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311" r:id="rId5"/>
    <p:sldId id="309" r:id="rId6"/>
    <p:sldId id="320" r:id="rId7"/>
    <p:sldId id="308" r:id="rId8"/>
    <p:sldId id="312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16828-43CB-4D28-9897-2B987FB1B6A9}" v="24" dt="2020-04-19T15:50:42.622"/>
    <p1510:client id="{0E1883D2-1342-4E12-B796-172BCF2E1CA0}" v="89" dt="2020-04-19T14:26:50.600"/>
    <p1510:client id="{627311F1-B3A3-4B97-B1BC-38B877ADCB58}" v="1" dt="2020-04-20T07:56:0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19A7D-46F7-4F0C-BEC0-25E8DE7A0D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CE6321-DEE3-4F3D-9E68-8D3AB5EEB4D5}">
      <dgm:prSet/>
      <dgm:spPr/>
      <dgm:t>
        <a:bodyPr/>
        <a:lstStyle/>
        <a:p>
          <a:pPr rtl="0"/>
          <a:r>
            <a:rPr lang="en-US">
              <a:latin typeface="Segoe UI"/>
              <a:cs typeface="Segoe UI"/>
            </a:rPr>
            <a:t>It is a content management system.</a:t>
          </a:r>
          <a:r>
            <a:rPr lang="en-US" b="0" i="0" u="none" strike="noStrike" cap="none" baseline="0" noProof="0">
              <a:latin typeface="Segoe UI"/>
              <a:cs typeface="Segoe UI"/>
            </a:rPr>
            <a:t> (CMS)</a:t>
          </a:r>
        </a:p>
      </dgm:t>
    </dgm:pt>
    <dgm:pt modelId="{9F8AB1DF-7F2C-4540-8F19-4E0D1B14F89F}" type="parTrans" cxnId="{2F619F2A-433A-4CB0-8174-B3D714CDD6BA}">
      <dgm:prSet/>
      <dgm:spPr/>
      <dgm:t>
        <a:bodyPr/>
        <a:lstStyle/>
        <a:p>
          <a:endParaRPr lang="en-US"/>
        </a:p>
      </dgm:t>
    </dgm:pt>
    <dgm:pt modelId="{1CC2A1E6-F809-40ED-A55D-DAE7CC04BFA7}" type="sibTrans" cxnId="{2F619F2A-433A-4CB0-8174-B3D714CDD6BA}">
      <dgm:prSet/>
      <dgm:spPr/>
      <dgm:t>
        <a:bodyPr/>
        <a:lstStyle/>
        <a:p>
          <a:endParaRPr lang="en-US"/>
        </a:p>
      </dgm:t>
    </dgm:pt>
    <dgm:pt modelId="{51A9A63A-07D2-4705-B3C8-3029932D6F08}">
      <dgm:prSet/>
      <dgm:spPr/>
      <dgm:t>
        <a:bodyPr/>
        <a:lstStyle/>
        <a:p>
          <a:r>
            <a:rPr lang="en-US">
              <a:latin typeface="Segoe UI"/>
              <a:cs typeface="Segoe UI"/>
            </a:rPr>
            <a:t>It is a Website builder</a:t>
          </a:r>
          <a:r>
            <a:rPr lang="en-IN">
              <a:latin typeface="Segoe UI"/>
              <a:cs typeface="Segoe UI"/>
            </a:rPr>
            <a:t>.</a:t>
          </a:r>
          <a:endParaRPr lang="en-US">
            <a:latin typeface="Segoe UI"/>
            <a:cs typeface="Segoe UI"/>
          </a:endParaRPr>
        </a:p>
      </dgm:t>
    </dgm:pt>
    <dgm:pt modelId="{6ECCEDC2-C49D-4120-96FB-D3D5D3245BCD}" type="parTrans" cxnId="{4E62F2A5-7C31-4581-979C-6047E5822E5F}">
      <dgm:prSet/>
      <dgm:spPr/>
      <dgm:t>
        <a:bodyPr/>
        <a:lstStyle/>
        <a:p>
          <a:endParaRPr lang="en-US"/>
        </a:p>
      </dgm:t>
    </dgm:pt>
    <dgm:pt modelId="{1E579B29-B494-4578-95C6-F3D775A67A82}" type="sibTrans" cxnId="{4E62F2A5-7C31-4581-979C-6047E5822E5F}">
      <dgm:prSet/>
      <dgm:spPr/>
      <dgm:t>
        <a:bodyPr/>
        <a:lstStyle/>
        <a:p>
          <a:endParaRPr lang="en-US"/>
        </a:p>
      </dgm:t>
    </dgm:pt>
    <dgm:pt modelId="{F7385291-E107-4953-A7BC-F7BF67D67FBA}">
      <dgm:prSet/>
      <dgm:spPr/>
      <dgm:t>
        <a:bodyPr/>
        <a:lstStyle/>
        <a:p>
          <a:r>
            <a:rPr lang="en-IN">
              <a:latin typeface="Segoe UI"/>
              <a:cs typeface="Segoe UI"/>
            </a:rPr>
            <a:t>It uses php programming language.</a:t>
          </a:r>
          <a:endParaRPr lang="en-US">
            <a:latin typeface="Segoe UI"/>
            <a:cs typeface="Segoe UI"/>
          </a:endParaRPr>
        </a:p>
      </dgm:t>
    </dgm:pt>
    <dgm:pt modelId="{B6E678C1-792E-41D1-8A1A-EE87687732E6}" type="parTrans" cxnId="{6077237B-2EF2-4840-9FA6-8D764C626CE7}">
      <dgm:prSet/>
      <dgm:spPr/>
      <dgm:t>
        <a:bodyPr/>
        <a:lstStyle/>
        <a:p>
          <a:endParaRPr lang="en-US"/>
        </a:p>
      </dgm:t>
    </dgm:pt>
    <dgm:pt modelId="{AB60CA01-237B-4C28-AFA4-0132CBF05AC7}" type="sibTrans" cxnId="{6077237B-2EF2-4840-9FA6-8D764C626CE7}">
      <dgm:prSet/>
      <dgm:spPr/>
      <dgm:t>
        <a:bodyPr/>
        <a:lstStyle/>
        <a:p>
          <a:endParaRPr lang="en-US"/>
        </a:p>
      </dgm:t>
    </dgm:pt>
    <dgm:pt modelId="{C183A616-EF25-47D1-8FAB-B6A1E7AD4EAE}" type="pres">
      <dgm:prSet presAssocID="{98419A7D-46F7-4F0C-BEC0-25E8DE7A0D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8F60AE-D118-451B-901B-8A526D4D6778}" type="pres">
      <dgm:prSet presAssocID="{DFCE6321-DEE3-4F3D-9E68-8D3AB5EEB4D5}" presName="hierRoot1" presStyleCnt="0"/>
      <dgm:spPr/>
    </dgm:pt>
    <dgm:pt modelId="{CEFE7017-2D9E-483B-BA1A-C02786F10B10}" type="pres">
      <dgm:prSet presAssocID="{DFCE6321-DEE3-4F3D-9E68-8D3AB5EEB4D5}" presName="composite" presStyleCnt="0"/>
      <dgm:spPr/>
    </dgm:pt>
    <dgm:pt modelId="{22123DF8-E03A-4526-891D-BAB96B67B58F}" type="pres">
      <dgm:prSet presAssocID="{DFCE6321-DEE3-4F3D-9E68-8D3AB5EEB4D5}" presName="background" presStyleLbl="node0" presStyleIdx="0" presStyleCnt="3"/>
      <dgm:spPr/>
    </dgm:pt>
    <dgm:pt modelId="{6E05845E-24EE-46E7-B5C6-75022224BA5E}" type="pres">
      <dgm:prSet presAssocID="{DFCE6321-DEE3-4F3D-9E68-8D3AB5EEB4D5}" presName="text" presStyleLbl="fgAcc0" presStyleIdx="0" presStyleCnt="3">
        <dgm:presLayoutVars>
          <dgm:chPref val="3"/>
        </dgm:presLayoutVars>
      </dgm:prSet>
      <dgm:spPr/>
    </dgm:pt>
    <dgm:pt modelId="{65190B7F-F1F3-49C7-8B45-F622779C03EC}" type="pres">
      <dgm:prSet presAssocID="{DFCE6321-DEE3-4F3D-9E68-8D3AB5EEB4D5}" presName="hierChild2" presStyleCnt="0"/>
      <dgm:spPr/>
    </dgm:pt>
    <dgm:pt modelId="{52502945-ABF8-4FD3-BD27-10AB2F5127D6}" type="pres">
      <dgm:prSet presAssocID="{51A9A63A-07D2-4705-B3C8-3029932D6F08}" presName="hierRoot1" presStyleCnt="0"/>
      <dgm:spPr/>
    </dgm:pt>
    <dgm:pt modelId="{CB7648E5-3FFA-46D4-87AB-BCF1099DC782}" type="pres">
      <dgm:prSet presAssocID="{51A9A63A-07D2-4705-B3C8-3029932D6F08}" presName="composite" presStyleCnt="0"/>
      <dgm:spPr/>
    </dgm:pt>
    <dgm:pt modelId="{A8012263-66BF-4250-B478-B4F33FDA7F3A}" type="pres">
      <dgm:prSet presAssocID="{51A9A63A-07D2-4705-B3C8-3029932D6F08}" presName="background" presStyleLbl="node0" presStyleIdx="1" presStyleCnt="3"/>
      <dgm:spPr/>
    </dgm:pt>
    <dgm:pt modelId="{4D5F2002-7953-483C-99C6-FD1D1477B986}" type="pres">
      <dgm:prSet presAssocID="{51A9A63A-07D2-4705-B3C8-3029932D6F08}" presName="text" presStyleLbl="fgAcc0" presStyleIdx="1" presStyleCnt="3">
        <dgm:presLayoutVars>
          <dgm:chPref val="3"/>
        </dgm:presLayoutVars>
      </dgm:prSet>
      <dgm:spPr/>
    </dgm:pt>
    <dgm:pt modelId="{FA6F625C-1896-4949-949B-E6F05A569D93}" type="pres">
      <dgm:prSet presAssocID="{51A9A63A-07D2-4705-B3C8-3029932D6F08}" presName="hierChild2" presStyleCnt="0"/>
      <dgm:spPr/>
    </dgm:pt>
    <dgm:pt modelId="{4502E7AC-2263-47D7-A49D-ABF0B540A460}" type="pres">
      <dgm:prSet presAssocID="{F7385291-E107-4953-A7BC-F7BF67D67FBA}" presName="hierRoot1" presStyleCnt="0"/>
      <dgm:spPr/>
    </dgm:pt>
    <dgm:pt modelId="{392C89C9-F3AB-4528-8446-A8B8029062CF}" type="pres">
      <dgm:prSet presAssocID="{F7385291-E107-4953-A7BC-F7BF67D67FBA}" presName="composite" presStyleCnt="0"/>
      <dgm:spPr/>
    </dgm:pt>
    <dgm:pt modelId="{51CF9D39-5544-4B8C-96D6-6A9CD4E7F70E}" type="pres">
      <dgm:prSet presAssocID="{F7385291-E107-4953-A7BC-F7BF67D67FBA}" presName="background" presStyleLbl="node0" presStyleIdx="2" presStyleCnt="3"/>
      <dgm:spPr/>
    </dgm:pt>
    <dgm:pt modelId="{E2441417-F74B-4E82-ACDD-9DBA419ADFE5}" type="pres">
      <dgm:prSet presAssocID="{F7385291-E107-4953-A7BC-F7BF67D67FBA}" presName="text" presStyleLbl="fgAcc0" presStyleIdx="2" presStyleCnt="3">
        <dgm:presLayoutVars>
          <dgm:chPref val="3"/>
        </dgm:presLayoutVars>
      </dgm:prSet>
      <dgm:spPr/>
    </dgm:pt>
    <dgm:pt modelId="{3C70FDB1-F35D-4F2D-B17C-EEA9EB6AA5FC}" type="pres">
      <dgm:prSet presAssocID="{F7385291-E107-4953-A7BC-F7BF67D67FBA}" presName="hierChild2" presStyleCnt="0"/>
      <dgm:spPr/>
    </dgm:pt>
  </dgm:ptLst>
  <dgm:cxnLst>
    <dgm:cxn modelId="{05C60E1C-CAAE-45F4-AD75-964DAB471E10}" type="presOf" srcId="{DFCE6321-DEE3-4F3D-9E68-8D3AB5EEB4D5}" destId="{6E05845E-24EE-46E7-B5C6-75022224BA5E}" srcOrd="0" destOrd="0" presId="urn:microsoft.com/office/officeart/2005/8/layout/hierarchy1"/>
    <dgm:cxn modelId="{2F619F2A-433A-4CB0-8174-B3D714CDD6BA}" srcId="{98419A7D-46F7-4F0C-BEC0-25E8DE7A0D5C}" destId="{DFCE6321-DEE3-4F3D-9E68-8D3AB5EEB4D5}" srcOrd="0" destOrd="0" parTransId="{9F8AB1DF-7F2C-4540-8F19-4E0D1B14F89F}" sibTransId="{1CC2A1E6-F809-40ED-A55D-DAE7CC04BFA7}"/>
    <dgm:cxn modelId="{BDBBF972-9292-43EA-90DD-454E12A7763D}" type="presOf" srcId="{F7385291-E107-4953-A7BC-F7BF67D67FBA}" destId="{E2441417-F74B-4E82-ACDD-9DBA419ADFE5}" srcOrd="0" destOrd="0" presId="urn:microsoft.com/office/officeart/2005/8/layout/hierarchy1"/>
    <dgm:cxn modelId="{6077237B-2EF2-4840-9FA6-8D764C626CE7}" srcId="{98419A7D-46F7-4F0C-BEC0-25E8DE7A0D5C}" destId="{F7385291-E107-4953-A7BC-F7BF67D67FBA}" srcOrd="2" destOrd="0" parTransId="{B6E678C1-792E-41D1-8A1A-EE87687732E6}" sibTransId="{AB60CA01-237B-4C28-AFA4-0132CBF05AC7}"/>
    <dgm:cxn modelId="{4E62F2A5-7C31-4581-979C-6047E5822E5F}" srcId="{98419A7D-46F7-4F0C-BEC0-25E8DE7A0D5C}" destId="{51A9A63A-07D2-4705-B3C8-3029932D6F08}" srcOrd="1" destOrd="0" parTransId="{6ECCEDC2-C49D-4120-96FB-D3D5D3245BCD}" sibTransId="{1E579B29-B494-4578-95C6-F3D775A67A82}"/>
    <dgm:cxn modelId="{2FB167CC-A5F9-4F21-942D-94FFA8BA2695}" type="presOf" srcId="{51A9A63A-07D2-4705-B3C8-3029932D6F08}" destId="{4D5F2002-7953-483C-99C6-FD1D1477B986}" srcOrd="0" destOrd="0" presId="urn:microsoft.com/office/officeart/2005/8/layout/hierarchy1"/>
    <dgm:cxn modelId="{464AC0D2-8080-40BC-B408-1CDE543350E4}" type="presOf" srcId="{98419A7D-46F7-4F0C-BEC0-25E8DE7A0D5C}" destId="{C183A616-EF25-47D1-8FAB-B6A1E7AD4EAE}" srcOrd="0" destOrd="0" presId="urn:microsoft.com/office/officeart/2005/8/layout/hierarchy1"/>
    <dgm:cxn modelId="{A5672A8B-59EE-40CE-B5D7-F28A15A87D23}" type="presParOf" srcId="{C183A616-EF25-47D1-8FAB-B6A1E7AD4EAE}" destId="{768F60AE-D118-451B-901B-8A526D4D6778}" srcOrd="0" destOrd="0" presId="urn:microsoft.com/office/officeart/2005/8/layout/hierarchy1"/>
    <dgm:cxn modelId="{B7980F09-A91C-42FE-A3DA-6CE7E951221D}" type="presParOf" srcId="{768F60AE-D118-451B-901B-8A526D4D6778}" destId="{CEFE7017-2D9E-483B-BA1A-C02786F10B10}" srcOrd="0" destOrd="0" presId="urn:microsoft.com/office/officeart/2005/8/layout/hierarchy1"/>
    <dgm:cxn modelId="{12EF64DF-E5D5-4668-8CF8-B18CA9D2B1D6}" type="presParOf" srcId="{CEFE7017-2D9E-483B-BA1A-C02786F10B10}" destId="{22123DF8-E03A-4526-891D-BAB96B67B58F}" srcOrd="0" destOrd="0" presId="urn:microsoft.com/office/officeart/2005/8/layout/hierarchy1"/>
    <dgm:cxn modelId="{C8BB6EA2-876D-4532-9915-6CB8FDACF702}" type="presParOf" srcId="{CEFE7017-2D9E-483B-BA1A-C02786F10B10}" destId="{6E05845E-24EE-46E7-B5C6-75022224BA5E}" srcOrd="1" destOrd="0" presId="urn:microsoft.com/office/officeart/2005/8/layout/hierarchy1"/>
    <dgm:cxn modelId="{A6864F20-82B4-43F7-9F36-143160B18E01}" type="presParOf" srcId="{768F60AE-D118-451B-901B-8A526D4D6778}" destId="{65190B7F-F1F3-49C7-8B45-F622779C03EC}" srcOrd="1" destOrd="0" presId="urn:microsoft.com/office/officeart/2005/8/layout/hierarchy1"/>
    <dgm:cxn modelId="{F99FA186-B59D-496B-ADB1-C758B53C437D}" type="presParOf" srcId="{C183A616-EF25-47D1-8FAB-B6A1E7AD4EAE}" destId="{52502945-ABF8-4FD3-BD27-10AB2F5127D6}" srcOrd="1" destOrd="0" presId="urn:microsoft.com/office/officeart/2005/8/layout/hierarchy1"/>
    <dgm:cxn modelId="{AE9C5CF7-3403-48E1-8F15-F3351E8B5A46}" type="presParOf" srcId="{52502945-ABF8-4FD3-BD27-10AB2F5127D6}" destId="{CB7648E5-3FFA-46D4-87AB-BCF1099DC782}" srcOrd="0" destOrd="0" presId="urn:microsoft.com/office/officeart/2005/8/layout/hierarchy1"/>
    <dgm:cxn modelId="{C3774E49-BFAC-4769-84EC-47B2715104C7}" type="presParOf" srcId="{CB7648E5-3FFA-46D4-87AB-BCF1099DC782}" destId="{A8012263-66BF-4250-B478-B4F33FDA7F3A}" srcOrd="0" destOrd="0" presId="urn:microsoft.com/office/officeart/2005/8/layout/hierarchy1"/>
    <dgm:cxn modelId="{6EF31F32-2654-440E-8B84-89816142F2FA}" type="presParOf" srcId="{CB7648E5-3FFA-46D4-87AB-BCF1099DC782}" destId="{4D5F2002-7953-483C-99C6-FD1D1477B986}" srcOrd="1" destOrd="0" presId="urn:microsoft.com/office/officeart/2005/8/layout/hierarchy1"/>
    <dgm:cxn modelId="{0B693F5B-ABBD-416F-A0C9-1E2AE4C46AAF}" type="presParOf" srcId="{52502945-ABF8-4FD3-BD27-10AB2F5127D6}" destId="{FA6F625C-1896-4949-949B-E6F05A569D93}" srcOrd="1" destOrd="0" presId="urn:microsoft.com/office/officeart/2005/8/layout/hierarchy1"/>
    <dgm:cxn modelId="{9390BAF6-7B8B-4157-8E78-096FA66C82A2}" type="presParOf" srcId="{C183A616-EF25-47D1-8FAB-B6A1E7AD4EAE}" destId="{4502E7AC-2263-47D7-A49D-ABF0B540A460}" srcOrd="2" destOrd="0" presId="urn:microsoft.com/office/officeart/2005/8/layout/hierarchy1"/>
    <dgm:cxn modelId="{4EA4EFBB-A3A0-45A6-9645-100B1717AECC}" type="presParOf" srcId="{4502E7AC-2263-47D7-A49D-ABF0B540A460}" destId="{392C89C9-F3AB-4528-8446-A8B8029062CF}" srcOrd="0" destOrd="0" presId="urn:microsoft.com/office/officeart/2005/8/layout/hierarchy1"/>
    <dgm:cxn modelId="{9E7B337D-8A23-462B-963F-7CC67214CF9F}" type="presParOf" srcId="{392C89C9-F3AB-4528-8446-A8B8029062CF}" destId="{51CF9D39-5544-4B8C-96D6-6A9CD4E7F70E}" srcOrd="0" destOrd="0" presId="urn:microsoft.com/office/officeart/2005/8/layout/hierarchy1"/>
    <dgm:cxn modelId="{17BDD68B-F42F-40F2-92EF-B70EE2CA2395}" type="presParOf" srcId="{392C89C9-F3AB-4528-8446-A8B8029062CF}" destId="{E2441417-F74B-4E82-ACDD-9DBA419ADFE5}" srcOrd="1" destOrd="0" presId="urn:microsoft.com/office/officeart/2005/8/layout/hierarchy1"/>
    <dgm:cxn modelId="{0B2E7AF0-0963-4F44-B7EF-9B30069F9A0E}" type="presParOf" srcId="{4502E7AC-2263-47D7-A49D-ABF0B540A460}" destId="{3C70FDB1-F35D-4F2D-B17C-EEA9EB6AA5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23DF8-E03A-4526-891D-BAB96B67B58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5845E-24EE-46E7-B5C6-75022224BA5E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Segoe UI"/>
              <a:cs typeface="Segoe UI"/>
            </a:rPr>
            <a:t>It is a content management system.</a:t>
          </a:r>
          <a:r>
            <a:rPr lang="en-US" sz="3100" b="0" i="0" u="none" strike="noStrike" kern="1200" cap="none" baseline="0" noProof="0">
              <a:latin typeface="Segoe UI"/>
              <a:cs typeface="Segoe UI"/>
            </a:rPr>
            <a:t> (CMS)</a:t>
          </a:r>
        </a:p>
      </dsp:txBody>
      <dsp:txXfrm>
        <a:off x="366939" y="1196774"/>
        <a:ext cx="2723696" cy="1691139"/>
      </dsp:txXfrm>
    </dsp:sp>
    <dsp:sp modelId="{A8012263-66BF-4250-B478-B4F33FDA7F3A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2002-7953-483C-99C6-FD1D1477B986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Segoe UI"/>
              <a:cs typeface="Segoe UI"/>
            </a:rPr>
            <a:t>It is a Website builder</a:t>
          </a:r>
          <a:r>
            <a:rPr lang="en-IN" sz="3100" kern="1200">
              <a:latin typeface="Segoe UI"/>
              <a:cs typeface="Segoe UI"/>
            </a:rPr>
            <a:t>.</a:t>
          </a:r>
          <a:endParaRPr lang="en-US" sz="3100" kern="1200">
            <a:latin typeface="Segoe UI"/>
            <a:cs typeface="Segoe UI"/>
          </a:endParaRPr>
        </a:p>
      </dsp:txBody>
      <dsp:txXfrm>
        <a:off x="3824513" y="1196774"/>
        <a:ext cx="2723696" cy="1691139"/>
      </dsp:txXfrm>
    </dsp:sp>
    <dsp:sp modelId="{51CF9D39-5544-4B8C-96D6-6A9CD4E7F70E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41417-F74B-4E82-ACDD-9DBA419ADFE5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>
              <a:latin typeface="Segoe UI"/>
              <a:cs typeface="Segoe UI"/>
            </a:rPr>
            <a:t>It uses php programming language.</a:t>
          </a:r>
          <a:endParaRPr lang="en-US" sz="3100" kern="1200">
            <a:latin typeface="Segoe UI"/>
            <a:cs typeface="Segoe UI"/>
          </a:endParaRP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CA004-B78B-4823-809E-A3D644584776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A5A24-1E17-409A-ABF1-DD239C8F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/>
              <a:t>WordPress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/>
              <a:t>Content management system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3E16FBA-5414-4030-B684-5A3B63D0D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6" r="22484"/>
          <a:stretch/>
        </p:blipFill>
        <p:spPr>
          <a:xfrm>
            <a:off x="1" y="0"/>
            <a:ext cx="6095999" cy="685798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C55092E-27C0-42FD-9709-657E0728A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836" y="6337393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35" y="958219"/>
            <a:ext cx="4599385" cy="635180"/>
          </a:xfrm>
        </p:spPr>
        <p:txBody>
          <a:bodyPr>
            <a:normAutofit/>
          </a:bodyPr>
          <a:lstStyle/>
          <a:p>
            <a:r>
              <a:rPr lang="en-US" sz="3600">
                <a:latin typeface="Segoe UI"/>
                <a:cs typeface="Segoe UI"/>
              </a:rPr>
              <a:t>Whole course content.</a:t>
            </a:r>
            <a:endParaRPr lang="en-IN" sz="3600">
              <a:latin typeface="Segoe UI"/>
              <a:cs typeface="Segoe U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99C9-AA90-46D2-A280-D2B5E453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Segoe UI"/>
                <a:cs typeface="Segoe UI"/>
              </a:rPr>
              <a:t>Introduction and basics of WordPress.</a:t>
            </a:r>
            <a:endParaRPr lang="en-IN" dirty="0">
              <a:latin typeface="Segoe UI"/>
              <a:cs typeface="Segoe UI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Segoe UI"/>
                <a:cs typeface="Segoe UI"/>
              </a:rPr>
              <a:t>Architecture of WordPress.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Segoe UI"/>
                <a:cs typeface="Segoe UI"/>
              </a:rPr>
              <a:t>understanding of post types and custom post types.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Segoe UI"/>
                <a:cs typeface="Segoe UI"/>
              </a:rPr>
              <a:t>Understanding of taxonomies, custom taxonomies and custom fields.</a:t>
            </a:r>
            <a:endParaRPr lang="en-IN" dirty="0">
              <a:latin typeface="Segoe UI"/>
              <a:cs typeface="Segoe UI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Segoe UI"/>
                <a:cs typeface="Segoe UI"/>
              </a:rPr>
              <a:t>Developing a theme.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Segoe UI"/>
                <a:cs typeface="Segoe UI"/>
              </a:rPr>
              <a:t>Developing a plugin.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Segoe UI"/>
                <a:cs typeface="Segoe UI"/>
              </a:rPr>
              <a:t>Headless WordPress.</a:t>
            </a:r>
          </a:p>
        </p:txBody>
      </p:sp>
      <p:pic>
        <p:nvPicPr>
          <p:cNvPr id="56" name="Graphic 55" descr="Presentation with Checklist">
            <a:extLst>
              <a:ext uri="{FF2B5EF4-FFF2-40B4-BE49-F238E27FC236}">
                <a16:creationId xmlns:a16="http://schemas.microsoft.com/office/drawing/2014/main" id="{B4EEF7A9-C266-4F5E-9589-33DC5479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652A7AF-81AD-4A5C-85E0-F855A1033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CFFB615-342B-4031-8CB0-0BB71B340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843" y="5870181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6" y="2576380"/>
            <a:ext cx="3868527" cy="1705241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we are going to learn in this lecture.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99C9-AA90-46D2-A280-D2B5E453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>
                <a:latin typeface="Segoe UI"/>
                <a:cs typeface="Segoe UI"/>
              </a:rPr>
              <a:t>What is a WordPress?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>
                <a:latin typeface="Segoe UI"/>
                <a:cs typeface="Segoe UI"/>
              </a:rPr>
              <a:t>Why should you use it.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>
                <a:latin typeface="Segoe UI"/>
                <a:cs typeface="Segoe UI"/>
              </a:rPr>
              <a:t>Difference between wordpress.com and wordpress.org 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>
                <a:latin typeface="Segoe UI"/>
                <a:cs typeface="Segoe UI"/>
              </a:rPr>
              <a:t>Required software and how to install it.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CCF746F-98E4-4591-8D4C-01AB3E20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960" y="6326269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4524"/>
            <a:ext cx="10058400" cy="736383"/>
          </a:xfrm>
        </p:spPr>
        <p:txBody>
          <a:bodyPr>
            <a:normAutofit/>
          </a:bodyPr>
          <a:lstStyle/>
          <a:p>
            <a:r>
              <a:rPr lang="en-US" sz="3600">
                <a:latin typeface="Segoe UI"/>
                <a:cs typeface="Segoe UI"/>
              </a:rPr>
              <a:t>What is WordPress? </a:t>
            </a:r>
          </a:p>
        </p:txBody>
      </p:sp>
      <p:cxnSp>
        <p:nvCxnSpPr>
          <p:cNvPr id="43" name="Straight Connector 46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8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845DA-10A9-4FEF-9F90-14288AA15763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1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33A6-63D5-4DAD-AD52-C9D727970344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4</a:t>
            </a: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16D4B-F2AE-41D4-BB75-75EC58F4477A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F6BEB12-A52F-44F5-BC85-33841A04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FD03C404-1D95-4444-8165-D2374B9C6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536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" name="Picture 2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F7F46C-9CB4-4925-91F3-4F9338235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5967" y="5886867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8337"/>
            <a:ext cx="10058400" cy="694711"/>
          </a:xfrm>
        </p:spPr>
        <p:txBody>
          <a:bodyPr>
            <a:normAutofit/>
          </a:bodyPr>
          <a:lstStyle/>
          <a:p>
            <a:r>
              <a:rPr lang="en-US" sz="3600">
                <a:latin typeface="Segoe UI"/>
                <a:cs typeface="Segoe UI"/>
              </a:rPr>
              <a:t>Why should you use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EDD1DC4-1BE1-4ACB-A68C-253FA164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64"/>
          <a:stretch/>
        </p:blipFill>
        <p:spPr>
          <a:xfrm>
            <a:off x="953562" y="2566221"/>
            <a:ext cx="1555627" cy="154685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845DA-10A9-4FEF-9F90-14288AA15763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2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33A6-63D5-4DAD-AD52-C9D727970344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4</a:t>
            </a: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16D4B-F2AE-41D4-BB75-75EC58F4477A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8E6D4D-5400-4563-9E85-6E622D63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52" y="2566221"/>
            <a:ext cx="1555627" cy="1557507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8BB3114-66DE-4FF6-891C-2A558B69E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542" y="2566220"/>
            <a:ext cx="1560111" cy="1555627"/>
          </a:xfrm>
          <a:prstGeom prst="rect">
            <a:avLst/>
          </a:prstGeom>
        </p:spPr>
      </p:pic>
      <p:pic>
        <p:nvPicPr>
          <p:cNvPr id="12" name="Picture 11" descr="A picture containing person, toy, table, young&#10;&#10;Description automatically generated">
            <a:extLst>
              <a:ext uri="{FF2B5EF4-FFF2-40B4-BE49-F238E27FC236}">
                <a16:creationId xmlns:a16="http://schemas.microsoft.com/office/drawing/2014/main" id="{FC0ECBB4-7B94-45E9-9FBB-748F52126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531" y="2566220"/>
            <a:ext cx="1557517" cy="1555622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FC2515A6-CFD8-4F98-962C-3CA1ABADF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8926" y="2566220"/>
            <a:ext cx="1557517" cy="1557517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8A5F352F-EF32-4CFB-8990-7BDB766BB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2127299-B324-4F7E-A36D-D71C165102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0522" y="5847933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C845DA-10A9-4FEF-9F90-14288AA15763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33A6-63D5-4DAD-AD52-C9D727970344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16D4B-F2AE-41D4-BB75-75EC58F4477A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CF37E-7995-4C91-A0A2-528F9E28C4A5}"/>
              </a:ext>
            </a:extLst>
          </p:cNvPr>
          <p:cNvSpPr txBox="1"/>
          <p:nvPr/>
        </p:nvSpPr>
        <p:spPr>
          <a:xfrm>
            <a:off x="2046407" y="421922"/>
            <a:ext cx="770628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IN" sz="2800">
                <a:solidFill>
                  <a:schemeClr val="bg1"/>
                </a:solidFill>
                <a:latin typeface="Segoe UI"/>
                <a:cs typeface="Segoe UI"/>
              </a:rPr>
              <a:t>Difference between wordpress.com and wordpress.org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C7C61A-2865-416E-968D-99251D9C1485}"/>
              </a:ext>
            </a:extLst>
          </p:cNvPr>
          <p:cNvCxnSpPr/>
          <p:nvPr/>
        </p:nvCxnSpPr>
        <p:spPr>
          <a:xfrm>
            <a:off x="5868140" y="1846555"/>
            <a:ext cx="0" cy="4563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D659B8-9CFC-4000-9E24-E9C044B13368}"/>
              </a:ext>
            </a:extLst>
          </p:cNvPr>
          <p:cNvSpPr txBox="1"/>
          <p:nvPr/>
        </p:nvSpPr>
        <p:spPr>
          <a:xfrm>
            <a:off x="1189611" y="1661889"/>
            <a:ext cx="34534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Wordpress.com</a:t>
            </a: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295B7-7566-4C30-A512-6EFD4B2E336C}"/>
              </a:ext>
            </a:extLst>
          </p:cNvPr>
          <p:cNvSpPr txBox="1"/>
          <p:nvPr/>
        </p:nvSpPr>
        <p:spPr>
          <a:xfrm>
            <a:off x="7051830" y="1661889"/>
            <a:ext cx="34534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Wordpress.org</a:t>
            </a:r>
            <a:endParaRPr lang="en-IN" sz="24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3F7F7-3CD2-4DC9-9902-7BF6E343E256}"/>
              </a:ext>
            </a:extLst>
          </p:cNvPr>
          <p:cNvCxnSpPr>
            <a:cxnSpLocks/>
          </p:cNvCxnSpPr>
          <p:nvPr/>
        </p:nvCxnSpPr>
        <p:spPr>
          <a:xfrm>
            <a:off x="1824360" y="2102243"/>
            <a:ext cx="21839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510C10-B0CE-4AFA-AF40-556248365FBE}"/>
              </a:ext>
            </a:extLst>
          </p:cNvPr>
          <p:cNvCxnSpPr>
            <a:cxnSpLocks/>
          </p:cNvCxnSpPr>
          <p:nvPr/>
        </p:nvCxnSpPr>
        <p:spPr>
          <a:xfrm>
            <a:off x="7686581" y="2102243"/>
            <a:ext cx="21839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F35ECA56-25D4-4B29-B28F-FB493944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21" y="2341812"/>
            <a:ext cx="1891405" cy="1841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7B3579B-9939-426B-8649-E1EC97AE8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413" y="2345179"/>
            <a:ext cx="1875123" cy="1841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38480ED-DCCD-45F9-AB98-C06A5C1DB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37" y="4390435"/>
            <a:ext cx="1891389" cy="175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6EF25-0B5F-4DB3-BC1C-0A87C4F9C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413" y="4390435"/>
            <a:ext cx="1891384" cy="175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C6F7AB1A-4784-43CE-9AFB-122D794819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831" y="2341812"/>
            <a:ext cx="1737634" cy="1841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C9CCC8DA-0E3F-4A72-97F8-B719C56BA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057" y="2341813"/>
            <a:ext cx="1825083" cy="183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8A05FCA-CBA3-4A0E-A2BF-8679FD513C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1264" y="4390435"/>
            <a:ext cx="1737193" cy="175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F3DD421E-F2CB-46B2-8CE7-BF0E09003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5057" y="4390435"/>
            <a:ext cx="1825083" cy="175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8C01AC6-2F86-4B70-944C-032F7D2EC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2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2130660-5B98-478E-B489-FB2F695183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27208" y="6398575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530" y="744993"/>
            <a:ext cx="10058400" cy="611367"/>
          </a:xfrm>
        </p:spPr>
        <p:txBody>
          <a:bodyPr>
            <a:normAutofit/>
          </a:bodyPr>
          <a:lstStyle/>
          <a:p>
            <a:r>
              <a:rPr lang="en-US" sz="3600">
                <a:latin typeface="Segoe UI"/>
                <a:cs typeface="Segoe UI"/>
              </a:rPr>
              <a:t>Required software and how to install WordPress.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BAB69-2A64-4FBC-A455-CE8C244C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09758" cy="2105923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latin typeface="Segoe UI"/>
                <a:cs typeface="Segoe UI"/>
              </a:rPr>
              <a:t>Php web server I use XAMPP.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latin typeface="Segoe UI"/>
                <a:cs typeface="Segoe UI"/>
              </a:rPr>
              <a:t>MySQL database.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latin typeface="Segoe UI"/>
                <a:cs typeface="Segoe UI"/>
              </a:rPr>
              <a:t>Download WordPress.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latin typeface="Segoe UI"/>
                <a:cs typeface="Segoe UI"/>
              </a:rPr>
              <a:t>WordPress basics and admin panel.</a:t>
            </a:r>
          </a:p>
        </p:txBody>
      </p:sp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4BD662FD-3D97-4735-B9A6-9A4CF2C9F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845DA-10A9-4FEF-9F90-14288AA15763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4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33A6-63D5-4DAD-AD52-C9D727970344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4</a:t>
            </a: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16D4B-F2AE-41D4-BB75-75EC58F4477A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BD262A6-1883-4418-AB22-CA8E8907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36B9DD0-54A0-4FB1-8CE4-298476D9F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957" y="5907314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37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WordPress</vt:lpstr>
      <vt:lpstr>Whole course content.</vt:lpstr>
      <vt:lpstr>What we are going to learn in this lecture.</vt:lpstr>
      <vt:lpstr>What is WordPress? </vt:lpstr>
      <vt:lpstr>Why should you use it.</vt:lpstr>
      <vt:lpstr>PowerPoint Presentation</vt:lpstr>
      <vt:lpstr>Required software and how to install WordPress.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/>
  <cp:revision>20</cp:revision>
  <dcterms:created xsi:type="dcterms:W3CDTF">2020-04-17T20:33:26Z</dcterms:created>
  <dcterms:modified xsi:type="dcterms:W3CDTF">2020-04-20T07:56:05Z</dcterms:modified>
</cp:coreProperties>
</file>