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sldIdLst>
    <p:sldId id="311" r:id="rId5"/>
    <p:sldId id="320" r:id="rId6"/>
    <p:sldId id="321" r:id="rId7"/>
    <p:sldId id="325" r:id="rId8"/>
    <p:sldId id="326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41764-9334-41F2-8D0C-38000D0228DF}" v="16" dt="2020-04-19T15:48:36.558"/>
    <p1510:client id="{42A06C2D-BA70-41DE-ABEE-747F70A70C8B}" v="2" dt="2020-04-20T15:25:35.685"/>
    <p1510:client id="{948D10AA-F50F-4D40-ACBF-AA07EC6514BA}" v="12" dt="2020-04-19T14:31:22.468"/>
    <p1510:client id="{C485521A-9E7F-428C-8BA3-24DE9B17F2A6}" v="34" dt="2020-04-19T14:06:5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CA004-B78B-4823-809E-A3D644584776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A5A24-1E17-409A-ABF1-DD239C8F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WordPress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post types and custom post types</a:t>
            </a:r>
            <a:endParaRPr lang="en-IN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3E16FBA-5414-4030-B684-5A3B63D0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6" r="22484"/>
          <a:stretch/>
        </p:blipFill>
        <p:spPr>
          <a:xfrm>
            <a:off x="1" y="0"/>
            <a:ext cx="6095999" cy="685798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0D99E0D-58B9-4A8C-AEAA-42881CE4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711" y="6398575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01" y="995024"/>
            <a:ext cx="8599885" cy="64708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What we are going to learn in this lecture.</a:t>
            </a:r>
            <a:endParaRPr lang="en-IN" sz="3600" dirty="0">
              <a:latin typeface="Segoe UI"/>
              <a:cs typeface="Segoe U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Questions">
            <a:extLst>
              <a:ext uri="{FF2B5EF4-FFF2-40B4-BE49-F238E27FC236}">
                <a16:creationId xmlns:a16="http://schemas.microsoft.com/office/drawing/2014/main" id="{E426259B-22BD-4190-9F32-F51E4E4D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99C9-AA90-46D2-A280-D2B5E453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569" y="2721373"/>
            <a:ext cx="4286807" cy="2034485"/>
          </a:xfrm>
        </p:spPr>
        <p:txBody>
          <a:bodyPr>
            <a:normAutofit/>
          </a:bodyPr>
          <a:lstStyle/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WordPress default post types.</a:t>
            </a:r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Custom post types.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Creating a custom post type.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Querying a custom post type.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4E36502-24C0-490B-B39D-C706C46A8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091" y="5903553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2" y="2784740"/>
            <a:ext cx="3654215" cy="1288521"/>
          </a:xfrm>
        </p:spPr>
        <p:txBody>
          <a:bodyPr anchor="ctr"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IN" sz="3200" dirty="0">
                <a:solidFill>
                  <a:schemeClr val="bg1"/>
                </a:solidFill>
              </a:rPr>
              <a:t>WordPress default post types.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1BBCE-7F71-48A4-80F0-8550605D91F9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DA67-C5B7-4CCE-8B1E-1336CF7F5D4F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3D8B2-6780-429A-9DCE-0140F7FD7044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F68358-3F4D-4647-A515-8897A07C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862" y="1826024"/>
            <a:ext cx="6078193" cy="3205951"/>
          </a:xfrm>
        </p:spPr>
        <p:txBody>
          <a:bodyPr anchor="ctr">
            <a:normAutofit/>
          </a:bodyPr>
          <a:lstStyle/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Segoe UI"/>
                <a:cs typeface="Segoe UI"/>
              </a:rPr>
              <a:t>Post.</a:t>
            </a:r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Segoe UI"/>
                <a:cs typeface="Segoe UI"/>
              </a:rPr>
              <a:t>Page.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 sz="2400" dirty="0">
                <a:latin typeface="Segoe UI"/>
                <a:cs typeface="Segoe UI"/>
              </a:rPr>
              <a:t>Attachment.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 sz="2400" dirty="0">
                <a:latin typeface="Segoe UI"/>
                <a:cs typeface="Segoe UI"/>
              </a:rPr>
              <a:t>Nav Menu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8AB0AF1-533C-4ED1-8F25-89B270C9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967" y="6304020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2" y="2719255"/>
            <a:ext cx="3654215" cy="1419490"/>
          </a:xfrm>
        </p:spPr>
        <p:txBody>
          <a:bodyPr anchor="ctr"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IN" sz="3200" dirty="0">
                <a:solidFill>
                  <a:schemeClr val="bg1"/>
                </a:solidFill>
              </a:rPr>
              <a:t>WordPress Custom post types.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1BBCE-7F71-48A4-80F0-8550605D91F9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DA67-C5B7-4CCE-8B1E-1336CF7F5D4F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3D8B2-6780-429A-9DCE-0140F7FD7044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board sign on the side of a building&#10;&#10;Description automatically generated">
            <a:extLst>
              <a:ext uri="{FF2B5EF4-FFF2-40B4-BE49-F238E27FC236}">
                <a16:creationId xmlns:a16="http://schemas.microsoft.com/office/drawing/2014/main" id="{D96E4086-E7B2-4751-A4C3-851255E1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14" y="1629113"/>
            <a:ext cx="6501645" cy="4393003"/>
          </a:xfrm>
          <a:prstGeom prst="rect">
            <a:avLst/>
          </a:prstGeom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444E38-9FE4-4AB6-9C7C-388F63D1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464" y="6315145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2" y="2891895"/>
            <a:ext cx="3654215" cy="1074209"/>
          </a:xfrm>
        </p:spPr>
        <p:txBody>
          <a:bodyPr anchor="ctr"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IN" sz="3200" dirty="0">
                <a:solidFill>
                  <a:schemeClr val="bg1"/>
                </a:solidFill>
              </a:rPr>
              <a:t>Creating a custom post type.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1BBCE-7F71-48A4-80F0-8550605D91F9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DA67-C5B7-4CCE-8B1E-1336CF7F5D4F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3D8B2-6780-429A-9DCE-0140F7FD7044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C57BF6-5A48-4211-BC76-2CDB865C9C0D}"/>
              </a:ext>
            </a:extLst>
          </p:cNvPr>
          <p:cNvSpPr/>
          <p:nvPr/>
        </p:nvSpPr>
        <p:spPr>
          <a:xfrm>
            <a:off x="5140962" y="1481567"/>
            <a:ext cx="6091610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77AA"/>
                </a:solidFill>
                <a:latin typeface="+mj-lt"/>
              </a:rPr>
              <a:t>function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DD4A68"/>
                </a:solidFill>
                <a:latin typeface="+mj-lt"/>
              </a:rPr>
              <a:t>my_custom_post_product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{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E99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E9900"/>
                </a:solidFill>
                <a:latin typeface="+mj-lt"/>
              </a:rPr>
              <a:t>$labels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0077AA"/>
                </a:solidFill>
                <a:latin typeface="+mj-lt"/>
              </a:rPr>
              <a:t>array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'name'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DD4A68"/>
                </a:solidFill>
                <a:latin typeface="+mj-lt"/>
              </a:rPr>
              <a:t>_x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'Products'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'post type general name’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E9900"/>
                </a:solidFill>
                <a:latin typeface="+mj-lt"/>
              </a:rPr>
              <a:t>$args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0077AA"/>
                </a:solidFill>
                <a:latin typeface="+mj-lt"/>
              </a:rPr>
              <a:t>array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'labels'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EE9900"/>
                </a:solidFill>
                <a:latin typeface="+mj-lt"/>
              </a:rPr>
              <a:t>$labels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'description'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'Holds our products and product specific data’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'public'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0055"/>
                </a:solidFill>
                <a:latin typeface="+mj-lt"/>
              </a:rPr>
              <a:t>true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'menu_position'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0055"/>
                </a:solidFill>
                <a:latin typeface="+mj-lt"/>
              </a:rPr>
              <a:t>5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'supports'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0077AA"/>
                </a:solidFill>
                <a:latin typeface="+mj-lt"/>
              </a:rPr>
              <a:t>array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'title'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'editor'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'thumbnail'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'excerpt'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'comments'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'has_archive'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A6E3A"/>
                </a:solidFill>
                <a:latin typeface="+mj-lt"/>
              </a:rPr>
              <a:t>=&gt;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0055"/>
                </a:solidFill>
                <a:latin typeface="+mj-lt"/>
              </a:rPr>
              <a:t>true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);</a:t>
            </a:r>
            <a:r>
              <a:rPr lang="en-US" altLang="en-US" sz="1600" dirty="0"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DD4A68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D4A68"/>
                </a:solidFill>
                <a:latin typeface="+mj-lt"/>
              </a:rPr>
              <a:t>register_post_type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'product'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EE9900"/>
                </a:solidFill>
                <a:latin typeface="+mj-lt"/>
              </a:rPr>
              <a:t>$args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999999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D4A68"/>
                </a:solidFill>
                <a:latin typeface="+mj-lt"/>
              </a:rPr>
              <a:t>add_action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</a:t>
            </a:r>
            <a:r>
              <a:rPr lang="en-US" altLang="en-US" sz="1600" dirty="0" err="1">
                <a:solidFill>
                  <a:srgbClr val="669900"/>
                </a:solidFill>
                <a:latin typeface="+mj-lt"/>
              </a:rPr>
              <a:t>init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,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669900"/>
                </a:solidFill>
                <a:latin typeface="+mj-lt"/>
              </a:rPr>
              <a:t>'my_custom_post_product'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600" dirty="0">
                <a:solidFill>
                  <a:srgbClr val="999999"/>
                </a:solidFill>
                <a:latin typeface="+mj-lt"/>
              </a:rPr>
              <a:t>);</a:t>
            </a:r>
            <a:r>
              <a:rPr lang="en-US" altLang="en-US" sz="1600" dirty="0"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63973-9888-4520-AB5B-4EEE06A985A4}"/>
              </a:ext>
            </a:extLst>
          </p:cNvPr>
          <p:cNvSpPr txBox="1"/>
          <p:nvPr/>
        </p:nvSpPr>
        <p:spPr>
          <a:xfrm>
            <a:off x="5282422" y="657913"/>
            <a:ext cx="58007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Segoe UI"/>
                <a:cs typeface="Segoe UI"/>
              </a:rPr>
              <a:t>Go to your themes functions.php file and write this code.</a:t>
            </a:r>
            <a:endParaRPr lang="en-IN">
              <a:latin typeface="Segoe UI"/>
              <a:cs typeface="Segoe UI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D99585-4689-41E0-BD14-D98C6A28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0098AFA-4881-4989-B8A0-399C585C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836" y="6326269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fontAlgn="base">
              <a:buClrTx/>
            </a:pPr>
            <a:r>
              <a:rPr lang="en-IN" sz="3200" dirty="0">
                <a:solidFill>
                  <a:schemeClr val="bg1"/>
                </a:solidFill>
              </a:rPr>
              <a:t>Querying a custom post type.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1BBCE-7F71-48A4-80F0-8550605D91F9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DA67-C5B7-4CCE-8B1E-1336CF7F5D4F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3D8B2-6780-429A-9DCE-0140F7FD7044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C57BF6-5A48-4211-BC76-2CDB865C9C0D}"/>
              </a:ext>
            </a:extLst>
          </p:cNvPr>
          <p:cNvSpPr/>
          <p:nvPr/>
        </p:nvSpPr>
        <p:spPr>
          <a:xfrm>
            <a:off x="5140962" y="1756775"/>
            <a:ext cx="5906534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+mj-lt"/>
              </a:rPr>
              <a:t>$args = </a:t>
            </a:r>
            <a:r>
              <a:rPr lang="en-US" altLang="en-US" sz="1600" b="1" dirty="0">
                <a:latin typeface="+mj-lt"/>
              </a:rPr>
              <a:t>array</a:t>
            </a:r>
            <a:r>
              <a:rPr lang="en-US" altLang="en-US" sz="1600" dirty="0">
                <a:latin typeface="+mj-lt"/>
              </a:rPr>
              <a:t>(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+mj-lt"/>
              </a:rPr>
              <a:t>'post_type' =&gt; 'movies’,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+mj-lt"/>
              </a:rPr>
              <a:t> 'posts_per_page' =&gt; 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$post = get_posts($args);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// loop through custom posts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foreach($post as $val){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echo $val-&gt;title;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63973-9888-4520-AB5B-4EEE06A985A4}"/>
              </a:ext>
            </a:extLst>
          </p:cNvPr>
          <p:cNvSpPr txBox="1"/>
          <p:nvPr/>
        </p:nvSpPr>
        <p:spPr>
          <a:xfrm>
            <a:off x="5193125" y="687679"/>
            <a:ext cx="58007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Segoe UI"/>
                <a:cs typeface="Arial"/>
              </a:rPr>
              <a:t>Go to your themes functions.php file and write this code.</a:t>
            </a:r>
            <a:endParaRPr lang="en-IN">
              <a:latin typeface="Segoe UI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D99585-4689-41E0-BD14-D98C6A28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01884FA-1657-4FF9-89A8-F51F965F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87" y="6359641"/>
            <a:ext cx="190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68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WordPress</vt:lpstr>
      <vt:lpstr>What we are going to learn in this lecture.</vt:lpstr>
      <vt:lpstr>WordPress default post types.</vt:lpstr>
      <vt:lpstr>WordPress Custom post types.</vt:lpstr>
      <vt:lpstr>Creating a custom post type.</vt:lpstr>
      <vt:lpstr>Querying a custom post type.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/>
  <cp:lastModifiedBy/>
  <cp:revision>46</cp:revision>
  <dcterms:created xsi:type="dcterms:W3CDTF">2020-04-17T20:33:26Z</dcterms:created>
  <dcterms:modified xsi:type="dcterms:W3CDTF">2020-04-20T15:25:35Z</dcterms:modified>
</cp:coreProperties>
</file>