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 autoAdjust="0"/>
  </p:normalViewPr>
  <p:slideViewPr>
    <p:cSldViewPr>
      <p:cViewPr varScale="1">
        <p:scale>
          <a:sx n="101" d="100"/>
          <a:sy n="101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67544" y="764704"/>
            <a:ext cx="338437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604" y="12305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오작교</a:t>
            </a:r>
            <a:endParaRPr lang="ko-KR" altLang="en-US" sz="5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027" y="28698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5027" y="363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P/W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63372" y="2869859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63373" y="3634944"/>
            <a:ext cx="1348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700796" y="4475429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20072" y="764704"/>
            <a:ext cx="3384376" cy="5328592"/>
            <a:chOff x="5220072" y="764704"/>
            <a:chExt cx="3384376" cy="5328592"/>
          </a:xfrm>
        </p:grpSpPr>
        <p:sp>
          <p:nvSpPr>
            <p:cNvPr id="42" name="직사각형 41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19267" y="1764105"/>
            <a:ext cx="337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내가 좋아하는</a:t>
            </a:r>
            <a:endParaRPr lang="en-US" altLang="ko-KR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사람의 번호는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51315" y="2868262"/>
            <a:ext cx="25061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010-1234-5678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31785" y="3312297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02443" y="4468317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544" y="789823"/>
            <a:ext cx="3384376" cy="5328592"/>
            <a:chOff x="5220072" y="764704"/>
            <a:chExt cx="3384376" cy="5328592"/>
          </a:xfrm>
        </p:grpSpPr>
        <p:sp>
          <p:nvSpPr>
            <p:cNvPr id="21" name="직사각형 20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7544" y="1764105"/>
            <a:ext cx="337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나를 좋아하는 </a:t>
            </a:r>
            <a:endParaRPr lang="en-US" altLang="ko-KR" sz="28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사람은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50719" y="2843396"/>
            <a:ext cx="1114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062" y="3312297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50720" y="4468317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9243" y="2766452"/>
            <a:ext cx="124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명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56775" y="4990049"/>
            <a:ext cx="110796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629" y="810294"/>
            <a:ext cx="3395262" cy="53081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눈물 방울 1"/>
          <p:cNvSpPr/>
          <p:nvPr/>
        </p:nvSpPr>
        <p:spPr>
          <a:xfrm rot="8134692">
            <a:off x="6212954" y="2717823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341063" y="28528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눈물 방울 41"/>
          <p:cNvSpPr/>
          <p:nvPr/>
        </p:nvSpPr>
        <p:spPr>
          <a:xfrm rot="8134692">
            <a:off x="7817188" y="3534747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945297" y="36697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 rot="8134692">
            <a:off x="6486324" y="4333037"/>
            <a:ext cx="400235" cy="413994"/>
          </a:xfrm>
          <a:prstGeom prst="teardrop">
            <a:avLst>
              <a:gd name="adj" fmla="val 12011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614433" y="446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62684" y="4941168"/>
            <a:ext cx="1281124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6" idx="3"/>
          </p:cNvCxnSpPr>
          <p:nvPr/>
        </p:nvCxnSpPr>
        <p:spPr>
          <a:xfrm flipV="1">
            <a:off x="2843808" y="4252126"/>
            <a:ext cx="2808312" cy="92539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67544" y="803207"/>
            <a:ext cx="3384376" cy="5328592"/>
            <a:chOff x="5220072" y="764704"/>
            <a:chExt cx="3384376" cy="5328592"/>
          </a:xfrm>
        </p:grpSpPr>
        <p:sp>
          <p:nvSpPr>
            <p:cNvPr id="58" name="직사각형 57"/>
            <p:cNvSpPr/>
            <p:nvPr/>
          </p:nvSpPr>
          <p:spPr>
            <a:xfrm>
              <a:off x="5220072" y="764704"/>
              <a:ext cx="3384376" cy="5328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53302" y="785175"/>
              <a:ext cx="1179678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32980" y="785174"/>
              <a:ext cx="1046890" cy="4453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79870" y="785175"/>
              <a:ext cx="1112060" cy="445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80062" y="1802608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전체 이용자 수는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57182" y="2620289"/>
            <a:ext cx="1114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544" y="3089190"/>
            <a:ext cx="33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입니다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34227" y="4506820"/>
            <a:ext cx="13369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홍보하기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5706" y="2543345"/>
            <a:ext cx="124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명</a:t>
            </a:r>
            <a:endParaRPr lang="ko-KR" altLang="en-US" sz="2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03" y="4539108"/>
            <a:ext cx="316706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0515264" descr="EMB0000275877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/>
          <a:stretch>
            <a:fillRect/>
          </a:stretch>
        </p:blipFill>
        <p:spPr bwMode="auto">
          <a:xfrm>
            <a:off x="5220072" y="823677"/>
            <a:ext cx="3384375" cy="530812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1331640" y="4437112"/>
            <a:ext cx="1512168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9" idx="3"/>
          </p:cNvCxnSpPr>
          <p:nvPr/>
        </p:nvCxnSpPr>
        <p:spPr>
          <a:xfrm flipV="1">
            <a:off x="2843808" y="2989621"/>
            <a:ext cx="2448272" cy="168384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9251992" descr="DRW000027587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504056" cy="4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29</cp:revision>
  <dcterms:created xsi:type="dcterms:W3CDTF">2014-03-22T06:13:51Z</dcterms:created>
  <dcterms:modified xsi:type="dcterms:W3CDTF">2014-05-14T16:03:38Z</dcterms:modified>
</cp:coreProperties>
</file>