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 autoAdjust="0"/>
  </p:normalViewPr>
  <p:slideViewPr>
    <p:cSldViewPr>
      <p:cViewPr varScale="1">
        <p:scale>
          <a:sx n="72" d="100"/>
          <a:sy n="72" d="100"/>
        </p:scale>
        <p:origin x="-8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5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4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1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6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5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6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55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1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1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8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6-3F74-4263-9068-8B870F14B5D4}" type="datetimeFigureOut">
              <a:rPr lang="ko-KR" altLang="en-US" smtClean="0"/>
              <a:pPr/>
              <a:t>2014-05-08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2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AA86-3F74-4263-9068-8B870F14B5D4}" type="datetimeFigureOut">
              <a:rPr lang="ko-KR" altLang="en-US" smtClean="0"/>
              <a:pPr/>
              <a:t>2014-05-08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558F9-BE91-4409-A088-D203B1359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15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73125" y="1071563"/>
            <a:ext cx="427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r>
              <a:rPr kumimoji="0" lang="ko-KR" altLang="en-US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목적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539750" y="1612900"/>
            <a:ext cx="8135938" cy="12446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49288" y="1721148"/>
            <a:ext cx="8208962" cy="9233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  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본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어플리케이션은 금오공과대학교 학생들의 주거장소를 쉽게 편하게 찾기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위하여 기획되었다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.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873125" y="3143250"/>
            <a:ext cx="4275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r>
              <a:rPr kumimoji="0" lang="ko-KR" altLang="en-US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내용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gray">
          <a:xfrm>
            <a:off x="500063" y="3643313"/>
            <a:ext cx="8135937" cy="2928937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81038" y="4128462"/>
            <a:ext cx="8248650" cy="189282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Blip>
                <a:blip r:embed="rId2"/>
              </a:buBlip>
              <a:defRPr/>
            </a:pPr>
            <a:r>
              <a:rPr kumimoji="0" lang="ko-KR" altLang="en-US" sz="1800" kern="0" dirty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kumimoji="0" lang="ko-KR" altLang="en-US" sz="1800" kern="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기능 </a:t>
            </a:r>
            <a:endParaRPr kumimoji="0" lang="en-US" altLang="ko-KR" sz="1800" kern="0" dirty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800" kern="0" dirty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ko-KR" altLang="en-US" kern="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원룸 전체 목록 보기</a:t>
            </a:r>
            <a:endParaRPr lang="en-US" altLang="ko-KR" kern="0" dirty="0" smtClea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  <a:p>
            <a:pPr latinLnBrk="0">
              <a:lnSpc>
                <a:spcPct val="130000"/>
              </a:lnSpc>
              <a:buFontTx/>
              <a:buChar char="-"/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원룸 주변 검색</a:t>
            </a:r>
            <a:endParaRPr kumimoji="0" lang="en-US" altLang="ko-KR" kern="0" dirty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원룸 내부 사진 보기</a:t>
            </a:r>
            <a:endParaRPr kumimoji="0" lang="en-US" altLang="ko-KR" kern="0" dirty="0" smtClean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  <a:p>
            <a:pPr fontAlgn="auto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kern="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r>
              <a:rPr lang="ko-KR" altLang="en-US" kern="0" dirty="0" smtClean="0">
                <a:solidFill>
                  <a:sysClr val="windowText" lastClr="000000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공인중개사에게 전화 연결</a:t>
            </a:r>
            <a:endParaRPr kumimoji="0" lang="en-US" altLang="ko-KR" kern="0" dirty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gray">
          <a:xfrm rot="3419336">
            <a:off x="456406" y="1232694"/>
            <a:ext cx="198438" cy="215900"/>
          </a:xfrm>
          <a:prstGeom prst="rect">
            <a:avLst/>
          </a:prstGeom>
          <a:gradFill rotWithShape="1">
            <a:gsLst>
              <a:gs pos="0">
                <a:srgbClr val="75B37E"/>
              </a:gs>
              <a:gs pos="100000">
                <a:srgbClr val="75B37E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gray">
          <a:xfrm rot="3419336">
            <a:off x="477044" y="3277394"/>
            <a:ext cx="198438" cy="215900"/>
          </a:xfrm>
          <a:prstGeom prst="rect">
            <a:avLst/>
          </a:prstGeom>
          <a:gradFill rotWithShape="1">
            <a:gsLst>
              <a:gs pos="0">
                <a:srgbClr val="D5B631"/>
              </a:gs>
              <a:gs pos="100000">
                <a:srgbClr val="D5B631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3638" y="404664"/>
            <a:ext cx="486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- 6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조 </a:t>
            </a:r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모바일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소프트웨어 프로젝트 제안서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-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5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932040" y="188640"/>
            <a:ext cx="3960440" cy="6387606"/>
            <a:chOff x="327726" y="188640"/>
            <a:chExt cx="3884233" cy="626469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27726" y="188640"/>
              <a:ext cx="3884233" cy="6264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81110" y="6119219"/>
              <a:ext cx="864096" cy="144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491880" y="4766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059832" y="476672"/>
              <a:ext cx="288032" cy="144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79512" y="188640"/>
            <a:ext cx="3960440" cy="6387606"/>
            <a:chOff x="327726" y="188640"/>
            <a:chExt cx="3884233" cy="626469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7726" y="188640"/>
              <a:ext cx="3884233" cy="6264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881110" y="6119219"/>
              <a:ext cx="864096" cy="144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491880" y="4766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059832" y="476672"/>
              <a:ext cx="288032" cy="144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60948"/>
              </p:ext>
            </p:extLst>
          </p:nvPr>
        </p:nvGraphicFramePr>
        <p:xfrm>
          <a:off x="460852" y="764704"/>
          <a:ext cx="3391068" cy="525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178"/>
                <a:gridCol w="665650"/>
                <a:gridCol w="464706"/>
                <a:gridCol w="565178"/>
                <a:gridCol w="565178"/>
                <a:gridCol w="565178"/>
              </a:tblGrid>
              <a:tr h="632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건물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이름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위치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구분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호실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보증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옵션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18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애플빌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신나리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아파트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원룸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202 205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200/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32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풀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옵션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5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엑설런트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신나리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아파트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원룸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203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200/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35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풀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옵션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5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캠퍼스</a:t>
                      </a:r>
                      <a:r>
                        <a:rPr lang="en-US" altLang="ko-KR" sz="900" dirty="0" smtClean="0"/>
                        <a:t>A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금오공대정문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원룸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201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206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200/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28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풀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옵션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5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금오하이츠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금오공대정문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원룸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101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200/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28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풀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옵션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2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청와대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양포동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동사무소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미니투룸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301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200/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30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풀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옵션</a:t>
                      </a:r>
                    </a:p>
                  </a:txBody>
                  <a:tcPr marL="85842" marR="85842" marT="42920" marB="42920" anchor="ctr" anchorCtr="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2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백악관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양포동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동사무소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미니투룸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503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300/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풀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옵션</a:t>
                      </a:r>
                    </a:p>
                  </a:txBody>
                  <a:tcPr marL="85842" marR="85842" marT="42920" marB="42920" anchor="ctr" anchorCtr="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2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크렘린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금오공대정문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원룸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101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201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505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3000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풀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옵션</a:t>
                      </a:r>
                    </a:p>
                  </a:txBody>
                  <a:tcPr marL="85842" marR="85842" marT="42920" marB="42920" anchor="ctr" anchorCtr="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043608" y="1353184"/>
            <a:ext cx="648072" cy="851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9186" y="764704"/>
            <a:ext cx="3395262" cy="52674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" name="오른쪽 화살표 15"/>
          <p:cNvSpPr/>
          <p:nvPr/>
        </p:nvSpPr>
        <p:spPr>
          <a:xfrm rot="475577">
            <a:off x="1671220" y="2172700"/>
            <a:ext cx="3904051" cy="3406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 설명선 31"/>
          <p:cNvSpPr/>
          <p:nvPr/>
        </p:nvSpPr>
        <p:spPr>
          <a:xfrm>
            <a:off x="6372200" y="2780928"/>
            <a:ext cx="2016224" cy="792088"/>
          </a:xfrm>
          <a:prstGeom prst="wedgeRectCallout">
            <a:avLst>
              <a:gd name="adj1" fmla="val -12469"/>
              <a:gd name="adj2" fmla="val 9896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경북 구미시 </a:t>
            </a:r>
            <a:r>
              <a:rPr lang="ko-KR" altLang="en-US" sz="1050" b="1" dirty="0" err="1" smtClean="0">
                <a:solidFill>
                  <a:schemeClr val="bg1"/>
                </a:solidFill>
              </a:rPr>
              <a:t>거의동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 </a:t>
            </a:r>
            <a:r>
              <a:rPr lang="en-US" altLang="ko-KR" sz="1050" b="1" dirty="0" smtClean="0">
                <a:solidFill>
                  <a:schemeClr val="bg1"/>
                </a:solidFill>
              </a:rPr>
              <a:t>123-1</a:t>
            </a:r>
          </a:p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200 / 32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527102" y="3212976"/>
            <a:ext cx="792088" cy="288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전화걸기</a:t>
            </a:r>
            <a:endParaRPr lang="ko-KR" altLang="en-US" sz="10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463206" y="3212976"/>
            <a:ext cx="792088" cy="288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내부사진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2157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79512" y="188640"/>
            <a:ext cx="3960440" cy="6387606"/>
            <a:chOff x="327726" y="188640"/>
            <a:chExt cx="3884233" cy="6264696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27726" y="188640"/>
              <a:ext cx="3884233" cy="6264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881110" y="6119219"/>
              <a:ext cx="864096" cy="144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491880" y="4766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059832" y="476672"/>
              <a:ext cx="288032" cy="144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658" y="764704"/>
            <a:ext cx="3395262" cy="526746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9" name="타원 18"/>
          <p:cNvSpPr/>
          <p:nvPr/>
        </p:nvSpPr>
        <p:spPr>
          <a:xfrm>
            <a:off x="2051720" y="378904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99592" y="2564904"/>
            <a:ext cx="2520280" cy="2520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4211960" y="2924944"/>
            <a:ext cx="648072" cy="6480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4932040" y="188640"/>
            <a:ext cx="3960440" cy="6387606"/>
            <a:chOff x="327726" y="188640"/>
            <a:chExt cx="3884233" cy="6264696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327726" y="188640"/>
              <a:ext cx="3884233" cy="62646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881110" y="6119219"/>
              <a:ext cx="864096" cy="144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3491880" y="4766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059832" y="476672"/>
              <a:ext cx="288032" cy="144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60948"/>
              </p:ext>
            </p:extLst>
          </p:nvPr>
        </p:nvGraphicFramePr>
        <p:xfrm>
          <a:off x="5220072" y="764704"/>
          <a:ext cx="3391068" cy="525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178"/>
                <a:gridCol w="665650"/>
                <a:gridCol w="464706"/>
                <a:gridCol w="565178"/>
                <a:gridCol w="565178"/>
                <a:gridCol w="565178"/>
              </a:tblGrid>
              <a:tr h="632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건물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이름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위치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구분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호실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보증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월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옵션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18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애플빌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신나리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아파트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원룸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202 205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200/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32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풀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옵션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5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엑설런트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신나리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아파트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원룸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203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200/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35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풀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옵션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5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캠퍼스</a:t>
                      </a:r>
                      <a:r>
                        <a:rPr lang="en-US" altLang="ko-KR" sz="900" dirty="0" smtClean="0"/>
                        <a:t>A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금오공대정문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원룸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201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206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200/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28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풀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옵션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5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금오하이츠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금오공대정문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원룸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101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200/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28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풀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옵션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2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청와대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양포동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동사무소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미니투룸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301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200/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30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풀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옵션</a:t>
                      </a:r>
                    </a:p>
                  </a:txBody>
                  <a:tcPr marL="85842" marR="85842" marT="42920" marB="42920" anchor="ctr" anchorCtr="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2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백악관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양포동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동사무소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미니투룸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503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300/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20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풀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옵션</a:t>
                      </a:r>
                    </a:p>
                  </a:txBody>
                  <a:tcPr marL="85842" marR="85842" marT="42920" marB="42920" anchor="ctr" anchorCtr="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2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크렘린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금오공대정문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원룸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101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201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505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3000</a:t>
                      </a:r>
                      <a:endParaRPr lang="ko-KR" altLang="en-US" sz="900" dirty="0"/>
                    </a:p>
                  </a:txBody>
                  <a:tcPr marL="85842" marR="85842" marT="42920" marB="42920" anchor="ctr" anchorCtr="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풀</a:t>
                      </a:r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옵션</a:t>
                      </a:r>
                    </a:p>
                  </a:txBody>
                  <a:tcPr marL="85842" marR="85842" marT="42920" marB="42920" anchor="ctr" anchorCtr="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1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210</Words>
  <Application>Microsoft Office PowerPoint</Application>
  <PresentationFormat>화면 슬라이드 쇼(4:3)</PresentationFormat>
  <Paragraphs>151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</dc:creator>
  <cp:lastModifiedBy>shin</cp:lastModifiedBy>
  <cp:revision>9</cp:revision>
  <dcterms:created xsi:type="dcterms:W3CDTF">2014-03-22T06:13:51Z</dcterms:created>
  <dcterms:modified xsi:type="dcterms:W3CDTF">2014-05-07T15:03:21Z</dcterms:modified>
</cp:coreProperties>
</file>