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 autoAdjust="0"/>
  </p:normalViewPr>
  <p:slideViewPr>
    <p:cSldViewPr>
      <p:cViewPr varScale="1">
        <p:scale>
          <a:sx n="103" d="100"/>
          <a:sy n="103" d="100"/>
        </p:scale>
        <p:origin x="-8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6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AA86-3F74-4263-9068-8B870F14B5D4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000250" y="1214438"/>
            <a:ext cx="4214813" cy="4786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052" name="그룹 43"/>
          <p:cNvGrpSpPr>
            <a:grpSpLocks/>
          </p:cNvGrpSpPr>
          <p:nvPr/>
        </p:nvGrpSpPr>
        <p:grpSpPr bwMode="auto">
          <a:xfrm>
            <a:off x="2857500" y="1571625"/>
            <a:ext cx="2500313" cy="4129088"/>
            <a:chOff x="2928927" y="1571612"/>
            <a:chExt cx="2500329" cy="4129110"/>
          </a:xfrm>
        </p:grpSpPr>
        <p:sp>
          <p:nvSpPr>
            <p:cNvPr id="40" name="타원 39"/>
            <p:cNvSpPr/>
            <p:nvPr/>
          </p:nvSpPr>
          <p:spPr>
            <a:xfrm>
              <a:off x="2928927" y="1571612"/>
              <a:ext cx="2428891" cy="91440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solidFill>
                    <a:schemeClr val="tx1"/>
                  </a:solidFill>
                </a:rPr>
                <a:t>좋아하는 사람 등록</a:t>
              </a:r>
              <a:endParaRPr kumimoji="0"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3000365" y="2643181"/>
              <a:ext cx="2428891" cy="91440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700" b="1" dirty="0" smtClean="0">
                  <a:solidFill>
                    <a:schemeClr val="tx1"/>
                  </a:solidFill>
                </a:rPr>
                <a:t>나를 좋아하는 사람의 수</a:t>
              </a:r>
              <a:endParaRPr kumimoji="0" lang="ko-KR" altLang="en-US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000365" y="3714748"/>
              <a:ext cx="2428891" cy="91440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 smtClean="0">
                  <a:solidFill>
                    <a:schemeClr val="tx1"/>
                  </a:solidFill>
                </a:rPr>
                <a:t>전체 사용자 수</a:t>
              </a:r>
              <a:endParaRPr kumimoji="0"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000365" y="4786317"/>
              <a:ext cx="2428891" cy="91440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dirty="0" smtClean="0">
                  <a:solidFill>
                    <a:schemeClr val="tx1"/>
                  </a:solidFill>
                </a:rPr>
                <a:t>Facebook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등록</a:t>
              </a:r>
              <a:endParaRPr kumimoji="0"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53" name="그룹 51"/>
          <p:cNvGrpSpPr>
            <a:grpSpLocks/>
          </p:cNvGrpSpPr>
          <p:nvPr/>
        </p:nvGrpSpPr>
        <p:grpSpPr bwMode="auto">
          <a:xfrm>
            <a:off x="805942" y="1571625"/>
            <a:ext cx="622286" cy="1266938"/>
            <a:chOff x="1091777" y="1571612"/>
            <a:chExt cx="622703" cy="1267361"/>
          </a:xfrm>
        </p:grpSpPr>
        <p:grpSp>
          <p:nvGrpSpPr>
            <p:cNvPr id="5" name="그룹 26"/>
            <p:cNvGrpSpPr/>
            <p:nvPr/>
          </p:nvGrpSpPr>
          <p:grpSpPr>
            <a:xfrm>
              <a:off x="1214414" y="1571612"/>
              <a:ext cx="500066" cy="1000132"/>
              <a:chOff x="1071538" y="2428868"/>
              <a:chExt cx="571504" cy="1214446"/>
            </a:xfrm>
            <a:solidFill>
              <a:srgbClr val="FFFF00"/>
            </a:solidFill>
          </p:grpSpPr>
          <p:sp>
            <p:nvSpPr>
              <p:cNvPr id="28" name="타원 27"/>
              <p:cNvSpPr/>
              <p:nvPr/>
            </p:nvSpPr>
            <p:spPr>
              <a:xfrm>
                <a:off x="1171851" y="2428868"/>
                <a:ext cx="357190" cy="35719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rot="5400000">
                <a:off x="1071538" y="3357562"/>
                <a:ext cx="357190" cy="21431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16200000" flipH="1">
                <a:off x="1285852" y="3357562"/>
                <a:ext cx="357190" cy="21431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071538" y="3000372"/>
                <a:ext cx="571504" cy="1588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28" idx="4"/>
              </p:cNvCxnSpPr>
              <p:nvPr/>
            </p:nvCxnSpPr>
            <p:spPr>
              <a:xfrm rot="16200000" flipH="1">
                <a:off x="1103835" y="3032669"/>
                <a:ext cx="500066" cy="6844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9" name="TextBox 50"/>
            <p:cNvSpPr txBox="1">
              <a:spLocks noChangeArrowheads="1"/>
            </p:cNvSpPr>
            <p:nvPr/>
          </p:nvSpPr>
          <p:spPr bwMode="auto">
            <a:xfrm>
              <a:off x="1091777" y="2500306"/>
              <a:ext cx="622703" cy="338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kumimoji="0" lang="en-US" altLang="ko-KR" sz="1600" b="1" dirty="0" smtClean="0">
                  <a:latin typeface="맑은 고딕" pitchFamily="50" charset="-127"/>
                  <a:ea typeface="맑은 고딕" pitchFamily="50" charset="-127"/>
                </a:rPr>
                <a:t>User</a:t>
              </a:r>
              <a:endParaRPr kumimoji="0"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8" name="직선 연결선 77"/>
          <p:cNvCxnSpPr/>
          <p:nvPr/>
        </p:nvCxnSpPr>
        <p:spPr>
          <a:xfrm>
            <a:off x="1714500" y="2000250"/>
            <a:ext cx="1143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42" idx="6"/>
          </p:cNvCxnSpPr>
          <p:nvPr/>
        </p:nvCxnSpPr>
        <p:spPr>
          <a:xfrm flipV="1">
            <a:off x="5357813" y="2000250"/>
            <a:ext cx="1500187" cy="21717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43" idx="2"/>
          </p:cNvCxnSpPr>
          <p:nvPr/>
        </p:nvCxnSpPr>
        <p:spPr>
          <a:xfrm>
            <a:off x="1692275" y="1989138"/>
            <a:ext cx="1236663" cy="32543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41" idx="6"/>
          </p:cNvCxnSpPr>
          <p:nvPr/>
        </p:nvCxnSpPr>
        <p:spPr>
          <a:xfrm flipV="1">
            <a:off x="5357813" y="1990725"/>
            <a:ext cx="1506537" cy="11096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위쪽 화살표 설명선 9"/>
          <p:cNvSpPr/>
          <p:nvPr/>
        </p:nvSpPr>
        <p:spPr>
          <a:xfrm>
            <a:off x="7196398" y="1851266"/>
            <a:ext cx="583852" cy="647579"/>
          </a:xfrm>
          <a:prstGeom prst="upArrowCallout">
            <a:avLst>
              <a:gd name="adj1" fmla="val 19295"/>
              <a:gd name="adj2" fmla="val 7598"/>
              <a:gd name="adj3" fmla="val 23418"/>
              <a:gd name="adj4" fmla="val 136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6972984" y="1716027"/>
            <a:ext cx="1269258" cy="1084404"/>
            <a:chOff x="6972984" y="1716027"/>
            <a:chExt cx="1269258" cy="1084404"/>
          </a:xfrm>
        </p:grpSpPr>
        <p:sp>
          <p:nvSpPr>
            <p:cNvPr id="2065" name="TextBox 70"/>
            <p:cNvSpPr txBox="1">
              <a:spLocks noChangeArrowheads="1"/>
            </p:cNvSpPr>
            <p:nvPr/>
          </p:nvSpPr>
          <p:spPr bwMode="auto">
            <a:xfrm>
              <a:off x="6972984" y="2492654"/>
              <a:ext cx="1269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Cloud server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092280" y="1718654"/>
              <a:ext cx="792088" cy="486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956376" y="1716027"/>
              <a:ext cx="207640" cy="769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7995271" y="1819405"/>
              <a:ext cx="129850" cy="14043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/>
          <p:cNvCxnSpPr>
            <a:stCxn id="40" idx="6"/>
          </p:cNvCxnSpPr>
          <p:nvPr/>
        </p:nvCxnSpPr>
        <p:spPr>
          <a:xfrm flipV="1">
            <a:off x="5286375" y="1990725"/>
            <a:ext cx="1577975" cy="381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16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33</cp:revision>
  <dcterms:created xsi:type="dcterms:W3CDTF">2014-03-22T06:13:51Z</dcterms:created>
  <dcterms:modified xsi:type="dcterms:W3CDTF">2014-05-15T03:24:17Z</dcterms:modified>
</cp:coreProperties>
</file>