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 autoAdjust="0"/>
  </p:normalViewPr>
  <p:slideViewPr>
    <p:cSldViewPr>
      <p:cViewPr>
        <p:scale>
          <a:sx n="100" d="100"/>
          <a:sy n="100" d="100"/>
        </p:scale>
        <p:origin x="-17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4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1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6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6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5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1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8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2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03785" y="925998"/>
            <a:ext cx="1103854" cy="4634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9990" y="1716232"/>
            <a:ext cx="1355159" cy="382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초기화면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9149" y="2414422"/>
            <a:ext cx="1436831" cy="963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전화 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P/W </a:t>
            </a: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순서도: 판단 24"/>
          <p:cNvSpPr/>
          <p:nvPr/>
        </p:nvSpPr>
        <p:spPr>
          <a:xfrm>
            <a:off x="410815" y="3700975"/>
            <a:ext cx="2093499" cy="868481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P/W</a:t>
            </a:r>
            <a:r>
              <a:rPr lang="ko-KR" altLang="en-US" sz="1600" dirty="0" smtClean="0">
                <a:solidFill>
                  <a:schemeClr val="tx1"/>
                </a:solidFill>
              </a:rPr>
              <a:t>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일치하는가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57127" y="1884262"/>
            <a:ext cx="1453681" cy="430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 </a:t>
            </a:r>
            <a:r>
              <a:rPr lang="ko-KR" altLang="en-US" dirty="0" err="1" smtClean="0">
                <a:solidFill>
                  <a:schemeClr val="tx1"/>
                </a:solidFill>
              </a:rPr>
              <a:t>액티비티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5054" y="4234208"/>
            <a:ext cx="1296144" cy="418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위치보기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1032" y="3743006"/>
            <a:ext cx="64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57565" y="4444294"/>
            <a:ext cx="64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413111" y="4234208"/>
            <a:ext cx="1296144" cy="420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320327" y="5200172"/>
            <a:ext cx="1416112" cy="631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Facebook </a:t>
            </a:r>
            <a:r>
              <a:rPr lang="ko-KR" altLang="en-US" dirty="0" smtClean="0">
                <a:solidFill>
                  <a:schemeClr val="tx1"/>
                </a:solidFill>
              </a:rPr>
              <a:t>게시물 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780072" y="4909844"/>
            <a:ext cx="1389672" cy="605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1,2,3 </a:t>
            </a:r>
            <a:r>
              <a:rPr lang="ko-KR" altLang="en-US" dirty="0" err="1" smtClean="0">
                <a:solidFill>
                  <a:schemeClr val="tx1"/>
                </a:solidFill>
              </a:rPr>
              <a:t>액티비티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522736" y="2894376"/>
            <a:ext cx="1522462" cy="6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나를 좋아하는 사람 수 출력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4" name="직선 화살표 연결선 203"/>
          <p:cNvCxnSpPr>
            <a:stCxn id="4" idx="4"/>
            <a:endCxn id="5" idx="0"/>
          </p:cNvCxnSpPr>
          <p:nvPr/>
        </p:nvCxnSpPr>
        <p:spPr>
          <a:xfrm flipH="1">
            <a:off x="1447570" y="1389461"/>
            <a:ext cx="8142" cy="32677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5" idx="2"/>
            <a:endCxn id="7" idx="0"/>
          </p:cNvCxnSpPr>
          <p:nvPr/>
        </p:nvCxnSpPr>
        <p:spPr>
          <a:xfrm>
            <a:off x="1447570" y="2098276"/>
            <a:ext cx="9995" cy="31614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25" idx="3"/>
            <a:endCxn id="7" idx="3"/>
          </p:cNvCxnSpPr>
          <p:nvPr/>
        </p:nvCxnSpPr>
        <p:spPr>
          <a:xfrm flipH="1" flipV="1">
            <a:off x="2175980" y="2896045"/>
            <a:ext cx="328334" cy="1239171"/>
          </a:xfrm>
          <a:prstGeom prst="bentConnector3">
            <a:avLst>
              <a:gd name="adj1" fmla="val -17406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stCxn id="32" idx="2"/>
            <a:endCxn id="143" idx="0"/>
          </p:cNvCxnSpPr>
          <p:nvPr/>
        </p:nvCxnSpPr>
        <p:spPr>
          <a:xfrm flipH="1">
            <a:off x="4283967" y="2315149"/>
            <a:ext cx="1" cy="57922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stCxn id="25" idx="2"/>
            <a:endCxn id="138" idx="0"/>
          </p:cNvCxnSpPr>
          <p:nvPr/>
        </p:nvCxnSpPr>
        <p:spPr>
          <a:xfrm>
            <a:off x="1457565" y="4569456"/>
            <a:ext cx="17343" cy="3403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>
            <a:stCxn id="7" idx="2"/>
            <a:endCxn id="25" idx="0"/>
          </p:cNvCxnSpPr>
          <p:nvPr/>
        </p:nvCxnSpPr>
        <p:spPr>
          <a:xfrm>
            <a:off x="1457565" y="3377667"/>
            <a:ext cx="0" cy="32330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5428009" y="1872234"/>
            <a:ext cx="1453681" cy="430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err="1" smtClean="0">
                <a:solidFill>
                  <a:schemeClr val="tx1"/>
                </a:solidFill>
              </a:rPr>
              <a:t>액티비티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301543" y="1859840"/>
            <a:ext cx="1453681" cy="430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액티비티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4" name="꺾인 연결선 163"/>
          <p:cNvCxnSpPr>
            <a:stCxn id="138" idx="2"/>
          </p:cNvCxnSpPr>
          <p:nvPr/>
        </p:nvCxnSpPr>
        <p:spPr>
          <a:xfrm rot="5400000" flipH="1" flipV="1">
            <a:off x="1635834" y="996802"/>
            <a:ext cx="4358087" cy="4679941"/>
          </a:xfrm>
          <a:prstGeom prst="bentConnector4">
            <a:avLst>
              <a:gd name="adj1" fmla="val -9835"/>
              <a:gd name="adj2" fmla="val 3788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endCxn id="100" idx="0"/>
          </p:cNvCxnSpPr>
          <p:nvPr/>
        </p:nvCxnSpPr>
        <p:spPr>
          <a:xfrm>
            <a:off x="6154850" y="1157729"/>
            <a:ext cx="0" cy="7145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179"/>
          <p:cNvCxnSpPr>
            <a:endCxn id="32" idx="0"/>
          </p:cNvCxnSpPr>
          <p:nvPr/>
        </p:nvCxnSpPr>
        <p:spPr>
          <a:xfrm rot="10800000" flipV="1">
            <a:off x="4283968" y="1389460"/>
            <a:ext cx="1870882" cy="494801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꺾인 연결선 185"/>
          <p:cNvCxnSpPr>
            <a:endCxn id="101" idx="0"/>
          </p:cNvCxnSpPr>
          <p:nvPr/>
        </p:nvCxnSpPr>
        <p:spPr>
          <a:xfrm>
            <a:off x="6154850" y="1389459"/>
            <a:ext cx="1873534" cy="470381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꺾인 연결선 191"/>
          <p:cNvCxnSpPr>
            <a:stCxn id="143" idx="2"/>
            <a:endCxn id="59" idx="0"/>
          </p:cNvCxnSpPr>
          <p:nvPr/>
        </p:nvCxnSpPr>
        <p:spPr>
          <a:xfrm rot="5400000">
            <a:off x="3831571" y="3781811"/>
            <a:ext cx="682009" cy="222784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>
            <a:endCxn id="33" idx="0"/>
          </p:cNvCxnSpPr>
          <p:nvPr/>
        </p:nvCxnSpPr>
        <p:spPr>
          <a:xfrm>
            <a:off x="4283967" y="3893203"/>
            <a:ext cx="1319159" cy="34100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5350635" y="2894375"/>
            <a:ext cx="1619894" cy="6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내</a:t>
            </a:r>
            <a:r>
              <a:rPr lang="ko-KR" altLang="en-US" sz="1600" dirty="0">
                <a:solidFill>
                  <a:schemeClr val="tx1"/>
                </a:solidFill>
              </a:rPr>
              <a:t>가</a:t>
            </a:r>
            <a:r>
              <a:rPr lang="ko-KR" altLang="en-US" sz="1600" dirty="0" smtClean="0">
                <a:solidFill>
                  <a:schemeClr val="tx1"/>
                </a:solidFill>
              </a:rPr>
              <a:t> 좋아하는 사람 번호 등록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100" idx="2"/>
            <a:endCxn id="194" idx="0"/>
          </p:cNvCxnSpPr>
          <p:nvPr/>
        </p:nvCxnSpPr>
        <p:spPr>
          <a:xfrm>
            <a:off x="6154850" y="2303121"/>
            <a:ext cx="5732" cy="59125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7267152" y="2896045"/>
            <a:ext cx="1522462" cy="6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전체 이용자수 출력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/>
          <p:cNvCxnSpPr>
            <a:stCxn id="101" idx="2"/>
            <a:endCxn id="196" idx="0"/>
          </p:cNvCxnSpPr>
          <p:nvPr/>
        </p:nvCxnSpPr>
        <p:spPr>
          <a:xfrm flipH="1">
            <a:off x="8028383" y="2290727"/>
            <a:ext cx="1" cy="6053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/>
          <p:cNvSpPr/>
          <p:nvPr/>
        </p:nvSpPr>
        <p:spPr>
          <a:xfrm>
            <a:off x="7380311" y="4234208"/>
            <a:ext cx="1296144" cy="418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홍보하기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99" name="직선 화살표 연결선 198"/>
          <p:cNvCxnSpPr>
            <a:stCxn id="196" idx="2"/>
            <a:endCxn id="198" idx="0"/>
          </p:cNvCxnSpPr>
          <p:nvPr/>
        </p:nvCxnSpPr>
        <p:spPr>
          <a:xfrm>
            <a:off x="8028383" y="3553868"/>
            <a:ext cx="0" cy="6803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198" idx="2"/>
            <a:endCxn id="60" idx="0"/>
          </p:cNvCxnSpPr>
          <p:nvPr/>
        </p:nvCxnSpPr>
        <p:spPr>
          <a:xfrm>
            <a:off x="8028383" y="4652502"/>
            <a:ext cx="0" cy="54767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41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shin</cp:lastModifiedBy>
  <cp:revision>16</cp:revision>
  <dcterms:created xsi:type="dcterms:W3CDTF">2014-03-22T06:13:51Z</dcterms:created>
  <dcterms:modified xsi:type="dcterms:W3CDTF">2014-05-15T02:15:47Z</dcterms:modified>
</cp:coreProperties>
</file>