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712" autoAdjust="0"/>
  </p:normalViewPr>
  <p:slideViewPr>
    <p:cSldViewPr>
      <p:cViewPr varScale="1">
        <p:scale>
          <a:sx n="101" d="100"/>
          <a:sy n="101" d="100"/>
        </p:scale>
        <p:origin x="-96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D954-6EE8-483D-A0E3-DA887AB4F884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578-F619-4557-AE96-E4201B98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24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D954-6EE8-483D-A0E3-DA887AB4F884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578-F619-4557-AE96-E4201B98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2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D954-6EE8-483D-A0E3-DA887AB4F884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578-F619-4557-AE96-E4201B98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6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D954-6EE8-483D-A0E3-DA887AB4F884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578-F619-4557-AE96-E4201B98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39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D954-6EE8-483D-A0E3-DA887AB4F884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578-F619-4557-AE96-E4201B98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D954-6EE8-483D-A0E3-DA887AB4F884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578-F619-4557-AE96-E4201B98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8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D954-6EE8-483D-A0E3-DA887AB4F884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578-F619-4557-AE96-E4201B98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0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D954-6EE8-483D-A0E3-DA887AB4F884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578-F619-4557-AE96-E4201B98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72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D954-6EE8-483D-A0E3-DA887AB4F884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578-F619-4557-AE96-E4201B98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5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D954-6EE8-483D-A0E3-DA887AB4F884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578-F619-4557-AE96-E4201B98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95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D954-6EE8-483D-A0E3-DA887AB4F884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578-F619-4557-AE96-E4201B98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4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D954-6EE8-483D-A0E3-DA887AB4F884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B1578-F619-4557-AE96-E4201B98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4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소프트웨어 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진행 상황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12768" cy="191906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altLang="ko-KR" dirty="0" smtClean="0"/>
              <a:t>5</a:t>
            </a:r>
            <a:r>
              <a:rPr lang="ko-KR" altLang="en-US" dirty="0" smtClean="0"/>
              <a:t>조</a:t>
            </a:r>
            <a:r>
              <a:rPr lang="en-US" altLang="ko-KR" dirty="0"/>
              <a:t> </a:t>
            </a:r>
            <a:r>
              <a:rPr lang="ko-KR" altLang="en-US" dirty="0" smtClean="0"/>
              <a:t>신재익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김상영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이동원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고은아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555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추가 기</a:t>
            </a:r>
            <a:r>
              <a:rPr lang="ko-KR" altLang="en-US" dirty="0"/>
              <a:t>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채팅 </a:t>
            </a:r>
            <a:r>
              <a:rPr lang="en-US" altLang="ko-KR" dirty="0" smtClean="0"/>
              <a:t>- UI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11560" y="1965852"/>
            <a:ext cx="7992888" cy="4631499"/>
            <a:chOff x="179512" y="188640"/>
            <a:chExt cx="8712968" cy="6387606"/>
          </a:xfrm>
        </p:grpSpPr>
        <p:grpSp>
          <p:nvGrpSpPr>
            <p:cNvPr id="5" name="그룹 4"/>
            <p:cNvGrpSpPr/>
            <p:nvPr/>
          </p:nvGrpSpPr>
          <p:grpSpPr>
            <a:xfrm>
              <a:off x="4932040" y="188640"/>
              <a:ext cx="3960440" cy="6387606"/>
              <a:chOff x="327726" y="188640"/>
              <a:chExt cx="3884233" cy="6264696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327726" y="188640"/>
                <a:ext cx="3884233" cy="62646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1881110" y="6119219"/>
                <a:ext cx="864096" cy="1440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3491880" y="47667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3059832" y="476672"/>
                <a:ext cx="288032" cy="1440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9512" y="188640"/>
              <a:ext cx="3960440" cy="6387606"/>
              <a:chOff x="327726" y="188640"/>
              <a:chExt cx="3884233" cy="6264696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327726" y="188640"/>
                <a:ext cx="3884233" cy="62646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881110" y="6119219"/>
                <a:ext cx="864096" cy="1440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491880" y="47667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3059832" y="476672"/>
                <a:ext cx="288032" cy="1440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67544" y="789823"/>
              <a:ext cx="3384376" cy="5328592"/>
              <a:chOff x="5220072" y="764704"/>
              <a:chExt cx="3384376" cy="5328592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220072" y="764704"/>
                <a:ext cx="3384376" cy="53285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253302" y="785175"/>
                <a:ext cx="1179678" cy="44534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432980" y="785174"/>
                <a:ext cx="1046890" cy="4453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479870" y="785175"/>
                <a:ext cx="1112060" cy="44534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67544" y="1764105"/>
              <a:ext cx="3371858" cy="114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나를 좋아하는 </a:t>
              </a:r>
              <a:endParaRPr lang="en-US" altLang="ko-KR" sz="2400" dirty="0" smtClean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  <a:p>
              <a:pPr algn="r"/>
              <a:r>
                <a:rPr lang="ko-KR" altLang="en-US" sz="24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사람은</a:t>
              </a:r>
              <a:endParaRPr lang="ko-KR" altLang="en-US" sz="24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50719" y="2929652"/>
              <a:ext cx="111401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62" y="3312297"/>
              <a:ext cx="3371858" cy="636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입니다</a:t>
              </a:r>
              <a:endParaRPr lang="ko-KR" altLang="en-US" sz="24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50720" y="4221088"/>
              <a:ext cx="110796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확인하기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89243" y="2766452"/>
              <a:ext cx="1245637" cy="636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명</a:t>
              </a:r>
              <a:endParaRPr lang="ko-KR" altLang="en-US" sz="24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56775" y="4774025"/>
              <a:ext cx="110796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위치보기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570194" y="5249525"/>
              <a:ext cx="1281124" cy="4726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4211960" y="3382443"/>
              <a:ext cx="72008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1656775" y="5301208"/>
              <a:ext cx="110796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</a:rPr>
                <a:t>채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팅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하기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220072" y="777280"/>
              <a:ext cx="3384375" cy="53285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58698" y="2241158"/>
              <a:ext cx="2929726" cy="3957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458698" y="2636912"/>
              <a:ext cx="2929726" cy="3957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58698" y="2996952"/>
              <a:ext cx="2929726" cy="3957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458698" y="3356992"/>
              <a:ext cx="2929726" cy="3957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458698" y="3717032"/>
              <a:ext cx="2929726" cy="3957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458698" y="4077072"/>
              <a:ext cx="2929726" cy="3957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58698" y="4437112"/>
              <a:ext cx="2929726" cy="3957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32590" y="1249596"/>
              <a:ext cx="3371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사랑의 소통</a:t>
              </a:r>
              <a:endParaRPr lang="ko-KR" altLang="en-US" sz="28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58698" y="4833446"/>
              <a:ext cx="2929726" cy="3957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458698" y="5229200"/>
              <a:ext cx="2929726" cy="3957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458698" y="5625534"/>
              <a:ext cx="2929726" cy="3957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7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추가 기</a:t>
            </a:r>
            <a:r>
              <a:rPr lang="ko-KR" altLang="en-US" dirty="0"/>
              <a:t>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채팅 </a:t>
            </a:r>
            <a:r>
              <a:rPr lang="en-US" altLang="ko-KR" dirty="0" smtClean="0"/>
              <a:t>- UI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3563888" y="188640"/>
            <a:ext cx="3960440" cy="6387606"/>
            <a:chOff x="4932040" y="188640"/>
            <a:chExt cx="3960440" cy="6387606"/>
          </a:xfrm>
        </p:grpSpPr>
        <p:grpSp>
          <p:nvGrpSpPr>
            <p:cNvPr id="42" name="그룹 41"/>
            <p:cNvGrpSpPr/>
            <p:nvPr/>
          </p:nvGrpSpPr>
          <p:grpSpPr>
            <a:xfrm>
              <a:off x="4932040" y="188640"/>
              <a:ext cx="3960440" cy="6387606"/>
              <a:chOff x="327726" y="188640"/>
              <a:chExt cx="3884233" cy="6264696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7726" y="188640"/>
                <a:ext cx="3884233" cy="62646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1881110" y="6119219"/>
                <a:ext cx="864096" cy="1440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3491880" y="47667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3059832" y="476672"/>
                <a:ext cx="288032" cy="1440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5220072" y="777279"/>
              <a:ext cx="3384376" cy="5328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220073" y="5697542"/>
              <a:ext cx="2672275" cy="3957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7380312" y="1506488"/>
              <a:ext cx="914400" cy="914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5992024" y="3160499"/>
              <a:ext cx="740216" cy="8445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44208" y="1124744"/>
              <a:ext cx="457200" cy="457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7596336" y="3078500"/>
              <a:ext cx="265925" cy="27849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5962259" y="4734684"/>
              <a:ext cx="265925" cy="27849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현 49"/>
            <p:cNvSpPr/>
            <p:nvPr/>
          </p:nvSpPr>
          <p:spPr>
            <a:xfrm rot="1285831">
              <a:off x="7869938" y="3880525"/>
              <a:ext cx="1008316" cy="1056993"/>
            </a:xfrm>
            <a:prstGeom prst="chord">
              <a:avLst>
                <a:gd name="adj1" fmla="val 2700000"/>
                <a:gd name="adj2" fmla="val 163022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현 50"/>
            <p:cNvSpPr/>
            <p:nvPr/>
          </p:nvSpPr>
          <p:spPr>
            <a:xfrm rot="11992294">
              <a:off x="4991816" y="1165352"/>
              <a:ext cx="904735" cy="838708"/>
            </a:xfrm>
            <a:prstGeom prst="chord">
              <a:avLst>
                <a:gd name="adj1" fmla="val 2700000"/>
                <a:gd name="adj2" fmla="val 1647157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892348" y="5697542"/>
              <a:ext cx="712100" cy="3957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전송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826" y="4825154"/>
              <a:ext cx="446577" cy="404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모서리가 둥근 사각형 설명선 53"/>
            <p:cNvSpPr/>
            <p:nvPr/>
          </p:nvSpPr>
          <p:spPr>
            <a:xfrm>
              <a:off x="6228184" y="4869160"/>
              <a:ext cx="1483512" cy="399201"/>
            </a:xfrm>
            <a:prstGeom prst="wedgeRoundRectCallout">
              <a:avLst>
                <a:gd name="adj1" fmla="val 71070"/>
                <a:gd name="adj2" fmla="val -22039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안녕하세요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91468" y="4409021"/>
              <a:ext cx="2929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A</a:t>
              </a:r>
              <a:r>
                <a:rPr lang="ko-KR" altLang="en-US" sz="1000" dirty="0" smtClean="0"/>
                <a:t>와 대화를 시작 합니다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9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</a:p>
          <a:p>
            <a:r>
              <a:rPr lang="en-US" altLang="ko-KR" dirty="0" smtClean="0"/>
              <a:t>DB</a:t>
            </a:r>
          </a:p>
          <a:p>
            <a:r>
              <a:rPr lang="ko-KR" altLang="en-US" dirty="0" smtClean="0"/>
              <a:t>추가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98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9512" y="980727"/>
            <a:ext cx="8712968" cy="5616625"/>
            <a:chOff x="179512" y="188640"/>
            <a:chExt cx="8712968" cy="6387606"/>
          </a:xfrm>
        </p:grpSpPr>
        <p:grpSp>
          <p:nvGrpSpPr>
            <p:cNvPr id="25" name="그룹 24"/>
            <p:cNvGrpSpPr/>
            <p:nvPr/>
          </p:nvGrpSpPr>
          <p:grpSpPr>
            <a:xfrm>
              <a:off x="4932040" y="188640"/>
              <a:ext cx="3960440" cy="6387606"/>
              <a:chOff x="327726" y="188640"/>
              <a:chExt cx="3884233" cy="6264696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327726" y="188640"/>
                <a:ext cx="3884233" cy="62646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881110" y="6119219"/>
                <a:ext cx="864096" cy="1440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3491880" y="47667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3059832" y="476672"/>
                <a:ext cx="288032" cy="1440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9512" y="188640"/>
              <a:ext cx="3960440" cy="6387606"/>
              <a:chOff x="327726" y="188640"/>
              <a:chExt cx="3884233" cy="6264696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327726" y="188640"/>
                <a:ext cx="3884233" cy="62646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881110" y="6119219"/>
                <a:ext cx="864096" cy="1440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91880" y="47667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3059832" y="476672"/>
                <a:ext cx="288032" cy="1440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467544" y="764704"/>
              <a:ext cx="3384376" cy="53285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07604" y="1230520"/>
              <a:ext cx="23042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4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오작교</a:t>
              </a:r>
              <a:endParaRPr lang="ko-KR" altLang="en-US" sz="54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5027" y="2869859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번호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25027" y="363494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P/W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63372" y="2869859"/>
              <a:ext cx="1348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763373" y="3634944"/>
              <a:ext cx="1348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5616" y="4475429"/>
              <a:ext cx="936104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Login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220072" y="764704"/>
              <a:ext cx="3384376" cy="53285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7824" y="1948770"/>
              <a:ext cx="728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번호</a:t>
              </a:r>
              <a:endParaRPr lang="ko-KR" altLang="en-US" sz="20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676064" y="5085184"/>
              <a:ext cx="110796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가입하</a:t>
              </a:r>
              <a:r>
                <a:rPr lang="ko-KR" altLang="en-US" dirty="0">
                  <a:solidFill>
                    <a:schemeClr val="tx1"/>
                  </a:solidFill>
                </a:rPr>
                <a:t>기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411760" y="4475429"/>
              <a:ext cx="936104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Join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320279" y="4423746"/>
              <a:ext cx="1152129" cy="4726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4211960" y="3382443"/>
              <a:ext cx="72008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52263" y="1052736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회원가</a:t>
              </a:r>
              <a:r>
                <a:rPr lang="ko-KR" altLang="en-US" sz="3600" dirty="0">
                  <a:latin typeface="MD개성체" panose="02020603020101020101" pitchFamily="18" charset="-127"/>
                  <a:ea typeface="MD개성체" panose="02020603020101020101" pitchFamily="18" charset="-127"/>
                </a:rPr>
                <a:t>입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161717" y="1969184"/>
              <a:ext cx="1348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01012345678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11743" y="2699628"/>
              <a:ext cx="1348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*********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628852" y="2000006"/>
              <a:ext cx="831580" cy="307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중복확인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0072" y="2668850"/>
              <a:ext cx="12320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비밀번호</a:t>
              </a:r>
              <a:endParaRPr lang="ko-KR" altLang="en-US" sz="20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99700" y="2348880"/>
              <a:ext cx="2216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※ </a:t>
              </a:r>
              <a:r>
                <a:rPr lang="ko-KR" altLang="en-US" sz="12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사용 가능한 번호 입니다</a:t>
              </a:r>
              <a:r>
                <a:rPr lang="en-US" altLang="ko-KR" sz="12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.</a:t>
              </a:r>
              <a:endParaRPr lang="ko-KR" altLang="en-US" sz="12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111743" y="3212976"/>
              <a:ext cx="1348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*********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20072" y="3172906"/>
              <a:ext cx="1780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비밀번호 확인</a:t>
              </a:r>
              <a:endParaRPr lang="ko-KR" altLang="en-US" sz="20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99700" y="3634944"/>
              <a:ext cx="2216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※ </a:t>
              </a:r>
              <a:r>
                <a:rPr lang="ko-KR" altLang="en-US" sz="12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비밀번호가 동일합니다</a:t>
              </a:r>
              <a:r>
                <a:rPr lang="en-US" altLang="ko-KR" sz="12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.</a:t>
              </a:r>
              <a:endParaRPr lang="ko-KR" altLang="en-US" sz="12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71942" y="4075319"/>
              <a:ext cx="728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이</a:t>
              </a:r>
              <a:r>
                <a:rPr lang="ko-KR" altLang="en-US" sz="2000" dirty="0">
                  <a:latin typeface="MD개성체" panose="02020603020101020101" pitchFamily="18" charset="-127"/>
                  <a:ea typeface="MD개성체" panose="02020603020101020101" pitchFamily="18" charset="-127"/>
                </a:rPr>
                <a:t>름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230046" y="4106097"/>
              <a:ext cx="1348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홍길</a:t>
              </a:r>
              <a:r>
                <a:rPr lang="ko-KR" altLang="en-US" sz="1400" dirty="0">
                  <a:solidFill>
                    <a:schemeClr val="tx1"/>
                  </a:solidFill>
                </a:rPr>
                <a:t>동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092280" y="5085184"/>
              <a:ext cx="110796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l"/>
            <a:r>
              <a:rPr lang="en-US" altLang="ko-KR" dirty="0" smtClean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9512" y="980728"/>
            <a:ext cx="8712968" cy="5595518"/>
            <a:chOff x="179512" y="188640"/>
            <a:chExt cx="8712968" cy="6387606"/>
          </a:xfrm>
        </p:grpSpPr>
        <p:grpSp>
          <p:nvGrpSpPr>
            <p:cNvPr id="25" name="그룹 24"/>
            <p:cNvGrpSpPr/>
            <p:nvPr/>
          </p:nvGrpSpPr>
          <p:grpSpPr>
            <a:xfrm>
              <a:off x="4932040" y="188640"/>
              <a:ext cx="3960440" cy="6387606"/>
              <a:chOff x="327726" y="188640"/>
              <a:chExt cx="3884233" cy="6264696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327726" y="188640"/>
                <a:ext cx="3884233" cy="62646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881110" y="6119219"/>
                <a:ext cx="864096" cy="1440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3491880" y="47667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3059832" y="476672"/>
                <a:ext cx="288032" cy="1440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9512" y="188640"/>
              <a:ext cx="3960440" cy="6387606"/>
              <a:chOff x="327726" y="188640"/>
              <a:chExt cx="3884233" cy="6264696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327726" y="188640"/>
                <a:ext cx="3884233" cy="62646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881110" y="6119219"/>
                <a:ext cx="864096" cy="1440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91880" y="47667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3059832" y="476672"/>
                <a:ext cx="288032" cy="1440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467544" y="764704"/>
              <a:ext cx="3384376" cy="53285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07604" y="1230520"/>
              <a:ext cx="23042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4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오작교</a:t>
              </a:r>
              <a:endParaRPr lang="ko-KR" altLang="en-US" sz="54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5027" y="2869859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번호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25027" y="363494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P/W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63372" y="2869859"/>
              <a:ext cx="1348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01012345678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763373" y="3634944"/>
              <a:ext cx="1348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*********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5616" y="4475429"/>
              <a:ext cx="936104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Login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220072" y="764704"/>
              <a:ext cx="3384376" cy="5328592"/>
              <a:chOff x="5220072" y="764704"/>
              <a:chExt cx="3384376" cy="5328592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220072" y="764704"/>
                <a:ext cx="3384376" cy="53285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253302" y="785175"/>
                <a:ext cx="1179678" cy="445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432980" y="785174"/>
                <a:ext cx="1046890" cy="44534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479870" y="785175"/>
                <a:ext cx="1112060" cy="44534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219267" y="1764105"/>
              <a:ext cx="33718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내가 좋아하는</a:t>
              </a:r>
              <a:endParaRPr lang="en-US" altLang="ko-KR" sz="28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  <a:p>
              <a:pPr algn="r"/>
              <a:r>
                <a:rPr lang="ko-KR" altLang="en-US" sz="28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사람의 번호는</a:t>
              </a:r>
              <a:endParaRPr lang="ko-KR" altLang="en-US" sz="28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651315" y="2868262"/>
              <a:ext cx="2506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010-1234-5678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31785" y="3312297"/>
              <a:ext cx="3371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입니다</a:t>
              </a:r>
              <a:endParaRPr lang="ko-KR" altLang="en-US" sz="28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402443" y="4468317"/>
              <a:ext cx="110796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등록하기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411760" y="4475429"/>
              <a:ext cx="936104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Join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07603" y="4423746"/>
              <a:ext cx="1152129" cy="4726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/>
            <p:cNvCxnSpPr>
              <a:endCxn id="26" idx="1"/>
            </p:cNvCxnSpPr>
            <p:nvPr/>
          </p:nvCxnSpPr>
          <p:spPr>
            <a:xfrm>
              <a:off x="4211960" y="3382443"/>
              <a:ext cx="72008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l"/>
            <a:r>
              <a:rPr lang="en-US" altLang="ko-KR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7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9512" y="980728"/>
            <a:ext cx="8712968" cy="5595518"/>
            <a:chOff x="179512" y="188640"/>
            <a:chExt cx="8712968" cy="6387606"/>
          </a:xfrm>
        </p:grpSpPr>
        <p:grpSp>
          <p:nvGrpSpPr>
            <p:cNvPr id="25" name="그룹 24"/>
            <p:cNvGrpSpPr/>
            <p:nvPr/>
          </p:nvGrpSpPr>
          <p:grpSpPr>
            <a:xfrm>
              <a:off x="4932040" y="188640"/>
              <a:ext cx="3960440" cy="6387606"/>
              <a:chOff x="327726" y="188640"/>
              <a:chExt cx="3884233" cy="6264696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327726" y="188640"/>
                <a:ext cx="3884233" cy="62646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881110" y="6119219"/>
                <a:ext cx="864096" cy="1440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3491880" y="47667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3059832" y="476672"/>
                <a:ext cx="288032" cy="1440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9512" y="188640"/>
              <a:ext cx="3960440" cy="6387606"/>
              <a:chOff x="327726" y="188640"/>
              <a:chExt cx="3884233" cy="6264696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327726" y="188640"/>
                <a:ext cx="3884233" cy="62646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881110" y="6119219"/>
                <a:ext cx="864096" cy="1440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91880" y="47667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3059832" y="476672"/>
                <a:ext cx="288032" cy="1440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467544" y="789823"/>
              <a:ext cx="3384376" cy="5328592"/>
              <a:chOff x="5220072" y="764704"/>
              <a:chExt cx="3384376" cy="532859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5220072" y="764704"/>
                <a:ext cx="3384376" cy="53285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253302" y="785175"/>
                <a:ext cx="1179678" cy="44534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432980" y="785174"/>
                <a:ext cx="1046890" cy="4453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7479870" y="785175"/>
                <a:ext cx="1112060" cy="44534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67544" y="1764105"/>
              <a:ext cx="33718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나를 좋아하는 </a:t>
              </a:r>
              <a:endParaRPr lang="en-US" altLang="ko-KR" sz="2800" dirty="0" smtClean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  <a:p>
              <a:pPr algn="r"/>
              <a:r>
                <a:rPr lang="ko-KR" altLang="en-US" sz="28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사람은</a:t>
              </a:r>
              <a:endParaRPr lang="ko-KR" altLang="en-US" sz="28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650719" y="2843396"/>
              <a:ext cx="111401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0062" y="3312297"/>
              <a:ext cx="3371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입니다</a:t>
              </a:r>
              <a:endParaRPr lang="ko-KR" altLang="en-US" sz="28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650720" y="4221088"/>
              <a:ext cx="110796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확인하기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89243" y="2766452"/>
              <a:ext cx="12456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명</a:t>
              </a:r>
              <a:endParaRPr lang="ko-KR" altLang="en-US" sz="28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656775" y="4774025"/>
              <a:ext cx="110796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위치보기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14629" y="810294"/>
              <a:ext cx="3395262" cy="530812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" name="눈물 방울 1"/>
            <p:cNvSpPr/>
            <p:nvPr/>
          </p:nvSpPr>
          <p:spPr>
            <a:xfrm rot="8134692">
              <a:off x="6212954" y="2717823"/>
              <a:ext cx="400235" cy="413994"/>
            </a:xfrm>
            <a:prstGeom prst="teardrop">
              <a:avLst>
                <a:gd name="adj" fmla="val 120110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6341063" y="28528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눈물 방울 41"/>
            <p:cNvSpPr/>
            <p:nvPr/>
          </p:nvSpPr>
          <p:spPr>
            <a:xfrm rot="8134692">
              <a:off x="7817188" y="3534747"/>
              <a:ext cx="400235" cy="413994"/>
            </a:xfrm>
            <a:prstGeom prst="teardrop">
              <a:avLst>
                <a:gd name="adj" fmla="val 120110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945297" y="366973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눈물 방울 53"/>
            <p:cNvSpPr/>
            <p:nvPr/>
          </p:nvSpPr>
          <p:spPr>
            <a:xfrm rot="8134692">
              <a:off x="6486324" y="4333037"/>
              <a:ext cx="400235" cy="413994"/>
            </a:xfrm>
            <a:prstGeom prst="teardrop">
              <a:avLst>
                <a:gd name="adj" fmla="val 120110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6614433" y="446802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562684" y="4725144"/>
              <a:ext cx="1281124" cy="4726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4211960" y="3382443"/>
              <a:ext cx="72008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l"/>
            <a:r>
              <a:rPr lang="en-US" altLang="ko-KR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5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836712"/>
            <a:ext cx="9144000" cy="5739533"/>
            <a:chOff x="0" y="0"/>
            <a:chExt cx="9144000" cy="6576246"/>
          </a:xfrm>
        </p:grpSpPr>
        <p:grpSp>
          <p:nvGrpSpPr>
            <p:cNvPr id="25" name="그룹 24"/>
            <p:cNvGrpSpPr/>
            <p:nvPr/>
          </p:nvGrpSpPr>
          <p:grpSpPr>
            <a:xfrm>
              <a:off x="4932040" y="188640"/>
              <a:ext cx="3960440" cy="6387606"/>
              <a:chOff x="327726" y="188640"/>
              <a:chExt cx="3884233" cy="6264696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327726" y="188640"/>
                <a:ext cx="3884233" cy="62646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881110" y="6119219"/>
                <a:ext cx="864096" cy="1440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3491880" y="47667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3059832" y="476672"/>
                <a:ext cx="288032" cy="1440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9512" y="188640"/>
              <a:ext cx="3960440" cy="6387606"/>
              <a:chOff x="327726" y="188640"/>
              <a:chExt cx="3884233" cy="6264696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327726" y="188640"/>
                <a:ext cx="3884233" cy="62646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881110" y="6119219"/>
                <a:ext cx="864096" cy="1440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91880" y="47667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3059832" y="476672"/>
                <a:ext cx="288032" cy="1440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467544" y="803207"/>
              <a:ext cx="3384376" cy="5328592"/>
              <a:chOff x="5220072" y="764704"/>
              <a:chExt cx="3384376" cy="5328592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5220072" y="764704"/>
                <a:ext cx="3384376" cy="53285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253302" y="785175"/>
                <a:ext cx="1179678" cy="44534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432980" y="785174"/>
                <a:ext cx="1046890" cy="44534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7479870" y="785175"/>
                <a:ext cx="1112060" cy="445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480062" y="1802608"/>
              <a:ext cx="3371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전체 이용자 수는</a:t>
              </a:r>
              <a:endParaRPr lang="ko-KR" altLang="en-US" sz="28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657182" y="2620289"/>
              <a:ext cx="111401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7544" y="3089190"/>
              <a:ext cx="3371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입니다</a:t>
              </a:r>
              <a:endParaRPr lang="ko-KR" altLang="en-US" sz="28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434227" y="4506820"/>
              <a:ext cx="1336974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dirty="0" smtClean="0">
                  <a:solidFill>
                    <a:schemeClr val="tx1"/>
                  </a:solidFill>
                </a:rPr>
                <a:t>홍보하기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495706" y="2543345"/>
              <a:ext cx="12456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명</a:t>
              </a:r>
              <a:endParaRPr lang="ko-KR" altLang="en-US" sz="28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603" y="4539108"/>
              <a:ext cx="316706" cy="30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/>
            </a:p>
          </p:txBody>
        </p:sp>
        <p:pic>
          <p:nvPicPr>
            <p:cNvPr id="1025" name="_x190515264" descr="EMB0000275877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5"/>
            <a:stretch>
              <a:fillRect/>
            </a:stretch>
          </p:blipFill>
          <p:spPr bwMode="auto">
            <a:xfrm>
              <a:off x="5220072" y="823677"/>
              <a:ext cx="3384375" cy="53081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직사각형 68"/>
            <p:cNvSpPr/>
            <p:nvPr/>
          </p:nvSpPr>
          <p:spPr>
            <a:xfrm>
              <a:off x="1331640" y="4437112"/>
              <a:ext cx="1512168" cy="4726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/>
            </a:p>
          </p:txBody>
        </p:sp>
        <p:pic>
          <p:nvPicPr>
            <p:cNvPr id="1027" name="_x189251992" descr="DRW0000275877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1340768"/>
              <a:ext cx="504056" cy="461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직선 화살표 연결선 29"/>
            <p:cNvCxnSpPr/>
            <p:nvPr/>
          </p:nvCxnSpPr>
          <p:spPr>
            <a:xfrm>
              <a:off x="4211960" y="3382443"/>
              <a:ext cx="72008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l"/>
            <a:r>
              <a:rPr lang="en-US" altLang="ko-KR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7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30" name="Picture 6" descr="C:\Users\shin\Documents\카카오톡 받은 파일\KakaoTalk_20140531_1712068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626469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5292080" y="2276872"/>
            <a:ext cx="3816424" cy="25922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400" dirty="0" smtClean="0"/>
              <a:t> DB </a:t>
            </a:r>
            <a:r>
              <a:rPr lang="ko-KR" altLang="en-US" sz="2400" dirty="0" smtClean="0"/>
              <a:t>클래스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 회원정보</a:t>
            </a:r>
            <a:endParaRPr lang="en-US" altLang="ko-KR" sz="2400" dirty="0" smtClean="0"/>
          </a:p>
          <a:p>
            <a:pPr lvl="2"/>
            <a:r>
              <a:rPr lang="ko-KR" altLang="en-US" sz="2000" dirty="0"/>
              <a:t>번호</a:t>
            </a:r>
            <a:endParaRPr lang="en-US" altLang="ko-KR" sz="2000" dirty="0"/>
          </a:p>
          <a:p>
            <a:pPr lvl="2"/>
            <a:r>
              <a:rPr lang="en-US" altLang="ko-KR" sz="2000" dirty="0"/>
              <a:t> </a:t>
            </a:r>
            <a:r>
              <a:rPr lang="en-US" altLang="ko-KR" sz="2000" dirty="0" smtClean="0"/>
              <a:t>P/W</a:t>
            </a:r>
            <a:endParaRPr lang="en-US" altLang="ko-KR" sz="2000" dirty="0"/>
          </a:p>
          <a:p>
            <a:pPr lvl="2"/>
            <a:r>
              <a:rPr lang="en-US" altLang="ko-KR" sz="2000" dirty="0"/>
              <a:t> </a:t>
            </a:r>
            <a:r>
              <a:rPr lang="ko-KR" altLang="en-US" sz="2000" dirty="0"/>
              <a:t>이름</a:t>
            </a:r>
            <a:endParaRPr lang="en-US" altLang="ko-KR" sz="2000" dirty="0"/>
          </a:p>
          <a:p>
            <a:pPr lvl="2"/>
            <a:r>
              <a:rPr lang="en-US" altLang="ko-KR" sz="2000" dirty="0"/>
              <a:t> </a:t>
            </a:r>
            <a:r>
              <a:rPr lang="ko-KR" altLang="en-US" sz="2000" dirty="0"/>
              <a:t>좋아하는 사람 </a:t>
            </a:r>
            <a:r>
              <a:rPr lang="ko-KR" altLang="en-US" sz="2000" dirty="0" smtClean="0"/>
              <a:t>번호</a:t>
            </a:r>
            <a:endParaRPr lang="en-US" altLang="ko-KR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827584" y="3717032"/>
            <a:ext cx="4464496" cy="9361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9466725">
            <a:off x="5412008" y="3298625"/>
            <a:ext cx="603478" cy="429723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추가 기</a:t>
            </a:r>
            <a:r>
              <a:rPr lang="ko-KR" altLang="en-US" dirty="0"/>
              <a:t>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Push</a:t>
            </a:r>
            <a:r>
              <a:rPr lang="ko-KR" altLang="en-US" dirty="0" smtClean="0"/>
              <a:t> 알림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좋아하는 사람으로 등록한 상태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B</a:t>
            </a:r>
            <a:r>
              <a:rPr lang="ko-KR" altLang="en-US" dirty="0" smtClean="0"/>
              <a:t>가 자신 주변 </a:t>
            </a:r>
            <a:r>
              <a:rPr lang="en-US" altLang="ko-KR" dirty="0" smtClean="0"/>
              <a:t>200m</a:t>
            </a:r>
            <a:r>
              <a:rPr lang="ko-KR" altLang="en-US" dirty="0" smtClean="0"/>
              <a:t>내로 들어오게 되면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와의 직선거리를 알림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B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자신을 좋아하는 사람이 근처에 있다고 알림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80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추가 기</a:t>
            </a:r>
            <a:r>
              <a:rPr lang="ko-KR" altLang="en-US" dirty="0"/>
              <a:t>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채</a:t>
            </a:r>
            <a:r>
              <a:rPr lang="ko-KR" altLang="en-US" dirty="0"/>
              <a:t>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를 좋아하고 있는 사람 중 선택하여 채팅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</a:t>
            </a:r>
            <a:r>
              <a:rPr lang="ko-KR" altLang="en-US" dirty="0" smtClean="0"/>
              <a:t>를 좋아하는 사람들을 리스트로 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</a:t>
            </a:r>
            <a:r>
              <a:rPr lang="ko-KR" altLang="en-US" dirty="0" smtClean="0"/>
              <a:t>는 한 사람을 선택하여 채팅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익명성을 보장하여 번호나 이름을 공개하지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상대방은 꼭 대화를 할 필요가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알림 해제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84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214</Words>
  <Application>Microsoft Office PowerPoint</Application>
  <PresentationFormat>화면 슬라이드 쇼(4:3)</PresentationFormat>
  <Paragraphs>115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모바일 소프트웨어 프로젝트 진행 상황</vt:lpstr>
      <vt:lpstr>목차</vt:lpstr>
      <vt:lpstr>UI</vt:lpstr>
      <vt:lpstr>UI</vt:lpstr>
      <vt:lpstr>UI</vt:lpstr>
      <vt:lpstr>UI</vt:lpstr>
      <vt:lpstr>DB</vt:lpstr>
      <vt:lpstr>추가 기능</vt:lpstr>
      <vt:lpstr>추가 기능</vt:lpstr>
      <vt:lpstr>추가 기능</vt:lpstr>
      <vt:lpstr>추가 기능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</dc:creator>
  <cp:lastModifiedBy>shin</cp:lastModifiedBy>
  <cp:revision>14</cp:revision>
  <dcterms:created xsi:type="dcterms:W3CDTF">2014-05-31T07:16:09Z</dcterms:created>
  <dcterms:modified xsi:type="dcterms:W3CDTF">2014-05-31T09:51:48Z</dcterms:modified>
</cp:coreProperties>
</file>