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3" d="100"/>
          <a:sy n="43" d="100"/>
        </p:scale>
        <p:origin x="-1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BFE4-758A-48E0-BD91-1E6068DD37AC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ED3EB-43D2-447D-AE38-18F66834E93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5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6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14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921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320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7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892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9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1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13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20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5F55-9C25-497F-A8E5-573A3BF8C183}" type="datetimeFigureOut">
              <a:rPr lang="ko-KR" altLang="en-US" smtClean="0"/>
              <a:pPr/>
              <a:t>2014-04-13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5263-7A98-4F2A-99AB-7D5E65F18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60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7967" y="150312"/>
            <a:ext cx="5361139" cy="58371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1173384"/>
              </p:ext>
            </p:extLst>
          </p:nvPr>
        </p:nvGraphicFramePr>
        <p:xfrm>
          <a:off x="2032000" y="719666"/>
          <a:ext cx="3942916" cy="495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29"/>
                <a:gridCol w="985729"/>
                <a:gridCol w="985729"/>
                <a:gridCol w="985729"/>
              </a:tblGrid>
              <a:tr h="1238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건물이름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거의동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0304-231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210827" y="275572"/>
            <a:ext cx="1427967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관리자모드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15824" y="419621"/>
            <a:ext cx="4246323" cy="53736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4151686"/>
              </p:ext>
            </p:extLst>
          </p:nvPr>
        </p:nvGraphicFramePr>
        <p:xfrm>
          <a:off x="7853817" y="691199"/>
          <a:ext cx="3770336" cy="48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84"/>
                <a:gridCol w="942584"/>
                <a:gridCol w="942584"/>
                <a:gridCol w="942584"/>
              </a:tblGrid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호실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빈방여부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27967" y="150312"/>
            <a:ext cx="1064712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88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5781" y="475989"/>
            <a:ext cx="4747364" cy="56868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658230"/>
              </p:ext>
            </p:extLst>
          </p:nvPr>
        </p:nvGraphicFramePr>
        <p:xfrm>
          <a:off x="779397" y="1007764"/>
          <a:ext cx="3942916" cy="495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29"/>
                <a:gridCol w="985729"/>
                <a:gridCol w="985729"/>
                <a:gridCol w="985729"/>
              </a:tblGrid>
              <a:tr h="1238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건물이름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거의동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0304-231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42992" y="526093"/>
            <a:ext cx="1152395" cy="4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건물등록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95387" y="526093"/>
            <a:ext cx="1490597" cy="51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62389" y="667874"/>
            <a:ext cx="4246323" cy="53736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3207455"/>
              </p:ext>
            </p:extLst>
          </p:nvPr>
        </p:nvGraphicFramePr>
        <p:xfrm>
          <a:off x="6200382" y="1146132"/>
          <a:ext cx="3770336" cy="48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84"/>
                <a:gridCol w="942584"/>
                <a:gridCol w="942584"/>
                <a:gridCol w="942584"/>
              </a:tblGrid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호실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빈방여부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4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6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9056317" y="667874"/>
            <a:ext cx="1152395" cy="4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60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8620" y="350728"/>
            <a:ext cx="4622104" cy="58371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5856" y="757825"/>
            <a:ext cx="2843408" cy="1515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 리스트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5856" y="2680571"/>
            <a:ext cx="2705622" cy="147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15856" y="4681603"/>
            <a:ext cx="2730673" cy="117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 검색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02888" y="350728"/>
            <a:ext cx="4622104" cy="58371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693538"/>
              </p:ext>
            </p:extLst>
          </p:nvPr>
        </p:nvGraphicFramePr>
        <p:xfrm>
          <a:off x="6814157" y="895609"/>
          <a:ext cx="3770336" cy="505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84"/>
                <a:gridCol w="942584"/>
                <a:gridCol w="942584"/>
                <a:gridCol w="942584"/>
              </a:tblGrid>
              <a:tr h="738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게시글번호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작성일지</a:t>
                      </a:r>
                      <a:endParaRPr lang="ko-KR" altLang="en-US" dirty="0"/>
                    </a:p>
                  </a:txBody>
                  <a:tcPr/>
                </a:tc>
              </a:tr>
              <a:tr h="7387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387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19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38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8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8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43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8620" y="350728"/>
            <a:ext cx="4622104" cy="58371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5025" y="914400"/>
            <a:ext cx="3444657" cy="480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7864" y="1052875"/>
            <a:ext cx="2943616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자기위치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96861" y="2317315"/>
            <a:ext cx="2705622" cy="25553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607356" y="3105766"/>
            <a:ext cx="484632" cy="97840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24603" y="350728"/>
            <a:ext cx="5361139" cy="58371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1346901"/>
              </p:ext>
            </p:extLst>
          </p:nvPr>
        </p:nvGraphicFramePr>
        <p:xfrm>
          <a:off x="6428636" y="920082"/>
          <a:ext cx="3942916" cy="495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29"/>
                <a:gridCol w="985729"/>
                <a:gridCol w="985729"/>
                <a:gridCol w="985729"/>
              </a:tblGrid>
              <a:tr h="1238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건물이름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거의동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0304-231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386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45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95458" y="272440"/>
            <a:ext cx="1471805" cy="463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7065" y="1062673"/>
            <a:ext cx="1806879" cy="38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초기화면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02688" y="2105715"/>
            <a:ext cx="1892317" cy="394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건물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5943" y="2105716"/>
            <a:ext cx="1915775" cy="394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48776" y="2099316"/>
            <a:ext cx="1888149" cy="40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방검색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4690" y="2947932"/>
            <a:ext cx="1953141" cy="411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1536451" y="3790191"/>
            <a:ext cx="2424791" cy="41145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02689" y="4915575"/>
            <a:ext cx="1938241" cy="43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95458" y="3786770"/>
            <a:ext cx="1899457" cy="418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게스트 </a:t>
            </a:r>
            <a:r>
              <a:rPr lang="en-US" altLang="ko-KR" dirty="0" err="1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87527" y="3953123"/>
            <a:ext cx="85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23793" y="4521352"/>
            <a:ext cx="85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501475" y="2947682"/>
            <a:ext cx="1890243" cy="40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48776" y="3135614"/>
            <a:ext cx="1888149" cy="40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48776" y="4125044"/>
            <a:ext cx="1888149" cy="42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위치지정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48776" y="5128060"/>
            <a:ext cx="1888149" cy="406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건물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850687" y="5847365"/>
            <a:ext cx="1890243" cy="40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건물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258072" y="5847365"/>
            <a:ext cx="1890243" cy="40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/>
          <p:cNvCxnSpPr>
            <a:stCxn id="4" idx="4"/>
            <a:endCxn id="5" idx="0"/>
          </p:cNvCxnSpPr>
          <p:nvPr/>
        </p:nvCxnSpPr>
        <p:spPr>
          <a:xfrm flipH="1">
            <a:off x="5420504" y="735903"/>
            <a:ext cx="10856" cy="32677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stCxn id="5" idx="1"/>
            <a:endCxn id="6" idx="0"/>
          </p:cNvCxnSpPr>
          <p:nvPr/>
        </p:nvCxnSpPr>
        <p:spPr>
          <a:xfrm rot="10800000" flipV="1">
            <a:off x="2748849" y="1253695"/>
            <a:ext cx="1768217" cy="8520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5" idx="2"/>
            <a:endCxn id="7" idx="0"/>
          </p:cNvCxnSpPr>
          <p:nvPr/>
        </p:nvCxnSpPr>
        <p:spPr>
          <a:xfrm>
            <a:off x="5420505" y="1444718"/>
            <a:ext cx="13327" cy="6609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5" idx="3"/>
            <a:endCxn id="8" idx="0"/>
          </p:cNvCxnSpPr>
          <p:nvPr/>
        </p:nvCxnSpPr>
        <p:spPr>
          <a:xfrm>
            <a:off x="6323943" y="1253695"/>
            <a:ext cx="1968908" cy="8456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53" idx="2"/>
            <a:endCxn id="59" idx="0"/>
          </p:cNvCxnSpPr>
          <p:nvPr/>
        </p:nvCxnSpPr>
        <p:spPr>
          <a:xfrm>
            <a:off x="8292851" y="3542984"/>
            <a:ext cx="0" cy="58206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59" idx="2"/>
            <a:endCxn id="60" idx="0"/>
          </p:cNvCxnSpPr>
          <p:nvPr/>
        </p:nvCxnSpPr>
        <p:spPr>
          <a:xfrm>
            <a:off x="8292851" y="4545216"/>
            <a:ext cx="0" cy="58284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32" idx="3"/>
            <a:endCxn id="143" idx="0"/>
          </p:cNvCxnSpPr>
          <p:nvPr/>
        </p:nvCxnSpPr>
        <p:spPr>
          <a:xfrm>
            <a:off x="3740929" y="5131018"/>
            <a:ext cx="1462264" cy="71634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32" idx="2"/>
            <a:endCxn id="138" idx="0"/>
          </p:cNvCxnSpPr>
          <p:nvPr/>
        </p:nvCxnSpPr>
        <p:spPr>
          <a:xfrm>
            <a:off x="2771810" y="5346462"/>
            <a:ext cx="23999" cy="5009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5" idx="2"/>
            <a:endCxn id="32" idx="0"/>
          </p:cNvCxnSpPr>
          <p:nvPr/>
        </p:nvCxnSpPr>
        <p:spPr>
          <a:xfrm>
            <a:off x="2748847" y="4201644"/>
            <a:ext cx="22963" cy="71393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25" idx="3"/>
            <a:endCxn id="33" idx="1"/>
          </p:cNvCxnSpPr>
          <p:nvPr/>
        </p:nvCxnSpPr>
        <p:spPr>
          <a:xfrm>
            <a:off x="3961241" y="3995917"/>
            <a:ext cx="73421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22" idx="2"/>
            <a:endCxn id="25" idx="0"/>
          </p:cNvCxnSpPr>
          <p:nvPr/>
        </p:nvCxnSpPr>
        <p:spPr>
          <a:xfrm>
            <a:off x="2731260" y="3359862"/>
            <a:ext cx="17587" cy="4303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6" idx="2"/>
            <a:endCxn id="22" idx="0"/>
          </p:cNvCxnSpPr>
          <p:nvPr/>
        </p:nvCxnSpPr>
        <p:spPr>
          <a:xfrm flipH="1">
            <a:off x="2731260" y="2500286"/>
            <a:ext cx="17587" cy="44764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7" idx="2"/>
            <a:endCxn id="46" idx="0"/>
          </p:cNvCxnSpPr>
          <p:nvPr/>
        </p:nvCxnSpPr>
        <p:spPr>
          <a:xfrm>
            <a:off x="5433831" y="2500287"/>
            <a:ext cx="12765" cy="44739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8" idx="2"/>
            <a:endCxn id="53" idx="0"/>
          </p:cNvCxnSpPr>
          <p:nvPr/>
        </p:nvCxnSpPr>
        <p:spPr>
          <a:xfrm>
            <a:off x="8292851" y="2506687"/>
            <a:ext cx="0" cy="62892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961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24116" y="275773"/>
            <a:ext cx="5007428" cy="2786744"/>
            <a:chOff x="609601" y="449943"/>
            <a:chExt cx="5007428" cy="2786744"/>
          </a:xfrm>
        </p:grpSpPr>
        <p:grpSp>
          <p:nvGrpSpPr>
            <p:cNvPr id="6" name="그룹 5"/>
            <p:cNvGrpSpPr/>
            <p:nvPr/>
          </p:nvGrpSpPr>
          <p:grpSpPr>
            <a:xfrm>
              <a:off x="638627" y="449943"/>
              <a:ext cx="4978402" cy="2786744"/>
              <a:chOff x="1480457" y="1756228"/>
              <a:chExt cx="3222172" cy="238034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80458" y="2307771"/>
                <a:ext cx="3222171" cy="1828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설명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데이터베이스에서 건물의 정보 리스트를 가져와서 사용자에게 보여줌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480457" y="1756228"/>
                <a:ext cx="3222172" cy="5515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제목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건물 리스트 출력</a:t>
                </a:r>
                <a:endParaRPr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09601" y="1792515"/>
              <a:ext cx="4905827" cy="1349828"/>
              <a:chOff x="609601" y="1792515"/>
              <a:chExt cx="4905827" cy="134982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09601" y="1959429"/>
                <a:ext cx="1843313" cy="10740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Task      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동원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데이터베이스 얻어옴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                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839027" y="2068286"/>
                <a:ext cx="1676401" cy="10740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Task      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은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아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 건물 클릭하면 자세한 방 정보 보여줌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                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85998" y="1792515"/>
                <a:ext cx="1719943" cy="10740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Task      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상영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얻어온 정보 출력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          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09598" y="3461656"/>
            <a:ext cx="4978402" cy="2786744"/>
            <a:chOff x="638627" y="449943"/>
            <a:chExt cx="4978402" cy="2786744"/>
          </a:xfrm>
        </p:grpSpPr>
        <p:grpSp>
          <p:nvGrpSpPr>
            <p:cNvPr id="19" name="그룹 18"/>
            <p:cNvGrpSpPr/>
            <p:nvPr/>
          </p:nvGrpSpPr>
          <p:grpSpPr>
            <a:xfrm>
              <a:off x="638627" y="449943"/>
              <a:ext cx="4978402" cy="2786744"/>
              <a:chOff x="1480457" y="1756228"/>
              <a:chExt cx="3222172" cy="238034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480458" y="2307771"/>
                <a:ext cx="3222171" cy="1828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방 구하는 사람과 집주인들이 자유롭게 이야기 할 수 있는 게시판 생성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480457" y="1756228"/>
                <a:ext cx="3222172" cy="5515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제목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게시판 만들기</a:t>
                </a:r>
                <a:endParaRPr lang="ko-KR" altLang="en-US" dirty="0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96686" y="2075543"/>
              <a:ext cx="2032000" cy="107405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Task       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재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익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게시판 만들기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                            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125026" y="348345"/>
            <a:ext cx="4978402" cy="2786744"/>
            <a:chOff x="638627" y="449943"/>
            <a:chExt cx="4978402" cy="2786744"/>
          </a:xfrm>
        </p:grpSpPr>
        <p:grpSp>
          <p:nvGrpSpPr>
            <p:cNvPr id="27" name="그룹 26"/>
            <p:cNvGrpSpPr/>
            <p:nvPr/>
          </p:nvGrpSpPr>
          <p:grpSpPr>
            <a:xfrm>
              <a:off x="638627" y="449943"/>
              <a:ext cx="4978402" cy="2786744"/>
              <a:chOff x="1480457" y="1756228"/>
              <a:chExt cx="3222172" cy="238034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480458" y="2307771"/>
                <a:ext cx="3222171" cy="1828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집주인들은 로그인하면 관리자 모드</a:t>
                </a:r>
                <a:r>
                  <a:rPr lang="en-US" altLang="ko-KR" dirty="0" smtClean="0"/>
                  <a:t>UI</a:t>
                </a:r>
                <a:r>
                  <a:rPr lang="ko-KR" altLang="en-US" dirty="0" smtClean="0"/>
                  <a:t>가 따로 있음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80457" y="1756228"/>
                <a:ext cx="3222172" cy="5515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관리자 </a:t>
                </a:r>
                <a:r>
                  <a:rPr lang="en-US" altLang="ko-KR" dirty="0" smtClean="0"/>
                  <a:t>UI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43430" y="1988457"/>
              <a:ext cx="4397828" cy="1081314"/>
              <a:chOff x="943430" y="1988457"/>
              <a:chExt cx="4397828" cy="108131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943430" y="1988457"/>
                <a:ext cx="1843313" cy="10740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Task      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은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아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로그인과 회원가입 생성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                       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454402" y="1995714"/>
                <a:ext cx="1886856" cy="10740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Task      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재익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로그인하면 건물등록이 가능하도록 만듦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                      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  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6212113" y="3483430"/>
            <a:ext cx="4978402" cy="2786744"/>
            <a:chOff x="638627" y="449943"/>
            <a:chExt cx="4978402" cy="2786744"/>
          </a:xfrm>
        </p:grpSpPr>
        <p:grpSp>
          <p:nvGrpSpPr>
            <p:cNvPr id="35" name="그룹 34"/>
            <p:cNvGrpSpPr/>
            <p:nvPr/>
          </p:nvGrpSpPr>
          <p:grpSpPr>
            <a:xfrm>
              <a:off x="638627" y="449943"/>
              <a:ext cx="4978402" cy="2786744"/>
              <a:chOff x="1480457" y="1756228"/>
              <a:chExt cx="3222172" cy="2380343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480458" y="2307771"/>
                <a:ext cx="3222171" cy="1828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설명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방을 검색하면 지도에서 검색한 방의 위치를 보여줌 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480457" y="1756228"/>
                <a:ext cx="3222172" cy="5515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제목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방 검색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56339" y="1886854"/>
              <a:ext cx="4601032" cy="1270002"/>
              <a:chOff x="856339" y="1886854"/>
              <a:chExt cx="4601032" cy="127000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56339" y="1988457"/>
                <a:ext cx="1843313" cy="107405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Task      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동원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방을 검색하기 위한 검색 창 생성 및 클릭 시 지도 띄움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468914" y="1886854"/>
                <a:ext cx="1988457" cy="1270002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Task            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상영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지도에서 위치 클릭하면 그 위치에 해당하는 건물 리스트 출력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                         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205</Words>
  <Application>Microsoft Office PowerPoint</Application>
  <PresentationFormat>사용자 지정</PresentationFormat>
  <Paragraphs>127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D231</dc:creator>
  <cp:lastModifiedBy>user</cp:lastModifiedBy>
  <cp:revision>8</cp:revision>
  <dcterms:created xsi:type="dcterms:W3CDTF">2014-04-07T09:02:12Z</dcterms:created>
  <dcterms:modified xsi:type="dcterms:W3CDTF">2014-04-13T14:17:52Z</dcterms:modified>
</cp:coreProperties>
</file>