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 autoAdjust="0"/>
  </p:normalViewPr>
  <p:slideViewPr>
    <p:cSldViewPr>
      <p:cViewPr varScale="1">
        <p:scale>
          <a:sx n="88" d="100"/>
          <a:sy n="88" d="100"/>
        </p:scale>
        <p:origin x="7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5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4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1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6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5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6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55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1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1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8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2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5AA86-3F74-4263-9068-8B870F14B5D4}" type="datetimeFigureOut">
              <a:rPr lang="ko-KR" altLang="en-US" smtClean="0"/>
              <a:pPr/>
              <a:t>2014-06-23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15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73125" y="1071563"/>
            <a:ext cx="427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r>
              <a:rPr kumimoji="0" lang="ko-KR" altLang="en-US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목적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539750" y="1612900"/>
            <a:ext cx="8135938" cy="12446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49288" y="1721148"/>
            <a:ext cx="8208962" cy="9233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  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본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어플리케이션은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금오공과대학교의 용기 없는 학생들의 연애 성공 확률을 높이기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위하여 기획되었다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873125" y="3143250"/>
            <a:ext cx="427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r>
              <a:rPr kumimoji="0" lang="ko-KR" altLang="en-US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내용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gray">
          <a:xfrm>
            <a:off x="500063" y="3643313"/>
            <a:ext cx="8135937" cy="2928937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81038" y="4128462"/>
            <a:ext cx="8248650" cy="189282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  <a:defRPr/>
            </a:pPr>
            <a:r>
              <a:rPr kumimoji="0" lang="ko-KR" altLang="en-US" sz="1800" kern="0" dirty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kumimoji="0" lang="ko-KR" altLang="en-US" sz="1800" kern="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기능 </a:t>
            </a:r>
            <a:endParaRPr kumimoji="0" lang="en-US" altLang="ko-KR" sz="1800" kern="0" dirty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800" kern="0" dirty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ko-KR" altLang="en-US" kern="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좋아하는 사람 등록</a:t>
            </a:r>
            <a:endParaRPr lang="en-US" altLang="ko-KR" kern="0" dirty="0" smtClea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  <a:p>
            <a:pPr latinLnBrk="0">
              <a:lnSpc>
                <a:spcPct val="130000"/>
              </a:lnSpc>
              <a:buFontTx/>
              <a:buChar char="-"/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ko-KR" altLang="en-US" kern="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좋아하는 사람에게 메시지 보내기</a:t>
            </a:r>
            <a:endParaRPr kumimoji="0" lang="en-US" altLang="ko-KR" kern="0" dirty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 주위에 </a:t>
            </a:r>
            <a:r>
              <a:rPr lang="ko-KR" altLang="en-US" kern="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나를 좋아하는 사람 있는지 알려줌</a:t>
            </a:r>
            <a:endParaRPr kumimoji="0" lang="en-US" altLang="ko-KR" kern="0" dirty="0" smtClea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kern="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ko-KR" altLang="en-US" kern="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서로 등록 시 축하 메시지</a:t>
            </a:r>
            <a:endParaRPr kumimoji="0" lang="en-US" altLang="ko-KR" kern="0" dirty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gray">
          <a:xfrm rot="3419336">
            <a:off x="456406" y="1232694"/>
            <a:ext cx="198438" cy="215900"/>
          </a:xfrm>
          <a:prstGeom prst="rect">
            <a:avLst/>
          </a:prstGeom>
          <a:gradFill rotWithShape="1">
            <a:gsLst>
              <a:gs pos="0">
                <a:srgbClr val="75B37E"/>
              </a:gs>
              <a:gs pos="100000">
                <a:srgbClr val="75B37E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gray">
          <a:xfrm rot="3419336">
            <a:off x="477044" y="3277394"/>
            <a:ext cx="198438" cy="215900"/>
          </a:xfrm>
          <a:prstGeom prst="rect">
            <a:avLst/>
          </a:prstGeom>
          <a:gradFill rotWithShape="1">
            <a:gsLst>
              <a:gs pos="0">
                <a:srgbClr val="D5B631"/>
              </a:gs>
              <a:gs pos="100000">
                <a:srgbClr val="D5B631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3638" y="404664"/>
            <a:ext cx="486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5	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조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모바일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소프트웨어 프로젝트 제안서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5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932040" y="188640"/>
            <a:ext cx="3960440" cy="6387606"/>
            <a:chOff x="327726" y="188640"/>
            <a:chExt cx="3884233" cy="6264696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27726" y="188640"/>
              <a:ext cx="3884233" cy="62646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81110" y="6119219"/>
              <a:ext cx="864096" cy="1440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491880" y="47667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059832" y="476672"/>
              <a:ext cx="288032" cy="144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79512" y="188640"/>
            <a:ext cx="3960440" cy="6387606"/>
            <a:chOff x="327726" y="188640"/>
            <a:chExt cx="3884233" cy="626469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7726" y="188640"/>
              <a:ext cx="3884233" cy="62646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881110" y="6119219"/>
              <a:ext cx="864096" cy="1440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491880" y="47667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059832" y="476672"/>
              <a:ext cx="288032" cy="144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43297"/>
              </p:ext>
            </p:extLst>
          </p:nvPr>
        </p:nvGraphicFramePr>
        <p:xfrm>
          <a:off x="460852" y="764704"/>
          <a:ext cx="3391068" cy="525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068"/>
              </a:tblGrid>
              <a:tr h="525658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85842" marR="85842" marT="42920" marB="4292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9186" y="764704"/>
            <a:ext cx="3395262" cy="526746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57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964698" y="55177"/>
            <a:ext cx="3960440" cy="6387606"/>
            <a:chOff x="179512" y="188640"/>
            <a:chExt cx="3960440" cy="6387606"/>
          </a:xfrm>
        </p:grpSpPr>
        <p:grpSp>
          <p:nvGrpSpPr>
            <p:cNvPr id="13" name="그룹 12"/>
            <p:cNvGrpSpPr/>
            <p:nvPr/>
          </p:nvGrpSpPr>
          <p:grpSpPr>
            <a:xfrm>
              <a:off x="179512" y="188640"/>
              <a:ext cx="3960440" cy="6387606"/>
              <a:chOff x="327726" y="188640"/>
              <a:chExt cx="3884233" cy="6264696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327726" y="188640"/>
                <a:ext cx="3884233" cy="62646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1881110" y="6119219"/>
                <a:ext cx="864096" cy="1440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491880" y="47667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3059832" y="476672"/>
                <a:ext cx="288032" cy="14401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6658" y="764704"/>
              <a:ext cx="3395262" cy="526746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9" name="타원 18"/>
            <p:cNvSpPr/>
            <p:nvPr/>
          </p:nvSpPr>
          <p:spPr>
            <a:xfrm>
              <a:off x="2051720" y="3789040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899592" y="2564904"/>
              <a:ext cx="2520280" cy="2520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오른쪽 화살표 20"/>
          <p:cNvSpPr/>
          <p:nvPr/>
        </p:nvSpPr>
        <p:spPr>
          <a:xfrm>
            <a:off x="4211960" y="2924944"/>
            <a:ext cx="648072" cy="6480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46854" y="55177"/>
            <a:ext cx="3960440" cy="6387606"/>
            <a:chOff x="4932040" y="188640"/>
            <a:chExt cx="3960440" cy="6387606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4932040" y="188640"/>
              <a:ext cx="3960440" cy="63876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515901" y="6235574"/>
              <a:ext cx="881049" cy="14684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158273" y="482323"/>
              <a:ext cx="146842" cy="146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717749" y="482323"/>
              <a:ext cx="293683" cy="14684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368155"/>
              </p:ext>
            </p:extLst>
          </p:nvPr>
        </p:nvGraphicFramePr>
        <p:xfrm>
          <a:off x="431540" y="655597"/>
          <a:ext cx="3391068" cy="525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068"/>
              </a:tblGrid>
              <a:tr h="525658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85842" marR="85842" marT="42920" marB="4292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69552" y="4514202"/>
            <a:ext cx="172819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44</Words>
  <Application>Microsoft Office PowerPoint</Application>
  <PresentationFormat>화면 슬라이드 쇼(4:3)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</dc:creator>
  <cp:lastModifiedBy>Dongwon</cp:lastModifiedBy>
  <cp:revision>11</cp:revision>
  <dcterms:created xsi:type="dcterms:W3CDTF">2014-03-22T06:13:51Z</dcterms:created>
  <dcterms:modified xsi:type="dcterms:W3CDTF">2014-06-23T05:24:13Z</dcterms:modified>
</cp:coreProperties>
</file>