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7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1/27/15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Android</a:t>
            </a:r>
            <a:r>
              <a:rPr lang="en-US" dirty="0" smtClean="0"/>
              <a:t>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2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Activity basics</a:t>
            </a:r>
          </a:p>
          <a:p>
            <a:r>
              <a:rPr lang="en-US" dirty="0" smtClean="0"/>
              <a:t>Understand View/XML basics</a:t>
            </a:r>
          </a:p>
          <a:p>
            <a:r>
              <a:rPr lang="en-US" dirty="0" smtClean="0"/>
              <a:t>Create a functional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Activities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endParaRPr 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32992"/>
            <a:ext cx="8002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Instead of main(), an Activity class is the entry point of your application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beginner way to think of Activities is that each Activity is its own screen.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series of calls are made to tell you what state your application is in.</a:t>
            </a:r>
          </a:p>
          <a:p>
            <a:endParaRPr lang="en-US" dirty="0" smtClean="0"/>
          </a:p>
        </p:txBody>
      </p:sp>
      <p:pic>
        <p:nvPicPr>
          <p:cNvPr id="6" name="Picture 5" descr="activity_lifecyc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81065"/>
            <a:ext cx="8234518" cy="36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9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6322"/>
            <a:ext cx="7467600" cy="1143000"/>
          </a:xfrm>
        </p:spPr>
        <p:txBody>
          <a:bodyPr/>
          <a:lstStyle/>
          <a:p>
            <a:r>
              <a:rPr lang="en-US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XML</a:t>
            </a:r>
            <a:endParaRPr lang="en-US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32992"/>
            <a:ext cx="8002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 view is an element on screen.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Examples: button, label (</a:t>
            </a:r>
            <a:r>
              <a:rPr lang="en-US" dirty="0" err="1" smtClean="0"/>
              <a:t>textview</a:t>
            </a:r>
            <a:r>
              <a:rPr lang="en-US" dirty="0" smtClean="0"/>
              <a:t>), </a:t>
            </a:r>
            <a:r>
              <a:rPr lang="en-US" dirty="0" err="1" smtClean="0"/>
              <a:t>textfield</a:t>
            </a:r>
            <a:r>
              <a:rPr lang="en-US" dirty="0" smtClean="0"/>
              <a:t>, </a:t>
            </a:r>
            <a:r>
              <a:rPr lang="en-US" dirty="0" err="1" smtClean="0"/>
              <a:t>textarea</a:t>
            </a:r>
            <a:r>
              <a:rPr lang="en-US" dirty="0" smtClean="0"/>
              <a:t>, spinner, </a:t>
            </a:r>
            <a:r>
              <a:rPr lang="en-US" dirty="0" err="1" smtClean="0"/>
              <a:t>listview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To start, we’ll be looking at buttons, labels, and </a:t>
            </a:r>
            <a:r>
              <a:rPr lang="en-US" dirty="0" err="1" smtClean="0"/>
              <a:t>textfields</a:t>
            </a:r>
            <a:r>
              <a:rPr lang="en-US" dirty="0" smtClean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all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Views</a:t>
            </a:r>
            <a:endParaRPr lang="en-US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703358"/>
            <a:ext cx="80021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XML is used to layout the graphical elements on screen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 graphical editor does exist for Android, but what you see on screen is not always what appears on the actual phone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Editing the XML by hand is kind of a pain in the ass, but it’s a necessary evil, and one that gets easier with experience.</a:t>
            </a:r>
          </a:p>
        </p:txBody>
      </p:sp>
    </p:spTree>
    <p:extLst>
      <p:ext uri="{BB962C8B-B14F-4D97-AF65-F5344CB8AC3E}">
        <p14:creationId xmlns:p14="http://schemas.microsoft.com/office/powerpoint/2010/main" val="324540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Intents</a:t>
            </a:r>
            <a:endParaRPr lang="en-US" b="1" cap="all" dirty="0">
              <a:ln w="5000" cmpd="sng">
                <a:solidFill>
                  <a:schemeClr val="accent1">
                    <a:tint val="80000"/>
                    <a:shade val="99000"/>
                    <a:satMod val="50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3000"/>
                      <a:satMod val="255000"/>
                    </a:schemeClr>
                  </a:gs>
                  <a:gs pos="9000">
                    <a:schemeClr val="accent1">
                      <a:tint val="63000"/>
                      <a:satMod val="255000"/>
                    </a:schemeClr>
                  </a:gs>
                  <a:gs pos="53000">
                    <a:schemeClr val="accent1">
                      <a:shade val="60000"/>
                      <a:satMod val="100000"/>
                    </a:schemeClr>
                  </a:gs>
                  <a:gs pos="90000">
                    <a:schemeClr val="accent1">
                      <a:tint val="63000"/>
                      <a:satMod val="255000"/>
                    </a:schemeClr>
                  </a:gs>
                  <a:gs pos="100000">
                    <a:schemeClr val="accent1">
                      <a:tint val="63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5400000" algn="t" rotWithShape="0">
                  <a:prstClr val="black">
                    <a:alpha val="5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32992"/>
            <a:ext cx="800216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Intents are most commonly used to transfer data between activities.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They’re called intents because they’re “an abstract description of an operation to be performed”</a:t>
            </a:r>
          </a:p>
          <a:p>
            <a:endParaRPr lang="en-US" dirty="0"/>
          </a:p>
          <a:p>
            <a:r>
              <a:rPr lang="en-US" dirty="0" smtClean="0"/>
              <a:t>Some other applications of intents: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Starting background services (e.g. collect weather information every 30 minutes)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Setting alarms using the system alarm clock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Uses “actions” to perform certain operations. For example, when your applications start, an intent with a “MAIN” action is performed, which your application receives.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One of my favorite lines in Android’s documentation:</a:t>
            </a:r>
          </a:p>
          <a:p>
            <a:r>
              <a:rPr lang="en-US" dirty="0" smtClean="0"/>
              <a:t>“ACTION_RUN</a:t>
            </a:r>
          </a:p>
          <a:p>
            <a:r>
              <a:rPr lang="en-US" dirty="0" smtClean="0"/>
              <a:t>Activity Action: Run the data, whatever that means.</a:t>
            </a:r>
          </a:p>
          <a:p>
            <a:r>
              <a:rPr lang="en-US" dirty="0" smtClean="0"/>
              <a:t>Input: ?</a:t>
            </a:r>
          </a:p>
          <a:p>
            <a:r>
              <a:rPr lang="en-US" dirty="0" smtClean="0"/>
              <a:t>Output: Nothing.”</a:t>
            </a:r>
          </a:p>
        </p:txBody>
      </p:sp>
    </p:spTree>
    <p:extLst>
      <p:ext uri="{BB962C8B-B14F-4D97-AF65-F5344CB8AC3E}">
        <p14:creationId xmlns:p14="http://schemas.microsoft.com/office/powerpoint/2010/main" val="230288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User is prompted to enter their name into a </a:t>
            </a:r>
            <a:r>
              <a:rPr lang="en-US" sz="1800" dirty="0" err="1" smtClean="0"/>
              <a:t>textfield</a:t>
            </a:r>
            <a:r>
              <a:rPr lang="en-US" sz="1800" dirty="0" smtClean="0"/>
              <a:t>, then click a button</a:t>
            </a:r>
          </a:p>
          <a:p>
            <a:r>
              <a:rPr lang="en-US" sz="1800" dirty="0" smtClean="0"/>
              <a:t>New screen (Activity!) comes up greeting them to the app.</a:t>
            </a:r>
            <a:endParaRPr lang="en-US" sz="1800" dirty="0"/>
          </a:p>
        </p:txBody>
      </p:sp>
      <p:pic>
        <p:nvPicPr>
          <p:cNvPr id="4" name="Picture 3" descr="Screen Shot 2015-01-27 at 5.2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80" y="2767016"/>
            <a:ext cx="1977879" cy="3742273"/>
          </a:xfrm>
          <a:prstGeom prst="rect">
            <a:avLst/>
          </a:prstGeom>
        </p:spPr>
      </p:pic>
      <p:pic>
        <p:nvPicPr>
          <p:cNvPr id="5" name="Picture 4" descr="Screen Shot 2015-01-27 at 5.22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64" y="2767016"/>
            <a:ext cx="1978239" cy="37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213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113</TotalTime>
  <Words>313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Android Development</vt:lpstr>
      <vt:lpstr>Goals</vt:lpstr>
      <vt:lpstr>Activities </vt:lpstr>
      <vt:lpstr>XML</vt:lpstr>
      <vt:lpstr>Intents</vt:lpstr>
      <vt:lpstr>The App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Ryan Niemocienski</dc:creator>
  <cp:lastModifiedBy>Ryan Niemocienski</cp:lastModifiedBy>
  <cp:revision>8</cp:revision>
  <dcterms:created xsi:type="dcterms:W3CDTF">2015-01-27T20:55:30Z</dcterms:created>
  <dcterms:modified xsi:type="dcterms:W3CDTF">2015-01-27T22:48:34Z</dcterms:modified>
</cp:coreProperties>
</file>