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997-6A69-6949-A5BA-4259777744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E479-2074-7741-8CFC-723AF246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documentation/UIKit/Reference/UIKit_Framework/" TargetMode="External"/><Relationship Id="rId3" Type="http://schemas.openxmlformats.org/officeDocument/2006/relationships/hyperlink" Target="http://rypress.com/tutorials/objective-c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By Danny Flax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iPhone programming different than what I do in CS class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420"/>
            <a:ext cx="8229600" cy="4525963"/>
          </a:xfrm>
        </p:spPr>
        <p:txBody>
          <a:bodyPr/>
          <a:lstStyle/>
          <a:p>
            <a:r>
              <a:rPr lang="en-US" dirty="0" smtClean="0"/>
              <a:t>Unlike Java, Objective-C is a language written on top of another language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are A LOT more files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have a drag and drop editor (kind of!)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straight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54" y="274638"/>
            <a:ext cx="8229600" cy="1143000"/>
          </a:xfrm>
        </p:spPr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UIKit Framework Reference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Ry’s Objective-</a:t>
            </a:r>
            <a:r>
              <a:rPr lang="en-US" smtClean="0">
                <a:hlinkClick r:id="rId3"/>
              </a:rPr>
              <a:t>C Tutorials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3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Hello, world!</vt:lpstr>
      <vt:lpstr>How is iPhone programming different than what I do in CS class now?</vt:lpstr>
      <vt:lpstr>Let’s dive straight in!</vt:lpstr>
      <vt:lpstr>Helpful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creator>Danny Flax</dc:creator>
  <cp:lastModifiedBy>Danny Flax</cp:lastModifiedBy>
  <cp:revision>4</cp:revision>
  <dcterms:created xsi:type="dcterms:W3CDTF">2015-09-02T15:58:46Z</dcterms:created>
  <dcterms:modified xsi:type="dcterms:W3CDTF">2015-09-02T16:19:58Z</dcterms:modified>
</cp:coreProperties>
</file>