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85ED17-D529-4332-B272-3CC21907A0E6}" type="doc">
      <dgm:prSet loTypeId="urn:microsoft.com/office/officeart/2005/8/layout/matrix2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FFF387-D745-4A6C-85D3-9BBE3EF55F7E}">
      <dgm:prSet/>
      <dgm:spPr/>
      <dgm:t>
        <a:bodyPr/>
        <a:lstStyle/>
        <a:p>
          <a:r>
            <a:rPr lang="tr-TR"/>
            <a:t>We can make metal parts instead of plastic ones for better security</a:t>
          </a:r>
          <a:endParaRPr lang="en-US"/>
        </a:p>
      </dgm:t>
    </dgm:pt>
    <dgm:pt modelId="{09E9F3D7-9AAD-4F78-A0E6-F31679EB78F4}" type="parTrans" cxnId="{CF67D11B-FD63-4295-BA55-90EA0CB3C773}">
      <dgm:prSet/>
      <dgm:spPr/>
      <dgm:t>
        <a:bodyPr/>
        <a:lstStyle/>
        <a:p>
          <a:endParaRPr lang="en-US"/>
        </a:p>
      </dgm:t>
    </dgm:pt>
    <dgm:pt modelId="{C2402DF5-E3D0-45AE-816E-8512444568A0}" type="sibTrans" cxnId="{CF67D11B-FD63-4295-BA55-90EA0CB3C773}">
      <dgm:prSet/>
      <dgm:spPr/>
      <dgm:t>
        <a:bodyPr/>
        <a:lstStyle/>
        <a:p>
          <a:endParaRPr lang="en-US"/>
        </a:p>
      </dgm:t>
    </dgm:pt>
    <dgm:pt modelId="{342F9AD0-EC58-423F-A813-7DC0F4F5E8B4}">
      <dgm:prSet/>
      <dgm:spPr/>
      <dgm:t>
        <a:bodyPr/>
        <a:lstStyle/>
        <a:p>
          <a:r>
            <a:rPr lang="tr-TR" dirty="0" err="1"/>
            <a:t>Sending</a:t>
          </a:r>
          <a:r>
            <a:rPr lang="tr-TR" baseline="0" dirty="0"/>
            <a:t> </a:t>
          </a:r>
          <a:r>
            <a:rPr lang="tr-TR" baseline="0" dirty="0" err="1"/>
            <a:t>the</a:t>
          </a:r>
          <a:r>
            <a:rPr lang="tr-TR" baseline="0" dirty="0"/>
            <a:t> </a:t>
          </a:r>
          <a:r>
            <a:rPr lang="tr-TR" baseline="0" dirty="0" err="1"/>
            <a:t>live</a:t>
          </a:r>
          <a:r>
            <a:rPr lang="tr-TR" baseline="0" dirty="0"/>
            <a:t> </a:t>
          </a:r>
          <a:r>
            <a:rPr lang="tr-TR" baseline="0" dirty="0" err="1"/>
            <a:t>footage</a:t>
          </a:r>
          <a:endParaRPr lang="en-US" dirty="0"/>
        </a:p>
      </dgm:t>
    </dgm:pt>
    <dgm:pt modelId="{B10D296F-C636-476E-9AD2-3B095490316B}" type="parTrans" cxnId="{220A6EA2-464F-45C6-901D-292C26C60A8D}">
      <dgm:prSet/>
      <dgm:spPr/>
      <dgm:t>
        <a:bodyPr/>
        <a:lstStyle/>
        <a:p>
          <a:endParaRPr lang="en-US"/>
        </a:p>
      </dgm:t>
    </dgm:pt>
    <dgm:pt modelId="{0C5D1289-B436-4B57-B9FD-4FFD1CF4175D}" type="sibTrans" cxnId="{220A6EA2-464F-45C6-901D-292C26C60A8D}">
      <dgm:prSet/>
      <dgm:spPr/>
      <dgm:t>
        <a:bodyPr/>
        <a:lstStyle/>
        <a:p>
          <a:endParaRPr lang="en-US"/>
        </a:p>
      </dgm:t>
    </dgm:pt>
    <dgm:pt modelId="{DA7C4962-85A6-44D0-AD47-D77E4F49CCF0}">
      <dgm:prSet/>
      <dgm:spPr/>
      <dgm:t>
        <a:bodyPr/>
        <a:lstStyle/>
        <a:p>
          <a:r>
            <a:rPr lang="tr-TR"/>
            <a:t>Better mobile app UI/UX</a:t>
          </a:r>
          <a:endParaRPr lang="en-US"/>
        </a:p>
      </dgm:t>
    </dgm:pt>
    <dgm:pt modelId="{CCB04C63-990A-4B4C-A77C-0C22CC423A17}" type="parTrans" cxnId="{B7D7A634-FA37-4792-8476-B5F5FBB46830}">
      <dgm:prSet/>
      <dgm:spPr/>
      <dgm:t>
        <a:bodyPr/>
        <a:lstStyle/>
        <a:p>
          <a:endParaRPr lang="en-US"/>
        </a:p>
      </dgm:t>
    </dgm:pt>
    <dgm:pt modelId="{66872BF6-5BD3-463C-B299-68C6B5069961}" type="sibTrans" cxnId="{B7D7A634-FA37-4792-8476-B5F5FBB46830}">
      <dgm:prSet/>
      <dgm:spPr/>
      <dgm:t>
        <a:bodyPr/>
        <a:lstStyle/>
        <a:p>
          <a:endParaRPr lang="en-US"/>
        </a:p>
      </dgm:t>
    </dgm:pt>
    <dgm:pt modelId="{DFF94BB9-14E3-4BE7-B58B-B30B58809315}">
      <dgm:prSet/>
      <dgm:spPr/>
      <dgm:t>
        <a:bodyPr/>
        <a:lstStyle/>
        <a:p>
          <a:r>
            <a:rPr lang="en-US" dirty="0"/>
            <a:t>An additional ultrasonic sensor to detect what is in the camera's line of sight.</a:t>
          </a:r>
        </a:p>
      </dgm:t>
    </dgm:pt>
    <dgm:pt modelId="{1677F063-018A-4677-AB5C-9AF0CEBE5B2F}" type="parTrans" cxnId="{30389B28-5CA2-4794-9D04-5A463B608EAB}">
      <dgm:prSet/>
      <dgm:spPr/>
      <dgm:t>
        <a:bodyPr/>
        <a:lstStyle/>
        <a:p>
          <a:endParaRPr lang="tr-TR"/>
        </a:p>
      </dgm:t>
    </dgm:pt>
    <dgm:pt modelId="{20DA7C09-A9D7-4FE4-9772-C6FC5DEFABC7}" type="sibTrans" cxnId="{30389B28-5CA2-4794-9D04-5A463B608EAB}">
      <dgm:prSet/>
      <dgm:spPr/>
      <dgm:t>
        <a:bodyPr/>
        <a:lstStyle/>
        <a:p>
          <a:endParaRPr lang="tr-TR"/>
        </a:p>
      </dgm:t>
    </dgm:pt>
    <dgm:pt modelId="{B5A8620D-B869-4F24-A0B0-475F8CC9CBF0}" type="pres">
      <dgm:prSet presAssocID="{B685ED17-D529-4332-B272-3CC21907A0E6}" presName="matrix" presStyleCnt="0">
        <dgm:presLayoutVars>
          <dgm:chMax val="1"/>
          <dgm:dir/>
          <dgm:resizeHandles val="exact"/>
        </dgm:presLayoutVars>
      </dgm:prSet>
      <dgm:spPr/>
    </dgm:pt>
    <dgm:pt modelId="{B83DBD98-1EE6-4361-9C56-054DEB580B10}" type="pres">
      <dgm:prSet presAssocID="{B685ED17-D529-4332-B272-3CC21907A0E6}" presName="axisShape" presStyleLbl="bgShp" presStyleIdx="0" presStyleCnt="1"/>
      <dgm:spPr/>
    </dgm:pt>
    <dgm:pt modelId="{50A5FB93-7E63-45FF-BD6F-3BE7289CFB92}" type="pres">
      <dgm:prSet presAssocID="{B685ED17-D529-4332-B272-3CC21907A0E6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EF1012C-28A3-420F-A0CC-85DC0E452EA8}" type="pres">
      <dgm:prSet presAssocID="{B685ED17-D529-4332-B272-3CC21907A0E6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635DCCE-BCF9-44D7-807E-619DE99FCEE4}" type="pres">
      <dgm:prSet presAssocID="{B685ED17-D529-4332-B272-3CC21907A0E6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E60E7BD-D894-457E-8A3B-300ED423C71A}" type="pres">
      <dgm:prSet presAssocID="{B685ED17-D529-4332-B272-3CC21907A0E6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F67D11B-FD63-4295-BA55-90EA0CB3C773}" srcId="{B685ED17-D529-4332-B272-3CC21907A0E6}" destId="{0BFFF387-D745-4A6C-85D3-9BBE3EF55F7E}" srcOrd="0" destOrd="0" parTransId="{09E9F3D7-9AAD-4F78-A0E6-F31679EB78F4}" sibTransId="{C2402DF5-E3D0-45AE-816E-8512444568A0}"/>
    <dgm:cxn modelId="{876CAE22-7010-4421-8782-8E0C0B05BDFB}" type="presOf" srcId="{342F9AD0-EC58-423F-A813-7DC0F4F5E8B4}" destId="{A635DCCE-BCF9-44D7-807E-619DE99FCEE4}" srcOrd="0" destOrd="0" presId="urn:microsoft.com/office/officeart/2005/8/layout/matrix2"/>
    <dgm:cxn modelId="{30389B28-5CA2-4794-9D04-5A463B608EAB}" srcId="{B685ED17-D529-4332-B272-3CC21907A0E6}" destId="{DFF94BB9-14E3-4BE7-B58B-B30B58809315}" srcOrd="1" destOrd="0" parTransId="{1677F063-018A-4677-AB5C-9AF0CEBE5B2F}" sibTransId="{20DA7C09-A9D7-4FE4-9772-C6FC5DEFABC7}"/>
    <dgm:cxn modelId="{D3512D2A-584A-41ED-91DC-E32F5F9B5A27}" type="presOf" srcId="{DA7C4962-85A6-44D0-AD47-D77E4F49CCF0}" destId="{9E60E7BD-D894-457E-8A3B-300ED423C71A}" srcOrd="0" destOrd="0" presId="urn:microsoft.com/office/officeart/2005/8/layout/matrix2"/>
    <dgm:cxn modelId="{538F7E34-FCEC-45C5-A3F2-C5C40050EE1F}" type="presOf" srcId="{B685ED17-D529-4332-B272-3CC21907A0E6}" destId="{B5A8620D-B869-4F24-A0B0-475F8CC9CBF0}" srcOrd="0" destOrd="0" presId="urn:microsoft.com/office/officeart/2005/8/layout/matrix2"/>
    <dgm:cxn modelId="{B7D7A634-FA37-4792-8476-B5F5FBB46830}" srcId="{B685ED17-D529-4332-B272-3CC21907A0E6}" destId="{DA7C4962-85A6-44D0-AD47-D77E4F49CCF0}" srcOrd="3" destOrd="0" parTransId="{CCB04C63-990A-4B4C-A77C-0C22CC423A17}" sibTransId="{66872BF6-5BD3-463C-B299-68C6B5069961}"/>
    <dgm:cxn modelId="{220A6EA2-464F-45C6-901D-292C26C60A8D}" srcId="{B685ED17-D529-4332-B272-3CC21907A0E6}" destId="{342F9AD0-EC58-423F-A813-7DC0F4F5E8B4}" srcOrd="2" destOrd="0" parTransId="{B10D296F-C636-476E-9AD2-3B095490316B}" sibTransId="{0C5D1289-B436-4B57-B9FD-4FFD1CF4175D}"/>
    <dgm:cxn modelId="{03DA11F1-C8DA-4E01-87DB-210D40AF6BBC}" type="presOf" srcId="{DFF94BB9-14E3-4BE7-B58B-B30B58809315}" destId="{EEF1012C-28A3-420F-A0CC-85DC0E452EA8}" srcOrd="0" destOrd="0" presId="urn:microsoft.com/office/officeart/2005/8/layout/matrix2"/>
    <dgm:cxn modelId="{2E8F0FFF-2BFD-4E47-A6F3-5E2740825DC0}" type="presOf" srcId="{0BFFF387-D745-4A6C-85D3-9BBE3EF55F7E}" destId="{50A5FB93-7E63-45FF-BD6F-3BE7289CFB92}" srcOrd="0" destOrd="0" presId="urn:microsoft.com/office/officeart/2005/8/layout/matrix2"/>
    <dgm:cxn modelId="{1F71A6BD-23B1-4F83-B860-78B0DB9350EA}" type="presParOf" srcId="{B5A8620D-B869-4F24-A0B0-475F8CC9CBF0}" destId="{B83DBD98-1EE6-4361-9C56-054DEB580B10}" srcOrd="0" destOrd="0" presId="urn:microsoft.com/office/officeart/2005/8/layout/matrix2"/>
    <dgm:cxn modelId="{9291C24E-6F57-479D-ACF0-34F62B79EDFF}" type="presParOf" srcId="{B5A8620D-B869-4F24-A0B0-475F8CC9CBF0}" destId="{50A5FB93-7E63-45FF-BD6F-3BE7289CFB92}" srcOrd="1" destOrd="0" presId="urn:microsoft.com/office/officeart/2005/8/layout/matrix2"/>
    <dgm:cxn modelId="{B7009DEB-A5C1-4838-998C-59C2A9FBCF4E}" type="presParOf" srcId="{B5A8620D-B869-4F24-A0B0-475F8CC9CBF0}" destId="{EEF1012C-28A3-420F-A0CC-85DC0E452EA8}" srcOrd="2" destOrd="0" presId="urn:microsoft.com/office/officeart/2005/8/layout/matrix2"/>
    <dgm:cxn modelId="{FFB16158-0A3D-44A6-9368-05D59DE5E7EC}" type="presParOf" srcId="{B5A8620D-B869-4F24-A0B0-475F8CC9CBF0}" destId="{A635DCCE-BCF9-44D7-807E-619DE99FCEE4}" srcOrd="3" destOrd="0" presId="urn:microsoft.com/office/officeart/2005/8/layout/matrix2"/>
    <dgm:cxn modelId="{D11CDADC-7891-4944-80A1-567AD949D84C}" type="presParOf" srcId="{B5A8620D-B869-4F24-A0B0-475F8CC9CBF0}" destId="{9E60E7BD-D894-457E-8A3B-300ED423C71A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3DBD98-1EE6-4361-9C56-054DEB580B10}">
      <dsp:nvSpPr>
        <dsp:cNvPr id="0" name=""/>
        <dsp:cNvSpPr/>
      </dsp:nvSpPr>
      <dsp:spPr>
        <a:xfrm>
          <a:off x="3367512" y="0"/>
          <a:ext cx="4192805" cy="4192805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A5FB93-7E63-45FF-BD6F-3BE7289CFB92}">
      <dsp:nvSpPr>
        <dsp:cNvPr id="0" name=""/>
        <dsp:cNvSpPr/>
      </dsp:nvSpPr>
      <dsp:spPr>
        <a:xfrm>
          <a:off x="3640044" y="272532"/>
          <a:ext cx="1677122" cy="16771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/>
            <a:t>We can make metal parts instead of plastic ones for better security</a:t>
          </a:r>
          <a:endParaRPr lang="en-US" sz="1600" kern="1200"/>
        </a:p>
      </dsp:txBody>
      <dsp:txXfrm>
        <a:off x="3721914" y="354402"/>
        <a:ext cx="1513382" cy="1513382"/>
      </dsp:txXfrm>
    </dsp:sp>
    <dsp:sp modelId="{EEF1012C-28A3-420F-A0CC-85DC0E452EA8}">
      <dsp:nvSpPr>
        <dsp:cNvPr id="0" name=""/>
        <dsp:cNvSpPr/>
      </dsp:nvSpPr>
      <dsp:spPr>
        <a:xfrm>
          <a:off x="5610662" y="272532"/>
          <a:ext cx="1677122" cy="16771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An additional ultrasonic sensor to detect what is in the camera's line of sight.</a:t>
          </a:r>
        </a:p>
      </dsp:txBody>
      <dsp:txXfrm>
        <a:off x="5692532" y="354402"/>
        <a:ext cx="1513382" cy="1513382"/>
      </dsp:txXfrm>
    </dsp:sp>
    <dsp:sp modelId="{A635DCCE-BCF9-44D7-807E-619DE99FCEE4}">
      <dsp:nvSpPr>
        <dsp:cNvPr id="0" name=""/>
        <dsp:cNvSpPr/>
      </dsp:nvSpPr>
      <dsp:spPr>
        <a:xfrm>
          <a:off x="3640044" y="2243150"/>
          <a:ext cx="1677122" cy="16771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 err="1"/>
            <a:t>Sending</a:t>
          </a:r>
          <a:r>
            <a:rPr lang="tr-TR" sz="1600" kern="1200" baseline="0" dirty="0"/>
            <a:t> </a:t>
          </a:r>
          <a:r>
            <a:rPr lang="tr-TR" sz="1600" kern="1200" baseline="0" dirty="0" err="1"/>
            <a:t>the</a:t>
          </a:r>
          <a:r>
            <a:rPr lang="tr-TR" sz="1600" kern="1200" baseline="0" dirty="0"/>
            <a:t> </a:t>
          </a:r>
          <a:r>
            <a:rPr lang="tr-TR" sz="1600" kern="1200" baseline="0" dirty="0" err="1"/>
            <a:t>live</a:t>
          </a:r>
          <a:r>
            <a:rPr lang="tr-TR" sz="1600" kern="1200" baseline="0" dirty="0"/>
            <a:t> </a:t>
          </a:r>
          <a:r>
            <a:rPr lang="tr-TR" sz="1600" kern="1200" baseline="0" dirty="0" err="1"/>
            <a:t>footage</a:t>
          </a:r>
          <a:endParaRPr lang="en-US" sz="1600" kern="1200" dirty="0"/>
        </a:p>
      </dsp:txBody>
      <dsp:txXfrm>
        <a:off x="3721914" y="2325020"/>
        <a:ext cx="1513382" cy="1513382"/>
      </dsp:txXfrm>
    </dsp:sp>
    <dsp:sp modelId="{9E60E7BD-D894-457E-8A3B-300ED423C71A}">
      <dsp:nvSpPr>
        <dsp:cNvPr id="0" name=""/>
        <dsp:cNvSpPr/>
      </dsp:nvSpPr>
      <dsp:spPr>
        <a:xfrm>
          <a:off x="5610662" y="2243150"/>
          <a:ext cx="1677122" cy="16771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/>
            <a:t>Better mobile app UI/UX</a:t>
          </a:r>
          <a:endParaRPr lang="en-US" sz="1600" kern="1200"/>
        </a:p>
      </dsp:txBody>
      <dsp:txXfrm>
        <a:off x="5692532" y="2325020"/>
        <a:ext cx="1513382" cy="15133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6C39D-B7C1-1E9D-A85C-DAA3F6A5D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E88EE-3D48-5190-7A44-4759E2A1D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46DD6-0695-D62D-EB99-2AFE4E3A5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CCFF-A98A-4D93-ADEC-8227C82D3CB1}" type="datetimeFigureOut">
              <a:rPr lang="tr-TR" smtClean="0"/>
              <a:t>20.05.2025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51E03-07DD-8E9A-BDE0-54F9044A6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9559D-B911-C092-6970-E98F02BE8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9FF1-3179-4E93-9DA0-8B4EB0FFFA4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970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6E49E-EEA6-710A-C78D-C3F612A2F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B40346-6A25-162E-503F-EA450FF75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D19EE-0DDD-A496-7D46-589EAA37D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CCFF-A98A-4D93-ADEC-8227C82D3CB1}" type="datetimeFigureOut">
              <a:rPr lang="tr-TR" smtClean="0"/>
              <a:t>20.05.2025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37A5E-5A46-F9E3-1459-D2D7A62B8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5A376-3A7B-212A-7FCA-0785E7758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9FF1-3179-4E93-9DA0-8B4EB0FFFA4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1270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49EF27-8A98-6C30-29B7-9EB40285F9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881900-B88A-98A5-0E05-3AC7417DA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6A7C8-6652-61FC-60CE-EB6F9AC72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CCFF-A98A-4D93-ADEC-8227C82D3CB1}" type="datetimeFigureOut">
              <a:rPr lang="tr-TR" smtClean="0"/>
              <a:t>20.05.2025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29C21-D6C8-DE43-4259-91C590A6A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AE750-A0B0-4CDE-36CE-DD9BD77F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9FF1-3179-4E93-9DA0-8B4EB0FFFA4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4789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3AF92-200F-C8F9-6080-3BD1D35DD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5BFA8-709B-5C72-5F4C-2FAF7918C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FF91F-BBAF-F409-FCB2-D3681E46A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CCFF-A98A-4D93-ADEC-8227C82D3CB1}" type="datetimeFigureOut">
              <a:rPr lang="tr-TR" smtClean="0"/>
              <a:t>20.05.2025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2BFB6-D349-9524-86E5-50E53AE6B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CD992-DB65-C50B-0E44-5D5D03968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9FF1-3179-4E93-9DA0-8B4EB0FFFA4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13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228E3-DA1D-E7BB-9AC8-CA413FEF8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485D0-A42F-4864-2FF2-63FDA1AA6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81FE6-4981-3A17-372A-19633D7EE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CCFF-A98A-4D93-ADEC-8227C82D3CB1}" type="datetimeFigureOut">
              <a:rPr lang="tr-TR" smtClean="0"/>
              <a:t>20.05.2025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92E78-401D-A2D7-E864-D1FE12393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3FB83-2799-3E86-54EF-7BEC22222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9FF1-3179-4E93-9DA0-8B4EB0FFFA4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6815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7E2CF-171A-66D9-FD97-242F67F8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4709F-FCAF-542D-3A21-9394144D0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8A3CB-453D-D40D-E347-0F245F816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F18FC-6EEE-C0FF-4153-DCAD4AD30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CCFF-A98A-4D93-ADEC-8227C82D3CB1}" type="datetimeFigureOut">
              <a:rPr lang="tr-TR" smtClean="0"/>
              <a:t>20.05.2025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78A00-7602-F5B3-F9CC-466E0FE48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C26F2-E29D-5C9D-4145-A742FAEDB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9FF1-3179-4E93-9DA0-8B4EB0FFFA4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923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11DD7-137E-F1FC-442D-E65832E51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48A60-E7B6-5478-4BE9-286C8A8F4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31B00-CD4E-B9E4-A744-5A9D2EB44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809BEF-C7CD-78D1-A2D5-67C28930F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AB7203-3009-408A-5A8D-489DA17C3E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0E8CA1-95B8-00CF-B59A-F5FFF6291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CCFF-A98A-4D93-ADEC-8227C82D3CB1}" type="datetimeFigureOut">
              <a:rPr lang="tr-TR" smtClean="0"/>
              <a:t>20.05.2025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983A06-ABBE-BA33-1ED7-5599DFF7B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6008D8-02FF-09C3-C0BF-5BF0A97CE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9FF1-3179-4E93-9DA0-8B4EB0FFFA4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2644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586F-7380-3126-CB71-B495E5756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FE7B9F-54CC-0662-8F10-9B33360A9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CCFF-A98A-4D93-ADEC-8227C82D3CB1}" type="datetimeFigureOut">
              <a:rPr lang="tr-TR" smtClean="0"/>
              <a:t>20.05.2025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198182-F9EE-6E1F-6684-6E9164FAA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822064-AAB6-3B75-FE67-489A9A624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9FF1-3179-4E93-9DA0-8B4EB0FFFA4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1321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8EF929-F772-D61E-F7BE-29C491512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CCFF-A98A-4D93-ADEC-8227C82D3CB1}" type="datetimeFigureOut">
              <a:rPr lang="tr-TR" smtClean="0"/>
              <a:t>20.05.2025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268DEE-A46A-A520-F0F8-F534AEEEC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B4C2D-36F8-5F92-B886-24698D10A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9FF1-3179-4E93-9DA0-8B4EB0FFFA4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7286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528B8-C866-C9B5-4692-7FDE3E20F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61C8F-476D-F348-E660-1B3BC592B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A8456-5981-4C9E-82F4-E3FF7B4C8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D9C31-F5AD-1E62-7543-9DAD3C8D3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CCFF-A98A-4D93-ADEC-8227C82D3CB1}" type="datetimeFigureOut">
              <a:rPr lang="tr-TR" smtClean="0"/>
              <a:t>20.05.2025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55A67-A1A1-B484-8DA6-D06F56C5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C57FA-3B43-7F34-1A71-A23354739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9FF1-3179-4E93-9DA0-8B4EB0FFFA4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7268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AD1DD-594C-05A0-BC95-B53E88AD2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AF95D1-1494-8D08-3C98-8B99BDDEB9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84156-1803-B939-20A9-0D3B82920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E4493-BF80-83DF-D6F1-D2A21E72B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CCFF-A98A-4D93-ADEC-8227C82D3CB1}" type="datetimeFigureOut">
              <a:rPr lang="tr-TR" smtClean="0"/>
              <a:t>20.05.2025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013B0-DE55-3665-507E-595ED6BF5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4A626-19BC-FBF1-3720-EE9656BCB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29FF1-3179-4E93-9DA0-8B4EB0FFFA4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5558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52E30B-0F7C-8EE7-06CF-68177BF5C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423C0-1926-B405-06BF-3666FAA22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1B8AB-BB48-8892-5F5E-4AB79B7BA1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6ECCFF-A98A-4D93-ADEC-8227C82D3CB1}" type="datetimeFigureOut">
              <a:rPr lang="tr-TR" smtClean="0"/>
              <a:t>20.05.2025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76913-30A1-C1E1-231A-9701574A5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3C762-0A65-750A-8900-E41793C256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429FF1-3179-4E93-9DA0-8B4EB0FFFA4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486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C6777B5-64F4-4200-B099-34168B69F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obile device with apps">
            <a:extLst>
              <a:ext uri="{FF2B5EF4-FFF2-40B4-BE49-F238E27FC236}">
                <a16:creationId xmlns:a16="http://schemas.microsoft.com/office/drawing/2014/main" id="{1604DD5F-293F-B57F-77B6-9934537F6D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111"/>
          <a:stretch>
            <a:fillRect/>
          </a:stretch>
        </p:blipFill>
        <p:spPr>
          <a:xfrm>
            <a:off x="-6350" y="49995"/>
            <a:ext cx="12191980" cy="6095990"/>
          </a:xfrm>
          <a:custGeom>
            <a:avLst/>
            <a:gdLst/>
            <a:ahLst/>
            <a:cxnLst/>
            <a:rect l="l" t="t" r="r" b="b"/>
            <a:pathLst>
              <a:path w="12192000" h="6096000">
                <a:moveTo>
                  <a:pt x="7230262" y="5906862"/>
                </a:moveTo>
                <a:lnTo>
                  <a:pt x="7197115" y="5913338"/>
                </a:lnTo>
                <a:lnTo>
                  <a:pt x="7214545" y="5911744"/>
                </a:lnTo>
                <a:cubicBezTo>
                  <a:pt x="7220308" y="5910958"/>
                  <a:pt x="7225785" y="5909624"/>
                  <a:pt x="7230262" y="5906862"/>
                </a:cubicBezTo>
                <a:close/>
                <a:moveTo>
                  <a:pt x="7009120" y="5850263"/>
                </a:moveTo>
                <a:lnTo>
                  <a:pt x="7021563" y="5861355"/>
                </a:lnTo>
                <a:lnTo>
                  <a:pt x="7021563" y="5861354"/>
                </a:lnTo>
                <a:close/>
                <a:moveTo>
                  <a:pt x="7768443" y="5742074"/>
                </a:moveTo>
                <a:lnTo>
                  <a:pt x="7768443" y="5742075"/>
                </a:lnTo>
                <a:lnTo>
                  <a:pt x="7792447" y="5764553"/>
                </a:lnTo>
                <a:cubicBezTo>
                  <a:pt x="7785969" y="5758457"/>
                  <a:pt x="7779301" y="5752361"/>
                  <a:pt x="7768443" y="5742074"/>
                </a:cubicBezTo>
                <a:close/>
                <a:moveTo>
                  <a:pt x="4038748" y="5739955"/>
                </a:moveTo>
                <a:lnTo>
                  <a:pt x="4030517" y="5751599"/>
                </a:lnTo>
                <a:cubicBezTo>
                  <a:pt x="4026230" y="5759505"/>
                  <a:pt x="4021242" y="5765745"/>
                  <a:pt x="4015609" y="5770450"/>
                </a:cubicBezTo>
                <a:lnTo>
                  <a:pt x="3996845" y="5780104"/>
                </a:lnTo>
                <a:cubicBezTo>
                  <a:pt x="4010562" y="5776555"/>
                  <a:pt x="4021944" y="5767411"/>
                  <a:pt x="4030518" y="5751599"/>
                </a:cubicBezTo>
                <a:close/>
                <a:moveTo>
                  <a:pt x="6245343" y="5736549"/>
                </a:moveTo>
                <a:lnTo>
                  <a:pt x="6274406" y="5743345"/>
                </a:lnTo>
                <a:lnTo>
                  <a:pt x="6291247" y="5749662"/>
                </a:lnTo>
                <a:lnTo>
                  <a:pt x="6291385" y="5749714"/>
                </a:lnTo>
                <a:lnTo>
                  <a:pt x="6306284" y="5755552"/>
                </a:lnTo>
                <a:lnTo>
                  <a:pt x="6308075" y="5755968"/>
                </a:lnTo>
                <a:lnTo>
                  <a:pt x="6313855" y="5758133"/>
                </a:lnTo>
                <a:cubicBezTo>
                  <a:pt x="6321454" y="5760521"/>
                  <a:pt x="6329151" y="5762258"/>
                  <a:pt x="6337048" y="5762696"/>
                </a:cubicBezTo>
                <a:lnTo>
                  <a:pt x="6308075" y="5755968"/>
                </a:lnTo>
                <a:lnTo>
                  <a:pt x="6291385" y="5749714"/>
                </a:lnTo>
                <a:lnTo>
                  <a:pt x="6276197" y="5743764"/>
                </a:lnTo>
                <a:lnTo>
                  <a:pt x="6274406" y="5743345"/>
                </a:lnTo>
                <a:lnTo>
                  <a:pt x="6268613" y="5741171"/>
                </a:lnTo>
                <a:cubicBezTo>
                  <a:pt x="6260996" y="5738770"/>
                  <a:pt x="6253273" y="5737013"/>
                  <a:pt x="6245343" y="5736549"/>
                </a:cubicBezTo>
                <a:close/>
                <a:moveTo>
                  <a:pt x="6558837" y="5706717"/>
                </a:moveTo>
                <a:cubicBezTo>
                  <a:pt x="6548970" y="5706068"/>
                  <a:pt x="6539355" y="5706473"/>
                  <a:pt x="6529984" y="5708163"/>
                </a:cubicBezTo>
                <a:lnTo>
                  <a:pt x="6589207" y="5711593"/>
                </a:lnTo>
                <a:cubicBezTo>
                  <a:pt x="6578825" y="5709068"/>
                  <a:pt x="6568705" y="5707366"/>
                  <a:pt x="6558837" y="5706717"/>
                </a:cubicBezTo>
                <a:close/>
                <a:moveTo>
                  <a:pt x="4834454" y="5646059"/>
                </a:moveTo>
                <a:cubicBezTo>
                  <a:pt x="4849504" y="5662538"/>
                  <a:pt x="4866316" y="5668776"/>
                  <a:pt x="4883986" y="5670301"/>
                </a:cubicBezTo>
                <a:lnTo>
                  <a:pt x="4858238" y="5663787"/>
                </a:lnTo>
                <a:cubicBezTo>
                  <a:pt x="4849945" y="5659978"/>
                  <a:pt x="4841980" y="5654298"/>
                  <a:pt x="4834454" y="5646059"/>
                </a:cubicBezTo>
                <a:close/>
                <a:moveTo>
                  <a:pt x="5056443" y="5643725"/>
                </a:moveTo>
                <a:lnTo>
                  <a:pt x="5072588" y="5644505"/>
                </a:lnTo>
                <a:cubicBezTo>
                  <a:pt x="5078053" y="5645963"/>
                  <a:pt x="5083590" y="5648726"/>
                  <a:pt x="5089162" y="5653107"/>
                </a:cubicBezTo>
                <a:cubicBezTo>
                  <a:pt x="5078019" y="5644344"/>
                  <a:pt x="5067015" y="5642058"/>
                  <a:pt x="5056443" y="5643725"/>
                </a:cubicBezTo>
                <a:close/>
                <a:moveTo>
                  <a:pt x="739852" y="5343843"/>
                </a:moveTo>
                <a:cubicBezTo>
                  <a:pt x="733899" y="5350392"/>
                  <a:pt x="728660" y="5358013"/>
                  <a:pt x="724278" y="5365062"/>
                </a:cubicBezTo>
                <a:cubicBezTo>
                  <a:pt x="719849" y="5372206"/>
                  <a:pt x="714527" y="5377552"/>
                  <a:pt x="708621" y="5381222"/>
                </a:cubicBezTo>
                <a:lnTo>
                  <a:pt x="691439" y="5386697"/>
                </a:lnTo>
                <a:lnTo>
                  <a:pt x="708622" y="5381222"/>
                </a:lnTo>
                <a:cubicBezTo>
                  <a:pt x="714527" y="5377552"/>
                  <a:pt x="719849" y="5372206"/>
                  <a:pt x="724279" y="5365062"/>
                </a:cubicBezTo>
                <a:cubicBezTo>
                  <a:pt x="728660" y="5358013"/>
                  <a:pt x="733899" y="5350392"/>
                  <a:pt x="739852" y="5343843"/>
                </a:cubicBezTo>
                <a:close/>
                <a:moveTo>
                  <a:pt x="8934151" y="5275333"/>
                </a:moveTo>
                <a:cubicBezTo>
                  <a:pt x="8940248" y="5280573"/>
                  <a:pt x="8947058" y="5285906"/>
                  <a:pt x="8954249" y="5290264"/>
                </a:cubicBezTo>
                <a:lnTo>
                  <a:pt x="8962389" y="5293563"/>
                </a:lnTo>
                <a:lnTo>
                  <a:pt x="8954250" y="5290264"/>
                </a:lnTo>
                <a:cubicBezTo>
                  <a:pt x="8947058" y="5285906"/>
                  <a:pt x="8940248" y="5280573"/>
                  <a:pt x="8934151" y="5275333"/>
                </a:cubicBezTo>
                <a:close/>
                <a:moveTo>
                  <a:pt x="2314816" y="5273737"/>
                </a:moveTo>
                <a:cubicBezTo>
                  <a:pt x="2309720" y="5274714"/>
                  <a:pt x="2304339" y="5276762"/>
                  <a:pt x="2300909" y="5279143"/>
                </a:cubicBezTo>
                <a:cubicBezTo>
                  <a:pt x="2267856" y="5302385"/>
                  <a:pt x="2242281" y="5314291"/>
                  <a:pt x="2216515" y="5314887"/>
                </a:cubicBezTo>
                <a:cubicBezTo>
                  <a:pt x="2242281" y="5314291"/>
                  <a:pt x="2267856" y="5302385"/>
                  <a:pt x="2300910" y="5279143"/>
                </a:cubicBezTo>
                <a:close/>
                <a:moveTo>
                  <a:pt x="1916629" y="5252000"/>
                </a:moveTo>
                <a:lnTo>
                  <a:pt x="1907132" y="5255330"/>
                </a:lnTo>
                <a:lnTo>
                  <a:pt x="1866619" y="5265015"/>
                </a:lnTo>
                <a:lnTo>
                  <a:pt x="1907133" y="5255330"/>
                </a:lnTo>
                <a:close/>
                <a:moveTo>
                  <a:pt x="2058204" y="5241232"/>
                </a:moveTo>
                <a:cubicBezTo>
                  <a:pt x="2076636" y="5242946"/>
                  <a:pt x="2095174" y="5243803"/>
                  <a:pt x="2108194" y="5255939"/>
                </a:cubicBezTo>
                <a:cubicBezTo>
                  <a:pt x="2095175" y="5243803"/>
                  <a:pt x="2076636" y="5242946"/>
                  <a:pt x="2058204" y="5241232"/>
                </a:cubicBezTo>
                <a:close/>
                <a:moveTo>
                  <a:pt x="0" y="0"/>
                </a:moveTo>
                <a:lnTo>
                  <a:pt x="12191456" y="0"/>
                </a:lnTo>
                <a:lnTo>
                  <a:pt x="12191456" y="873938"/>
                </a:lnTo>
                <a:lnTo>
                  <a:pt x="12192000" y="873938"/>
                </a:lnTo>
                <a:lnTo>
                  <a:pt x="12192000" y="3249107"/>
                </a:lnTo>
                <a:cubicBezTo>
                  <a:pt x="12192000" y="3264730"/>
                  <a:pt x="12192000" y="3274255"/>
                  <a:pt x="12192000" y="3283970"/>
                </a:cubicBezTo>
                <a:lnTo>
                  <a:pt x="12192000" y="3681702"/>
                </a:lnTo>
                <a:lnTo>
                  <a:pt x="12160947" y="3710323"/>
                </a:lnTo>
                <a:cubicBezTo>
                  <a:pt x="12118083" y="3731849"/>
                  <a:pt x="12072360" y="3751282"/>
                  <a:pt x="12026448" y="3770523"/>
                </a:cubicBezTo>
                <a:cubicBezTo>
                  <a:pt x="12013114" y="3776049"/>
                  <a:pt x="11998443" y="3779097"/>
                  <a:pt x="11986443" y="3786526"/>
                </a:cubicBezTo>
                <a:cubicBezTo>
                  <a:pt x="11931195" y="3820436"/>
                  <a:pt x="11877664" y="3857014"/>
                  <a:pt x="11821656" y="3889591"/>
                </a:cubicBezTo>
                <a:cubicBezTo>
                  <a:pt x="11763931" y="3923310"/>
                  <a:pt x="11712304" y="3963126"/>
                  <a:pt x="11672489" y="4017039"/>
                </a:cubicBezTo>
                <a:cubicBezTo>
                  <a:pt x="11635529" y="4067143"/>
                  <a:pt x="11599714" y="4118007"/>
                  <a:pt x="11562947" y="4168300"/>
                </a:cubicBezTo>
                <a:cubicBezTo>
                  <a:pt x="11553613" y="4181065"/>
                  <a:pt x="11545039" y="4196115"/>
                  <a:pt x="11532275" y="4204307"/>
                </a:cubicBezTo>
                <a:cubicBezTo>
                  <a:pt x="11505795" y="4221452"/>
                  <a:pt x="11476838" y="4235359"/>
                  <a:pt x="11448453" y="4249457"/>
                </a:cubicBezTo>
                <a:cubicBezTo>
                  <a:pt x="11424069" y="4261459"/>
                  <a:pt x="11398160" y="4270411"/>
                  <a:pt x="11374346" y="4283366"/>
                </a:cubicBezTo>
                <a:cubicBezTo>
                  <a:pt x="11355296" y="4293655"/>
                  <a:pt x="11338339" y="4307943"/>
                  <a:pt x="11320623" y="4320897"/>
                </a:cubicBezTo>
                <a:cubicBezTo>
                  <a:pt x="11305192" y="4332136"/>
                  <a:pt x="11288238" y="4341852"/>
                  <a:pt x="11275283" y="4355378"/>
                </a:cubicBezTo>
                <a:cubicBezTo>
                  <a:pt x="11243658" y="4388145"/>
                  <a:pt x="11211843" y="4420340"/>
                  <a:pt x="11172600" y="4444536"/>
                </a:cubicBezTo>
                <a:cubicBezTo>
                  <a:pt x="11133927" y="4468538"/>
                  <a:pt x="11097350" y="4495401"/>
                  <a:pt x="11058869" y="4519786"/>
                </a:cubicBezTo>
                <a:cubicBezTo>
                  <a:pt x="11021146" y="4543599"/>
                  <a:pt x="10987046" y="4569697"/>
                  <a:pt x="10967423" y="4611991"/>
                </a:cubicBezTo>
                <a:cubicBezTo>
                  <a:pt x="10958661" y="4630659"/>
                  <a:pt x="10946279" y="4651044"/>
                  <a:pt x="10929704" y="4661903"/>
                </a:cubicBezTo>
                <a:cubicBezTo>
                  <a:pt x="10906081" y="4677334"/>
                  <a:pt x="10876171" y="4682859"/>
                  <a:pt x="10850453" y="4696003"/>
                </a:cubicBezTo>
                <a:cubicBezTo>
                  <a:pt x="10820162" y="4711434"/>
                  <a:pt x="10785111" y="4724770"/>
                  <a:pt x="10764534" y="4749345"/>
                </a:cubicBezTo>
                <a:cubicBezTo>
                  <a:pt x="10746246" y="4771255"/>
                  <a:pt x="10727767" y="4788399"/>
                  <a:pt x="10703573" y="4802305"/>
                </a:cubicBezTo>
                <a:cubicBezTo>
                  <a:pt x="10686617" y="4812022"/>
                  <a:pt x="10674046" y="4829738"/>
                  <a:pt x="10656519" y="4837740"/>
                </a:cubicBezTo>
                <a:cubicBezTo>
                  <a:pt x="10633467" y="4848409"/>
                  <a:pt x="10610225" y="4856791"/>
                  <a:pt x="10590031" y="4873366"/>
                </a:cubicBezTo>
                <a:cubicBezTo>
                  <a:pt x="10569075" y="4890510"/>
                  <a:pt x="10545263" y="4904036"/>
                  <a:pt x="10523354" y="4920039"/>
                </a:cubicBezTo>
                <a:cubicBezTo>
                  <a:pt x="10511734" y="4928611"/>
                  <a:pt x="10502208" y="4939851"/>
                  <a:pt x="10490969" y="4948806"/>
                </a:cubicBezTo>
                <a:cubicBezTo>
                  <a:pt x="10470394" y="4965188"/>
                  <a:pt x="10449438" y="4981191"/>
                  <a:pt x="10428291" y="4996622"/>
                </a:cubicBezTo>
                <a:cubicBezTo>
                  <a:pt x="10407146" y="5012055"/>
                  <a:pt x="10386952" y="5029961"/>
                  <a:pt x="10363709" y="5041201"/>
                </a:cubicBezTo>
                <a:cubicBezTo>
                  <a:pt x="10324086" y="5060251"/>
                  <a:pt x="10280840" y="5071682"/>
                  <a:pt x="10242357" y="5092257"/>
                </a:cubicBezTo>
                <a:cubicBezTo>
                  <a:pt x="10203304" y="5113211"/>
                  <a:pt x="10166536" y="5139503"/>
                  <a:pt x="10131863" y="5167315"/>
                </a:cubicBezTo>
                <a:cubicBezTo>
                  <a:pt x="10104430" y="5189224"/>
                  <a:pt x="10078713" y="5210943"/>
                  <a:pt x="10044230" y="5222182"/>
                </a:cubicBezTo>
                <a:cubicBezTo>
                  <a:pt x="10024990" y="5228470"/>
                  <a:pt x="10004797" y="5242186"/>
                  <a:pt x="9993175" y="5258189"/>
                </a:cubicBezTo>
                <a:cubicBezTo>
                  <a:pt x="9968027" y="5293049"/>
                  <a:pt x="9935832" y="5317626"/>
                  <a:pt x="9899446" y="5338582"/>
                </a:cubicBezTo>
                <a:cubicBezTo>
                  <a:pt x="9850865" y="5366776"/>
                  <a:pt x="9802858" y="5395543"/>
                  <a:pt x="9754088" y="5423166"/>
                </a:cubicBezTo>
                <a:cubicBezTo>
                  <a:pt x="9725323" y="5439551"/>
                  <a:pt x="9696749" y="5456885"/>
                  <a:pt x="9666265" y="5468888"/>
                </a:cubicBezTo>
                <a:cubicBezTo>
                  <a:pt x="9603971" y="5493655"/>
                  <a:pt x="9540152" y="5514799"/>
                  <a:pt x="9477283" y="5537851"/>
                </a:cubicBezTo>
                <a:cubicBezTo>
                  <a:pt x="9456709" y="5545280"/>
                  <a:pt x="9437278" y="5555949"/>
                  <a:pt x="9416321" y="5562426"/>
                </a:cubicBezTo>
                <a:cubicBezTo>
                  <a:pt x="9393650" y="5569475"/>
                  <a:pt x="9369267" y="5571571"/>
                  <a:pt x="9346597" y="5578619"/>
                </a:cubicBezTo>
                <a:cubicBezTo>
                  <a:pt x="9308875" y="5590240"/>
                  <a:pt x="9272298" y="5605101"/>
                  <a:pt x="9234579" y="5616911"/>
                </a:cubicBezTo>
                <a:cubicBezTo>
                  <a:pt x="9161805" y="5639582"/>
                  <a:pt x="9088840" y="5661299"/>
                  <a:pt x="9015878" y="5682826"/>
                </a:cubicBezTo>
                <a:cubicBezTo>
                  <a:pt x="9000257" y="5687399"/>
                  <a:pt x="8983301" y="5687970"/>
                  <a:pt x="8967871" y="5692923"/>
                </a:cubicBezTo>
                <a:cubicBezTo>
                  <a:pt x="8926911" y="5706259"/>
                  <a:pt x="8886142" y="5720736"/>
                  <a:pt x="8845565" y="5735407"/>
                </a:cubicBezTo>
                <a:cubicBezTo>
                  <a:pt x="8820990" y="5744361"/>
                  <a:pt x="8796985" y="5755409"/>
                  <a:pt x="8772219" y="5763982"/>
                </a:cubicBezTo>
                <a:cubicBezTo>
                  <a:pt x="8752407" y="5770840"/>
                  <a:pt x="8732023" y="5776174"/>
                  <a:pt x="8711448" y="5780366"/>
                </a:cubicBezTo>
                <a:cubicBezTo>
                  <a:pt x="8693731" y="5783986"/>
                  <a:pt x="8675253" y="5783603"/>
                  <a:pt x="8657726" y="5787986"/>
                </a:cubicBezTo>
                <a:cubicBezTo>
                  <a:pt x="8610288" y="5799797"/>
                  <a:pt x="8563425" y="5813133"/>
                  <a:pt x="8516369" y="5825705"/>
                </a:cubicBezTo>
                <a:cubicBezTo>
                  <a:pt x="8497511" y="5830659"/>
                  <a:pt x="8478269" y="5834280"/>
                  <a:pt x="8459979" y="5840566"/>
                </a:cubicBezTo>
                <a:cubicBezTo>
                  <a:pt x="8411019" y="5857141"/>
                  <a:pt x="8362822" y="5875999"/>
                  <a:pt x="8313671" y="5891622"/>
                </a:cubicBezTo>
                <a:cubicBezTo>
                  <a:pt x="8272903" y="5904576"/>
                  <a:pt x="8230992" y="5913910"/>
                  <a:pt x="8189651" y="5925341"/>
                </a:cubicBezTo>
                <a:cubicBezTo>
                  <a:pt x="8172124" y="5930295"/>
                  <a:pt x="8155359" y="5937343"/>
                  <a:pt x="8137835" y="5941534"/>
                </a:cubicBezTo>
                <a:cubicBezTo>
                  <a:pt x="8098590" y="5951059"/>
                  <a:pt x="8058774" y="5959059"/>
                  <a:pt x="8019339" y="5968586"/>
                </a:cubicBezTo>
                <a:cubicBezTo>
                  <a:pt x="7996859" y="5974110"/>
                  <a:pt x="7975142" y="5984017"/>
                  <a:pt x="7952280" y="5987637"/>
                </a:cubicBezTo>
                <a:cubicBezTo>
                  <a:pt x="7897987" y="5996209"/>
                  <a:pt x="7843311" y="6002305"/>
                  <a:pt x="7788636" y="6009163"/>
                </a:cubicBezTo>
                <a:cubicBezTo>
                  <a:pt x="7732247" y="6016211"/>
                  <a:pt x="7676047" y="6023642"/>
                  <a:pt x="7619655" y="6029928"/>
                </a:cubicBezTo>
                <a:cubicBezTo>
                  <a:pt x="7588795" y="6033168"/>
                  <a:pt x="7557742" y="6033738"/>
                  <a:pt x="7526880" y="6036786"/>
                </a:cubicBezTo>
                <a:cubicBezTo>
                  <a:pt x="7499828" y="6039455"/>
                  <a:pt x="7472967" y="6044407"/>
                  <a:pt x="7445916" y="6047647"/>
                </a:cubicBezTo>
                <a:cubicBezTo>
                  <a:pt x="7422483" y="6050313"/>
                  <a:pt x="7398860" y="6051837"/>
                  <a:pt x="7375428" y="6054505"/>
                </a:cubicBezTo>
                <a:cubicBezTo>
                  <a:pt x="7337899" y="6058885"/>
                  <a:pt x="7300559" y="6063839"/>
                  <a:pt x="7263220" y="6068411"/>
                </a:cubicBezTo>
                <a:cubicBezTo>
                  <a:pt x="7247599" y="6070126"/>
                  <a:pt x="7231214" y="6074888"/>
                  <a:pt x="7216547" y="6072032"/>
                </a:cubicBezTo>
                <a:cubicBezTo>
                  <a:pt x="7179587" y="6064791"/>
                  <a:pt x="7143199" y="6066887"/>
                  <a:pt x="7106432" y="6071840"/>
                </a:cubicBezTo>
                <a:cubicBezTo>
                  <a:pt x="7093860" y="6073555"/>
                  <a:pt x="7080334" y="6073174"/>
                  <a:pt x="7068141" y="6069936"/>
                </a:cubicBezTo>
                <a:cubicBezTo>
                  <a:pt x="7043184" y="6063457"/>
                  <a:pt x="7018991" y="6054313"/>
                  <a:pt x="6994415" y="6046313"/>
                </a:cubicBezTo>
                <a:cubicBezTo>
                  <a:pt x="6991747" y="6045361"/>
                  <a:pt x="6988509" y="6045169"/>
                  <a:pt x="6985653" y="6044599"/>
                </a:cubicBezTo>
                <a:cubicBezTo>
                  <a:pt x="6969457" y="6041359"/>
                  <a:pt x="6953457" y="6038120"/>
                  <a:pt x="6937263" y="6035263"/>
                </a:cubicBezTo>
                <a:cubicBezTo>
                  <a:pt x="6928501" y="6033738"/>
                  <a:pt x="6919547" y="6033549"/>
                  <a:pt x="6910782" y="6032214"/>
                </a:cubicBezTo>
                <a:cubicBezTo>
                  <a:pt x="6876872" y="6026880"/>
                  <a:pt x="6839534" y="6035834"/>
                  <a:pt x="6810195" y="6012784"/>
                </a:cubicBezTo>
                <a:cubicBezTo>
                  <a:pt x="6791144" y="5997923"/>
                  <a:pt x="6772665" y="6001353"/>
                  <a:pt x="6752283" y="6003639"/>
                </a:cubicBezTo>
                <a:cubicBezTo>
                  <a:pt x="6736851" y="6005353"/>
                  <a:pt x="6721038" y="6004782"/>
                  <a:pt x="6705417" y="6004974"/>
                </a:cubicBezTo>
                <a:cubicBezTo>
                  <a:pt x="6677984" y="6005543"/>
                  <a:pt x="6650551" y="6005735"/>
                  <a:pt x="6623118" y="6006687"/>
                </a:cubicBezTo>
                <a:cubicBezTo>
                  <a:pt x="6614353" y="6007067"/>
                  <a:pt x="6605401" y="6011832"/>
                  <a:pt x="6596828" y="6011070"/>
                </a:cubicBezTo>
                <a:cubicBezTo>
                  <a:pt x="6557201" y="6007449"/>
                  <a:pt x="6517576" y="6001734"/>
                  <a:pt x="6477951" y="5998495"/>
                </a:cubicBezTo>
                <a:cubicBezTo>
                  <a:pt x="6455472" y="5996591"/>
                  <a:pt x="6432420" y="6000209"/>
                  <a:pt x="6410131" y="5997543"/>
                </a:cubicBezTo>
                <a:cubicBezTo>
                  <a:pt x="6384414" y="5994495"/>
                  <a:pt x="6359268" y="5986685"/>
                  <a:pt x="6333739" y="5981920"/>
                </a:cubicBezTo>
                <a:cubicBezTo>
                  <a:pt x="6326691" y="5980589"/>
                  <a:pt x="6318880" y="5982303"/>
                  <a:pt x="6311449" y="5982682"/>
                </a:cubicBezTo>
                <a:cubicBezTo>
                  <a:pt x="6303068" y="5983064"/>
                  <a:pt x="6294876" y="5983826"/>
                  <a:pt x="6286493" y="5984017"/>
                </a:cubicBezTo>
                <a:cubicBezTo>
                  <a:pt x="6260964" y="5984399"/>
                  <a:pt x="6235437" y="5983826"/>
                  <a:pt x="6209909" y="5985161"/>
                </a:cubicBezTo>
                <a:cubicBezTo>
                  <a:pt x="6194288" y="5985922"/>
                  <a:pt x="6177905" y="5993733"/>
                  <a:pt x="6163425" y="5990874"/>
                </a:cubicBezTo>
                <a:cubicBezTo>
                  <a:pt x="6133897" y="5985351"/>
                  <a:pt x="6104368" y="5997733"/>
                  <a:pt x="6074842" y="5987447"/>
                </a:cubicBezTo>
                <a:cubicBezTo>
                  <a:pt x="6065695" y="5984399"/>
                  <a:pt x="6053124" y="5992019"/>
                  <a:pt x="6042072" y="5992399"/>
                </a:cubicBezTo>
                <a:cubicBezTo>
                  <a:pt x="6014449" y="5993351"/>
                  <a:pt x="5986828" y="5993161"/>
                  <a:pt x="5959204" y="5992971"/>
                </a:cubicBezTo>
                <a:cubicBezTo>
                  <a:pt x="5934438" y="5992781"/>
                  <a:pt x="5908719" y="5995447"/>
                  <a:pt x="5884906" y="5990113"/>
                </a:cubicBezTo>
                <a:cubicBezTo>
                  <a:pt x="5859949" y="5984399"/>
                  <a:pt x="5837471" y="5985161"/>
                  <a:pt x="5813275" y="5991637"/>
                </a:cubicBezTo>
                <a:cubicBezTo>
                  <a:pt x="5796702" y="5996019"/>
                  <a:pt x="5779174" y="5996591"/>
                  <a:pt x="5762029" y="5997923"/>
                </a:cubicBezTo>
                <a:cubicBezTo>
                  <a:pt x="5743551" y="5999447"/>
                  <a:pt x="5723166" y="5995447"/>
                  <a:pt x="5706401" y="6001734"/>
                </a:cubicBezTo>
                <a:cubicBezTo>
                  <a:pt x="5656488" y="6020403"/>
                  <a:pt x="5605244" y="6024403"/>
                  <a:pt x="5553045" y="6024403"/>
                </a:cubicBezTo>
                <a:cubicBezTo>
                  <a:pt x="5543518" y="6024403"/>
                  <a:pt x="5533802" y="6021738"/>
                  <a:pt x="5524660" y="6018880"/>
                </a:cubicBezTo>
                <a:cubicBezTo>
                  <a:pt x="5471316" y="6001734"/>
                  <a:pt x="5417784" y="6003257"/>
                  <a:pt x="5363491" y="6013736"/>
                </a:cubicBezTo>
                <a:cubicBezTo>
                  <a:pt x="5352250" y="6016022"/>
                  <a:pt x="5339677" y="6016403"/>
                  <a:pt x="5328438" y="6014118"/>
                </a:cubicBezTo>
                <a:cubicBezTo>
                  <a:pt x="5296812" y="6007449"/>
                  <a:pt x="5266141" y="5996399"/>
                  <a:pt x="5234326" y="5991637"/>
                </a:cubicBezTo>
                <a:cubicBezTo>
                  <a:pt x="5181748" y="5983826"/>
                  <a:pt x="5136216" y="6010115"/>
                  <a:pt x="5089162" y="6027262"/>
                </a:cubicBezTo>
                <a:cubicBezTo>
                  <a:pt x="5044391" y="6043455"/>
                  <a:pt x="5006292" y="6080032"/>
                  <a:pt x="4953328" y="6071840"/>
                </a:cubicBezTo>
                <a:cubicBezTo>
                  <a:pt x="4947996" y="6071078"/>
                  <a:pt x="4942089" y="6076222"/>
                  <a:pt x="4936184" y="6077555"/>
                </a:cubicBezTo>
                <a:cubicBezTo>
                  <a:pt x="4919991" y="6081176"/>
                  <a:pt x="4903799" y="6085555"/>
                  <a:pt x="4887415" y="6087272"/>
                </a:cubicBezTo>
                <a:cubicBezTo>
                  <a:pt x="4867412" y="6089558"/>
                  <a:pt x="4847027" y="6088797"/>
                  <a:pt x="4827024" y="6090701"/>
                </a:cubicBezTo>
                <a:cubicBezTo>
                  <a:pt x="4814165" y="6091844"/>
                  <a:pt x="4801401" y="6093939"/>
                  <a:pt x="4788661" y="6095749"/>
                </a:cubicBezTo>
                <a:lnTo>
                  <a:pt x="4785776" y="6096000"/>
                </a:lnTo>
                <a:lnTo>
                  <a:pt x="4726469" y="6096000"/>
                </a:lnTo>
                <a:lnTo>
                  <a:pt x="4719697" y="6095130"/>
                </a:lnTo>
                <a:cubicBezTo>
                  <a:pt x="4709481" y="6092939"/>
                  <a:pt x="4699289" y="6090320"/>
                  <a:pt x="4689098" y="6088605"/>
                </a:cubicBezTo>
                <a:cubicBezTo>
                  <a:pt x="4660331" y="6083842"/>
                  <a:pt x="4628705" y="6085176"/>
                  <a:pt x="4603368" y="6072984"/>
                </a:cubicBezTo>
                <a:cubicBezTo>
                  <a:pt x="4576318" y="6060029"/>
                  <a:pt x="4550599" y="6054123"/>
                  <a:pt x="4522596" y="6058123"/>
                </a:cubicBezTo>
                <a:cubicBezTo>
                  <a:pt x="4513260" y="6059457"/>
                  <a:pt x="4501257" y="6067459"/>
                  <a:pt x="4497068" y="6075649"/>
                </a:cubicBezTo>
                <a:cubicBezTo>
                  <a:pt x="4487731" y="6093938"/>
                  <a:pt x="4474969" y="6097178"/>
                  <a:pt x="4457632" y="6090890"/>
                </a:cubicBezTo>
                <a:cubicBezTo>
                  <a:pt x="4442581" y="6085555"/>
                  <a:pt x="4424104" y="6082890"/>
                  <a:pt x="4413817" y="6072601"/>
                </a:cubicBezTo>
                <a:cubicBezTo>
                  <a:pt x="4384668" y="6043455"/>
                  <a:pt x="4347518" y="6042503"/>
                  <a:pt x="4311323" y="6034693"/>
                </a:cubicBezTo>
                <a:cubicBezTo>
                  <a:pt x="4289227" y="6029928"/>
                  <a:pt x="4268649" y="6029738"/>
                  <a:pt x="4246551" y="6032976"/>
                </a:cubicBezTo>
                <a:cubicBezTo>
                  <a:pt x="4198546" y="6040216"/>
                  <a:pt x="4151870" y="6029928"/>
                  <a:pt x="4105766" y="6016784"/>
                </a:cubicBezTo>
                <a:cubicBezTo>
                  <a:pt x="4075285" y="6008022"/>
                  <a:pt x="4044043" y="6002687"/>
                  <a:pt x="4013753" y="5993733"/>
                </a:cubicBezTo>
                <a:cubicBezTo>
                  <a:pt x="3991083" y="5986874"/>
                  <a:pt x="3968414" y="5978682"/>
                  <a:pt x="3947648" y="5967634"/>
                </a:cubicBezTo>
                <a:cubicBezTo>
                  <a:pt x="3917546" y="5951440"/>
                  <a:pt x="3891259" y="5927055"/>
                  <a:pt x="3852966" y="5933533"/>
                </a:cubicBezTo>
                <a:cubicBezTo>
                  <a:pt x="3819245" y="5939247"/>
                  <a:pt x="3788766" y="5927247"/>
                  <a:pt x="3757902" y="5915816"/>
                </a:cubicBezTo>
                <a:cubicBezTo>
                  <a:pt x="3735231" y="5907434"/>
                  <a:pt x="3712565" y="5898859"/>
                  <a:pt x="3689131" y="5893526"/>
                </a:cubicBezTo>
                <a:cubicBezTo>
                  <a:pt x="3661315" y="5887239"/>
                  <a:pt x="3629882" y="5889907"/>
                  <a:pt x="3605116" y="5878285"/>
                </a:cubicBezTo>
                <a:cubicBezTo>
                  <a:pt x="3579206" y="5866093"/>
                  <a:pt x="3557682" y="5874285"/>
                  <a:pt x="3534629" y="5877715"/>
                </a:cubicBezTo>
                <a:cubicBezTo>
                  <a:pt x="3497862" y="5883049"/>
                  <a:pt x="3461282" y="5892955"/>
                  <a:pt x="3424135" y="5880382"/>
                </a:cubicBezTo>
                <a:cubicBezTo>
                  <a:pt x="3378986" y="5865141"/>
                  <a:pt x="3334216" y="5848758"/>
                  <a:pt x="3288877" y="5834280"/>
                </a:cubicBezTo>
                <a:cubicBezTo>
                  <a:pt x="3271348" y="5828753"/>
                  <a:pt x="3252492" y="5826467"/>
                  <a:pt x="3234202" y="5823991"/>
                </a:cubicBezTo>
                <a:cubicBezTo>
                  <a:pt x="3216867" y="5821895"/>
                  <a:pt x="3196102" y="5827230"/>
                  <a:pt x="3182763" y="5819229"/>
                </a:cubicBezTo>
                <a:cubicBezTo>
                  <a:pt x="3148472" y="5798655"/>
                  <a:pt x="3113231" y="5788558"/>
                  <a:pt x="3073604" y="5788558"/>
                </a:cubicBezTo>
                <a:cubicBezTo>
                  <a:pt x="3058743" y="5788558"/>
                  <a:pt x="3044264" y="5779984"/>
                  <a:pt x="3029216" y="5778459"/>
                </a:cubicBezTo>
                <a:cubicBezTo>
                  <a:pt x="3008639" y="5776555"/>
                  <a:pt x="2985016" y="5771411"/>
                  <a:pt x="2967110" y="5778651"/>
                </a:cubicBezTo>
                <a:cubicBezTo>
                  <a:pt x="2925008" y="5795797"/>
                  <a:pt x="2890910" y="5781507"/>
                  <a:pt x="2854140" y="5764553"/>
                </a:cubicBezTo>
                <a:cubicBezTo>
                  <a:pt x="2817943" y="5747789"/>
                  <a:pt x="2779842" y="5734455"/>
                  <a:pt x="2741360" y="5723403"/>
                </a:cubicBezTo>
                <a:cubicBezTo>
                  <a:pt x="2726882" y="5719403"/>
                  <a:pt x="2709548" y="5726072"/>
                  <a:pt x="2693543" y="5727405"/>
                </a:cubicBezTo>
                <a:cubicBezTo>
                  <a:pt x="2687827" y="5727786"/>
                  <a:pt x="2681540" y="5728358"/>
                  <a:pt x="2676398" y="5726453"/>
                </a:cubicBezTo>
                <a:cubicBezTo>
                  <a:pt x="2626677" y="5708163"/>
                  <a:pt x="2576191" y="5694257"/>
                  <a:pt x="2522279" y="5703782"/>
                </a:cubicBezTo>
                <a:cubicBezTo>
                  <a:pt x="2517327" y="5704735"/>
                  <a:pt x="2511800" y="5702639"/>
                  <a:pt x="2506847" y="5701305"/>
                </a:cubicBezTo>
                <a:cubicBezTo>
                  <a:pt x="2482652" y="5694447"/>
                  <a:pt x="2459029" y="5683589"/>
                  <a:pt x="2434456" y="5681112"/>
                </a:cubicBezTo>
                <a:cubicBezTo>
                  <a:pt x="2373874" y="5675016"/>
                  <a:pt x="2312915" y="5672538"/>
                  <a:pt x="2251948" y="5668538"/>
                </a:cubicBezTo>
                <a:cubicBezTo>
                  <a:pt x="2248138" y="5668349"/>
                  <a:pt x="2244137" y="5668349"/>
                  <a:pt x="2240710" y="5667014"/>
                </a:cubicBezTo>
                <a:cubicBezTo>
                  <a:pt x="2218229" y="5658822"/>
                  <a:pt x="2198608" y="5661490"/>
                  <a:pt x="2179556" y="5677111"/>
                </a:cubicBezTo>
                <a:cubicBezTo>
                  <a:pt x="2171173" y="5683969"/>
                  <a:pt x="2159743" y="5687589"/>
                  <a:pt x="2149267" y="5691399"/>
                </a:cubicBezTo>
                <a:cubicBezTo>
                  <a:pt x="2133834" y="5697115"/>
                  <a:pt x="2118023" y="5702639"/>
                  <a:pt x="2102021" y="5706259"/>
                </a:cubicBezTo>
                <a:cubicBezTo>
                  <a:pt x="2086208" y="5709688"/>
                  <a:pt x="2069254" y="5714449"/>
                  <a:pt x="2054013" y="5711784"/>
                </a:cubicBezTo>
                <a:cubicBezTo>
                  <a:pt x="2026581" y="5707022"/>
                  <a:pt x="2000479" y="5696353"/>
                  <a:pt x="1973429" y="5689303"/>
                </a:cubicBezTo>
                <a:cubicBezTo>
                  <a:pt x="1964094" y="5686826"/>
                  <a:pt x="1953806" y="5687209"/>
                  <a:pt x="1944092" y="5687017"/>
                </a:cubicBezTo>
                <a:cubicBezTo>
                  <a:pt x="1921800" y="5686447"/>
                  <a:pt x="1898940" y="5691971"/>
                  <a:pt x="1878748" y="5676159"/>
                </a:cubicBezTo>
                <a:cubicBezTo>
                  <a:pt x="1860079" y="5661299"/>
                  <a:pt x="1841216" y="5665680"/>
                  <a:pt x="1821596" y="5676920"/>
                </a:cubicBezTo>
                <a:cubicBezTo>
                  <a:pt x="1807497" y="5684922"/>
                  <a:pt x="1791496" y="5691209"/>
                  <a:pt x="1775684" y="5694257"/>
                </a:cubicBezTo>
                <a:cubicBezTo>
                  <a:pt x="1753965" y="5698447"/>
                  <a:pt x="1732439" y="5700163"/>
                  <a:pt x="1709006" y="5697685"/>
                </a:cubicBezTo>
                <a:cubicBezTo>
                  <a:pt x="1692431" y="5695971"/>
                  <a:pt x="1678904" y="5695209"/>
                  <a:pt x="1665950" y="5685113"/>
                </a:cubicBezTo>
                <a:cubicBezTo>
                  <a:pt x="1663856" y="5683589"/>
                  <a:pt x="1660046" y="5683207"/>
                  <a:pt x="1657188" y="5683399"/>
                </a:cubicBezTo>
                <a:cubicBezTo>
                  <a:pt x="1619658" y="5686637"/>
                  <a:pt x="1582510" y="5684922"/>
                  <a:pt x="1544598" y="5682634"/>
                </a:cubicBezTo>
                <a:cubicBezTo>
                  <a:pt x="1496403" y="5679589"/>
                  <a:pt x="1445725" y="5688541"/>
                  <a:pt x="1404006" y="5720546"/>
                </a:cubicBezTo>
                <a:cubicBezTo>
                  <a:pt x="1397909" y="5725310"/>
                  <a:pt x="1388765" y="5727405"/>
                  <a:pt x="1380762" y="5728549"/>
                </a:cubicBezTo>
                <a:cubicBezTo>
                  <a:pt x="1343044" y="5733501"/>
                  <a:pt x="1305132" y="5736930"/>
                  <a:pt x="1267411" y="5742455"/>
                </a:cubicBezTo>
                <a:cubicBezTo>
                  <a:pt x="1246837" y="5745503"/>
                  <a:pt x="1225310" y="5748170"/>
                  <a:pt x="1206641" y="5756553"/>
                </a:cubicBezTo>
                <a:cubicBezTo>
                  <a:pt x="1188354" y="5764743"/>
                  <a:pt x="1173681" y="5774459"/>
                  <a:pt x="1162823" y="5757315"/>
                </a:cubicBezTo>
                <a:cubicBezTo>
                  <a:pt x="1143394" y="5766459"/>
                  <a:pt x="1126437" y="5774080"/>
                  <a:pt x="1109865" y="5782270"/>
                </a:cubicBezTo>
                <a:cubicBezTo>
                  <a:pt x="1103767" y="5785318"/>
                  <a:pt x="1098623" y="5790272"/>
                  <a:pt x="1092527" y="5793130"/>
                </a:cubicBezTo>
                <a:cubicBezTo>
                  <a:pt x="1086048" y="5796178"/>
                  <a:pt x="1078810" y="5798082"/>
                  <a:pt x="1071762" y="5799607"/>
                </a:cubicBezTo>
                <a:cubicBezTo>
                  <a:pt x="1040327" y="5806465"/>
                  <a:pt x="1008894" y="5812751"/>
                  <a:pt x="977653" y="5820182"/>
                </a:cubicBezTo>
                <a:cubicBezTo>
                  <a:pt x="971554" y="5821705"/>
                  <a:pt x="966411" y="5827801"/>
                  <a:pt x="960887" y="5831801"/>
                </a:cubicBezTo>
                <a:cubicBezTo>
                  <a:pt x="957266" y="5834470"/>
                  <a:pt x="953648" y="5838470"/>
                  <a:pt x="949646" y="5839042"/>
                </a:cubicBezTo>
                <a:cubicBezTo>
                  <a:pt x="919165" y="5843614"/>
                  <a:pt x="888877" y="5848949"/>
                  <a:pt x="858205" y="5851234"/>
                </a:cubicBezTo>
                <a:cubicBezTo>
                  <a:pt x="832486" y="5853138"/>
                  <a:pt x="807719" y="5852568"/>
                  <a:pt x="801053" y="5885715"/>
                </a:cubicBezTo>
                <a:cubicBezTo>
                  <a:pt x="799909" y="5891432"/>
                  <a:pt x="791717" y="5897528"/>
                  <a:pt x="785432" y="5900384"/>
                </a:cubicBezTo>
                <a:cubicBezTo>
                  <a:pt x="767524" y="5908576"/>
                  <a:pt x="748471" y="5914101"/>
                  <a:pt x="730754" y="5922482"/>
                </a:cubicBezTo>
                <a:cubicBezTo>
                  <a:pt x="672650" y="5950488"/>
                  <a:pt x="611880" y="5968205"/>
                  <a:pt x="546917" y="5964966"/>
                </a:cubicBezTo>
                <a:cubicBezTo>
                  <a:pt x="526724" y="5964014"/>
                  <a:pt x="507102" y="5953726"/>
                  <a:pt x="494337" y="5949915"/>
                </a:cubicBezTo>
                <a:cubicBezTo>
                  <a:pt x="457572" y="5964966"/>
                  <a:pt x="426709" y="5979445"/>
                  <a:pt x="394511" y="5990303"/>
                </a:cubicBezTo>
                <a:cubicBezTo>
                  <a:pt x="366127" y="6000019"/>
                  <a:pt x="336408" y="6006115"/>
                  <a:pt x="307259" y="6013163"/>
                </a:cubicBezTo>
                <a:cubicBezTo>
                  <a:pt x="296590" y="6015832"/>
                  <a:pt x="285732" y="6017355"/>
                  <a:pt x="274873" y="6018690"/>
                </a:cubicBezTo>
                <a:cubicBezTo>
                  <a:pt x="240965" y="6022880"/>
                  <a:pt x="205529" y="6012784"/>
                  <a:pt x="172384" y="6028786"/>
                </a:cubicBezTo>
                <a:cubicBezTo>
                  <a:pt x="155046" y="6037168"/>
                  <a:pt x="137898" y="6047265"/>
                  <a:pt x="119613" y="6051647"/>
                </a:cubicBezTo>
                <a:cubicBezTo>
                  <a:pt x="99990" y="6056409"/>
                  <a:pt x="80794" y="6063839"/>
                  <a:pt x="61197" y="6069150"/>
                </a:cubicBezTo>
                <a:lnTo>
                  <a:pt x="544" y="6073921"/>
                </a:lnTo>
                <a:lnTo>
                  <a:pt x="544" y="5946682"/>
                </a:lnTo>
                <a:lnTo>
                  <a:pt x="0" y="5946682"/>
                </a:lnTo>
                <a:lnTo>
                  <a:pt x="0" y="1335314"/>
                </a:lnTo>
                <a:lnTo>
                  <a:pt x="0" y="873938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20000"/>
              </a:prstClr>
            </a:outerShdw>
          </a:effectLst>
        </p:spPr>
      </p:pic>
      <p:sp>
        <p:nvSpPr>
          <p:cNvPr id="21" name="Rectangle 41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8350" cy="6038850"/>
          </a:xfrm>
          <a:custGeom>
            <a:avLst/>
            <a:gdLst>
              <a:gd name="connsiteX0" fmla="*/ 0 w 12192000"/>
              <a:gd name="connsiteY0" fmla="*/ 0 h 5835650"/>
              <a:gd name="connsiteX1" fmla="*/ 12192000 w 12192000"/>
              <a:gd name="connsiteY1" fmla="*/ 0 h 5835650"/>
              <a:gd name="connsiteX2" fmla="*/ 12192000 w 12192000"/>
              <a:gd name="connsiteY2" fmla="*/ 5835650 h 5835650"/>
              <a:gd name="connsiteX3" fmla="*/ 0 w 12192000"/>
              <a:gd name="connsiteY3" fmla="*/ 5835650 h 5835650"/>
              <a:gd name="connsiteX4" fmla="*/ 0 w 12192000"/>
              <a:gd name="connsiteY4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0 w 12198350"/>
              <a:gd name="connsiteY4" fmla="*/ 5835650 h 5835650"/>
              <a:gd name="connsiteX5" fmla="*/ 0 w 12198350"/>
              <a:gd name="connsiteY5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5060950 w 12198350"/>
              <a:gd name="connsiteY4" fmla="*/ 5835650 h 5835650"/>
              <a:gd name="connsiteX5" fmla="*/ 0 w 12198350"/>
              <a:gd name="connsiteY5" fmla="*/ 5835650 h 5835650"/>
              <a:gd name="connsiteX6" fmla="*/ 0 w 12198350"/>
              <a:gd name="connsiteY6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5060950 w 12198350"/>
              <a:gd name="connsiteY4" fmla="*/ 5835650 h 5835650"/>
              <a:gd name="connsiteX5" fmla="*/ 1822450 w 12198350"/>
              <a:gd name="connsiteY5" fmla="*/ 5829300 h 5835650"/>
              <a:gd name="connsiteX6" fmla="*/ 0 w 12198350"/>
              <a:gd name="connsiteY6" fmla="*/ 5835650 h 5835650"/>
              <a:gd name="connsiteX7" fmla="*/ 0 w 12198350"/>
              <a:gd name="connsiteY7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5060950 w 12198350"/>
              <a:gd name="connsiteY4" fmla="*/ 5835650 h 5835650"/>
              <a:gd name="connsiteX5" fmla="*/ 1727200 w 12198350"/>
              <a:gd name="connsiteY5" fmla="*/ 5486400 h 5835650"/>
              <a:gd name="connsiteX6" fmla="*/ 0 w 12198350"/>
              <a:gd name="connsiteY6" fmla="*/ 5835650 h 5835650"/>
              <a:gd name="connsiteX7" fmla="*/ 0 w 12198350"/>
              <a:gd name="connsiteY7" fmla="*/ 0 h 5835650"/>
              <a:gd name="connsiteX0" fmla="*/ 0 w 12198350"/>
              <a:gd name="connsiteY0" fmla="*/ 0 h 5835650"/>
              <a:gd name="connsiteX1" fmla="*/ 12192000 w 12198350"/>
              <a:gd name="connsiteY1" fmla="*/ 0 h 5835650"/>
              <a:gd name="connsiteX2" fmla="*/ 12198350 w 12198350"/>
              <a:gd name="connsiteY2" fmla="*/ 3505200 h 5835650"/>
              <a:gd name="connsiteX3" fmla="*/ 12192000 w 12198350"/>
              <a:gd name="connsiteY3" fmla="*/ 5835650 h 5835650"/>
              <a:gd name="connsiteX4" fmla="*/ 5060950 w 12198350"/>
              <a:gd name="connsiteY4" fmla="*/ 5835650 h 5835650"/>
              <a:gd name="connsiteX5" fmla="*/ 3854450 w 12198350"/>
              <a:gd name="connsiteY5" fmla="*/ 5695950 h 5835650"/>
              <a:gd name="connsiteX6" fmla="*/ 1727200 w 12198350"/>
              <a:gd name="connsiteY6" fmla="*/ 5486400 h 5835650"/>
              <a:gd name="connsiteX7" fmla="*/ 0 w 12198350"/>
              <a:gd name="connsiteY7" fmla="*/ 5835650 h 5835650"/>
              <a:gd name="connsiteX8" fmla="*/ 0 w 12198350"/>
              <a:gd name="connsiteY8" fmla="*/ 0 h 5835650"/>
              <a:gd name="connsiteX0" fmla="*/ 0 w 12198350"/>
              <a:gd name="connsiteY0" fmla="*/ 0 h 5842000"/>
              <a:gd name="connsiteX1" fmla="*/ 12192000 w 12198350"/>
              <a:gd name="connsiteY1" fmla="*/ 0 h 5842000"/>
              <a:gd name="connsiteX2" fmla="*/ 12198350 w 12198350"/>
              <a:gd name="connsiteY2" fmla="*/ 3505200 h 5842000"/>
              <a:gd name="connsiteX3" fmla="*/ 12192000 w 12198350"/>
              <a:gd name="connsiteY3" fmla="*/ 5835650 h 5842000"/>
              <a:gd name="connsiteX4" fmla="*/ 5060950 w 12198350"/>
              <a:gd name="connsiteY4" fmla="*/ 5835650 h 5842000"/>
              <a:gd name="connsiteX5" fmla="*/ 3663950 w 12198350"/>
              <a:gd name="connsiteY5" fmla="*/ 5842000 h 5842000"/>
              <a:gd name="connsiteX6" fmla="*/ 1727200 w 12198350"/>
              <a:gd name="connsiteY6" fmla="*/ 5486400 h 5842000"/>
              <a:gd name="connsiteX7" fmla="*/ 0 w 12198350"/>
              <a:gd name="connsiteY7" fmla="*/ 5835650 h 5842000"/>
              <a:gd name="connsiteX8" fmla="*/ 0 w 12198350"/>
              <a:gd name="connsiteY8" fmla="*/ 0 h 5842000"/>
              <a:gd name="connsiteX0" fmla="*/ 0 w 12198350"/>
              <a:gd name="connsiteY0" fmla="*/ 0 h 5924550"/>
              <a:gd name="connsiteX1" fmla="*/ 12192000 w 12198350"/>
              <a:gd name="connsiteY1" fmla="*/ 0 h 5924550"/>
              <a:gd name="connsiteX2" fmla="*/ 12198350 w 12198350"/>
              <a:gd name="connsiteY2" fmla="*/ 3505200 h 5924550"/>
              <a:gd name="connsiteX3" fmla="*/ 12192000 w 12198350"/>
              <a:gd name="connsiteY3" fmla="*/ 5835650 h 5924550"/>
              <a:gd name="connsiteX4" fmla="*/ 4883150 w 12198350"/>
              <a:gd name="connsiteY4" fmla="*/ 5924550 h 5924550"/>
              <a:gd name="connsiteX5" fmla="*/ 3663950 w 12198350"/>
              <a:gd name="connsiteY5" fmla="*/ 5842000 h 5924550"/>
              <a:gd name="connsiteX6" fmla="*/ 1727200 w 12198350"/>
              <a:gd name="connsiteY6" fmla="*/ 5486400 h 5924550"/>
              <a:gd name="connsiteX7" fmla="*/ 0 w 12198350"/>
              <a:gd name="connsiteY7" fmla="*/ 5835650 h 5924550"/>
              <a:gd name="connsiteX8" fmla="*/ 0 w 12198350"/>
              <a:gd name="connsiteY8" fmla="*/ 0 h 5924550"/>
              <a:gd name="connsiteX0" fmla="*/ 0 w 12198350"/>
              <a:gd name="connsiteY0" fmla="*/ 0 h 5924550"/>
              <a:gd name="connsiteX1" fmla="*/ 12192000 w 12198350"/>
              <a:gd name="connsiteY1" fmla="*/ 0 h 5924550"/>
              <a:gd name="connsiteX2" fmla="*/ 12198350 w 12198350"/>
              <a:gd name="connsiteY2" fmla="*/ 3505200 h 5924550"/>
              <a:gd name="connsiteX3" fmla="*/ 12192000 w 12198350"/>
              <a:gd name="connsiteY3" fmla="*/ 5835650 h 5924550"/>
              <a:gd name="connsiteX4" fmla="*/ 8318500 w 12198350"/>
              <a:gd name="connsiteY4" fmla="*/ 5867400 h 5924550"/>
              <a:gd name="connsiteX5" fmla="*/ 4883150 w 12198350"/>
              <a:gd name="connsiteY5" fmla="*/ 5924550 h 5924550"/>
              <a:gd name="connsiteX6" fmla="*/ 3663950 w 12198350"/>
              <a:gd name="connsiteY6" fmla="*/ 5842000 h 5924550"/>
              <a:gd name="connsiteX7" fmla="*/ 1727200 w 12198350"/>
              <a:gd name="connsiteY7" fmla="*/ 5486400 h 5924550"/>
              <a:gd name="connsiteX8" fmla="*/ 0 w 12198350"/>
              <a:gd name="connsiteY8" fmla="*/ 5835650 h 5924550"/>
              <a:gd name="connsiteX9" fmla="*/ 0 w 12198350"/>
              <a:gd name="connsiteY9" fmla="*/ 0 h 59245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2192000 w 12198350"/>
              <a:gd name="connsiteY3" fmla="*/ 5835650 h 6038850"/>
              <a:gd name="connsiteX4" fmla="*/ 7219950 w 12198350"/>
              <a:gd name="connsiteY4" fmla="*/ 6038850 h 6038850"/>
              <a:gd name="connsiteX5" fmla="*/ 4883150 w 12198350"/>
              <a:gd name="connsiteY5" fmla="*/ 5924550 h 6038850"/>
              <a:gd name="connsiteX6" fmla="*/ 3663950 w 12198350"/>
              <a:gd name="connsiteY6" fmla="*/ 5842000 h 6038850"/>
              <a:gd name="connsiteX7" fmla="*/ 1727200 w 12198350"/>
              <a:gd name="connsiteY7" fmla="*/ 5486400 h 6038850"/>
              <a:gd name="connsiteX8" fmla="*/ 0 w 12198350"/>
              <a:gd name="connsiteY8" fmla="*/ 5835650 h 6038850"/>
              <a:gd name="connsiteX9" fmla="*/ 0 w 12198350"/>
              <a:gd name="connsiteY9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2192000 w 12198350"/>
              <a:gd name="connsiteY3" fmla="*/ 5835650 h 6038850"/>
              <a:gd name="connsiteX4" fmla="*/ 9766300 w 12198350"/>
              <a:gd name="connsiteY4" fmla="*/ 59245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2192000 w 12198350"/>
              <a:gd name="connsiteY3" fmla="*/ 5835650 h 6038850"/>
              <a:gd name="connsiteX4" fmla="*/ 8813800 w 12198350"/>
              <a:gd name="connsiteY4" fmla="*/ 57467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0255250 w 12198350"/>
              <a:gd name="connsiteY3" fmla="*/ 4978400 h 6038850"/>
              <a:gd name="connsiteX4" fmla="*/ 8813800 w 12198350"/>
              <a:gd name="connsiteY4" fmla="*/ 57467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8813800 w 12198350"/>
              <a:gd name="connsiteY3" fmla="*/ 5746750 h 6038850"/>
              <a:gd name="connsiteX4" fmla="*/ 7219950 w 12198350"/>
              <a:gd name="connsiteY4" fmla="*/ 6038850 h 6038850"/>
              <a:gd name="connsiteX5" fmla="*/ 4883150 w 12198350"/>
              <a:gd name="connsiteY5" fmla="*/ 5924550 h 6038850"/>
              <a:gd name="connsiteX6" fmla="*/ 3663950 w 12198350"/>
              <a:gd name="connsiteY6" fmla="*/ 5842000 h 6038850"/>
              <a:gd name="connsiteX7" fmla="*/ 1727200 w 12198350"/>
              <a:gd name="connsiteY7" fmla="*/ 5486400 h 6038850"/>
              <a:gd name="connsiteX8" fmla="*/ 0 w 12198350"/>
              <a:gd name="connsiteY8" fmla="*/ 5835650 h 6038850"/>
              <a:gd name="connsiteX9" fmla="*/ 0 w 12198350"/>
              <a:gd name="connsiteY9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0623550 w 12198350"/>
              <a:gd name="connsiteY3" fmla="*/ 4800600 h 6038850"/>
              <a:gd name="connsiteX4" fmla="*/ 8813800 w 12198350"/>
              <a:gd name="connsiteY4" fmla="*/ 57467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0185400 w 12198350"/>
              <a:gd name="connsiteY3" fmla="*/ 4978400 h 6038850"/>
              <a:gd name="connsiteX4" fmla="*/ 8813800 w 12198350"/>
              <a:gd name="connsiteY4" fmla="*/ 5746750 h 6038850"/>
              <a:gd name="connsiteX5" fmla="*/ 7219950 w 12198350"/>
              <a:gd name="connsiteY5" fmla="*/ 6038850 h 6038850"/>
              <a:gd name="connsiteX6" fmla="*/ 4883150 w 12198350"/>
              <a:gd name="connsiteY6" fmla="*/ 5924550 h 6038850"/>
              <a:gd name="connsiteX7" fmla="*/ 3663950 w 12198350"/>
              <a:gd name="connsiteY7" fmla="*/ 5842000 h 6038850"/>
              <a:gd name="connsiteX8" fmla="*/ 1727200 w 12198350"/>
              <a:gd name="connsiteY8" fmla="*/ 5486400 h 6038850"/>
              <a:gd name="connsiteX9" fmla="*/ 0 w 12198350"/>
              <a:gd name="connsiteY9" fmla="*/ 5835650 h 6038850"/>
              <a:gd name="connsiteX10" fmla="*/ 0 w 12198350"/>
              <a:gd name="connsiteY10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1766550 w 12198350"/>
              <a:gd name="connsiteY3" fmla="*/ 4108450 h 6038850"/>
              <a:gd name="connsiteX4" fmla="*/ 10185400 w 12198350"/>
              <a:gd name="connsiteY4" fmla="*/ 4978400 h 6038850"/>
              <a:gd name="connsiteX5" fmla="*/ 8813800 w 12198350"/>
              <a:gd name="connsiteY5" fmla="*/ 5746750 h 6038850"/>
              <a:gd name="connsiteX6" fmla="*/ 7219950 w 12198350"/>
              <a:gd name="connsiteY6" fmla="*/ 6038850 h 6038850"/>
              <a:gd name="connsiteX7" fmla="*/ 4883150 w 12198350"/>
              <a:gd name="connsiteY7" fmla="*/ 5924550 h 6038850"/>
              <a:gd name="connsiteX8" fmla="*/ 3663950 w 12198350"/>
              <a:gd name="connsiteY8" fmla="*/ 5842000 h 6038850"/>
              <a:gd name="connsiteX9" fmla="*/ 1727200 w 12198350"/>
              <a:gd name="connsiteY9" fmla="*/ 5486400 h 6038850"/>
              <a:gd name="connsiteX10" fmla="*/ 0 w 12198350"/>
              <a:gd name="connsiteY10" fmla="*/ 5835650 h 6038850"/>
              <a:gd name="connsiteX11" fmla="*/ 0 w 12198350"/>
              <a:gd name="connsiteY11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1341100 w 12198350"/>
              <a:gd name="connsiteY3" fmla="*/ 4267200 h 6038850"/>
              <a:gd name="connsiteX4" fmla="*/ 10185400 w 12198350"/>
              <a:gd name="connsiteY4" fmla="*/ 4978400 h 6038850"/>
              <a:gd name="connsiteX5" fmla="*/ 8813800 w 12198350"/>
              <a:gd name="connsiteY5" fmla="*/ 5746750 h 6038850"/>
              <a:gd name="connsiteX6" fmla="*/ 7219950 w 12198350"/>
              <a:gd name="connsiteY6" fmla="*/ 6038850 h 6038850"/>
              <a:gd name="connsiteX7" fmla="*/ 4883150 w 12198350"/>
              <a:gd name="connsiteY7" fmla="*/ 5924550 h 6038850"/>
              <a:gd name="connsiteX8" fmla="*/ 3663950 w 12198350"/>
              <a:gd name="connsiteY8" fmla="*/ 5842000 h 6038850"/>
              <a:gd name="connsiteX9" fmla="*/ 1727200 w 12198350"/>
              <a:gd name="connsiteY9" fmla="*/ 5486400 h 6038850"/>
              <a:gd name="connsiteX10" fmla="*/ 0 w 12198350"/>
              <a:gd name="connsiteY10" fmla="*/ 5835650 h 6038850"/>
              <a:gd name="connsiteX11" fmla="*/ 0 w 12198350"/>
              <a:gd name="connsiteY11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1341100 w 12198350"/>
              <a:gd name="connsiteY3" fmla="*/ 4267200 h 6038850"/>
              <a:gd name="connsiteX4" fmla="*/ 10185400 w 12198350"/>
              <a:gd name="connsiteY4" fmla="*/ 4978400 h 6038850"/>
              <a:gd name="connsiteX5" fmla="*/ 8813800 w 12198350"/>
              <a:gd name="connsiteY5" fmla="*/ 5746750 h 6038850"/>
              <a:gd name="connsiteX6" fmla="*/ 7219950 w 12198350"/>
              <a:gd name="connsiteY6" fmla="*/ 6038850 h 6038850"/>
              <a:gd name="connsiteX7" fmla="*/ 4883150 w 12198350"/>
              <a:gd name="connsiteY7" fmla="*/ 5924550 h 6038850"/>
              <a:gd name="connsiteX8" fmla="*/ 3663950 w 12198350"/>
              <a:gd name="connsiteY8" fmla="*/ 5842000 h 6038850"/>
              <a:gd name="connsiteX9" fmla="*/ 1727200 w 12198350"/>
              <a:gd name="connsiteY9" fmla="*/ 5486400 h 6038850"/>
              <a:gd name="connsiteX10" fmla="*/ 0 w 12198350"/>
              <a:gd name="connsiteY10" fmla="*/ 5835650 h 6038850"/>
              <a:gd name="connsiteX11" fmla="*/ 0 w 12198350"/>
              <a:gd name="connsiteY11" fmla="*/ 0 h 6038850"/>
              <a:gd name="connsiteX0" fmla="*/ 0 w 12198350"/>
              <a:gd name="connsiteY0" fmla="*/ 0 h 6038850"/>
              <a:gd name="connsiteX1" fmla="*/ 12192000 w 12198350"/>
              <a:gd name="connsiteY1" fmla="*/ 0 h 6038850"/>
              <a:gd name="connsiteX2" fmla="*/ 12198350 w 12198350"/>
              <a:gd name="connsiteY2" fmla="*/ 3505200 h 6038850"/>
              <a:gd name="connsiteX3" fmla="*/ 11341100 w 12198350"/>
              <a:gd name="connsiteY3" fmla="*/ 4267200 h 6038850"/>
              <a:gd name="connsiteX4" fmla="*/ 10185400 w 12198350"/>
              <a:gd name="connsiteY4" fmla="*/ 4978400 h 6038850"/>
              <a:gd name="connsiteX5" fmla="*/ 8813800 w 12198350"/>
              <a:gd name="connsiteY5" fmla="*/ 5746750 h 6038850"/>
              <a:gd name="connsiteX6" fmla="*/ 7219950 w 12198350"/>
              <a:gd name="connsiteY6" fmla="*/ 6038850 h 6038850"/>
              <a:gd name="connsiteX7" fmla="*/ 4883150 w 12198350"/>
              <a:gd name="connsiteY7" fmla="*/ 5924550 h 6038850"/>
              <a:gd name="connsiteX8" fmla="*/ 3663950 w 12198350"/>
              <a:gd name="connsiteY8" fmla="*/ 5842000 h 6038850"/>
              <a:gd name="connsiteX9" fmla="*/ 1727200 w 12198350"/>
              <a:gd name="connsiteY9" fmla="*/ 5486400 h 6038850"/>
              <a:gd name="connsiteX10" fmla="*/ 0 w 12198350"/>
              <a:gd name="connsiteY10" fmla="*/ 5835650 h 6038850"/>
              <a:gd name="connsiteX11" fmla="*/ 0 w 12198350"/>
              <a:gd name="connsiteY11" fmla="*/ 0 h 603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8350" h="6038850">
                <a:moveTo>
                  <a:pt x="0" y="0"/>
                </a:moveTo>
                <a:lnTo>
                  <a:pt x="12192000" y="0"/>
                </a:lnTo>
                <a:cubicBezTo>
                  <a:pt x="12194117" y="1168400"/>
                  <a:pt x="12196233" y="2336800"/>
                  <a:pt x="12198350" y="3505200"/>
                </a:cubicBezTo>
                <a:cubicBezTo>
                  <a:pt x="11828992" y="3872442"/>
                  <a:pt x="11606741" y="4015317"/>
                  <a:pt x="11341100" y="4267200"/>
                </a:cubicBezTo>
                <a:cubicBezTo>
                  <a:pt x="11005609" y="4512733"/>
                  <a:pt x="10677525" y="4705350"/>
                  <a:pt x="10185400" y="4978400"/>
                </a:cubicBezTo>
                <a:cubicBezTo>
                  <a:pt x="9693275" y="5251450"/>
                  <a:pt x="9381067" y="5540375"/>
                  <a:pt x="8813800" y="5746750"/>
                </a:cubicBezTo>
                <a:lnTo>
                  <a:pt x="7219950" y="6038850"/>
                </a:lnTo>
                <a:lnTo>
                  <a:pt x="4883150" y="5924550"/>
                </a:lnTo>
                <a:lnTo>
                  <a:pt x="3663950" y="5842000"/>
                </a:lnTo>
                <a:lnTo>
                  <a:pt x="1727200" y="5486400"/>
                </a:lnTo>
                <a:lnTo>
                  <a:pt x="0" y="583565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0000">
                  <a:alpha val="60000"/>
                </a:srgbClr>
              </a:gs>
              <a:gs pos="100000">
                <a:srgbClr val="000000">
                  <a:alpha val="0"/>
                </a:srgbClr>
              </a:gs>
              <a:gs pos="68000">
                <a:srgbClr val="000000">
                  <a:alpha val="4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252769E-B9F0-4068-A645-5BBEF16E9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4" y="3296010"/>
            <a:ext cx="12191456" cy="2849976"/>
            <a:chOff x="476" y="-3923157"/>
            <a:chExt cx="10667524" cy="2493729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E12D6AD-7096-45BB-9C02-468B2704C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9953252-97DE-4766-B2F6-E4FDA2FD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7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B20284-8571-B9A6-E290-0B6DC494C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8" y="1120676"/>
            <a:ext cx="9810137" cy="3156356"/>
          </a:xfrm>
        </p:spPr>
        <p:txBody>
          <a:bodyPr>
            <a:noAutofit/>
          </a:bodyPr>
          <a:lstStyle/>
          <a:p>
            <a:pPr algn="l"/>
            <a:r>
              <a:rPr lang="tr-TR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 476/575 </a:t>
            </a:r>
            <a:br>
              <a:rPr lang="tr-TR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 </a:t>
            </a:r>
            <a:r>
              <a:rPr lang="tr-TR" sz="4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tr-TR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Networks</a:t>
            </a:r>
            <a:br>
              <a:rPr lang="tr-TR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AI-</a:t>
            </a:r>
            <a:r>
              <a:rPr lang="tr-TR" sz="4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tr-TR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Smart </a:t>
            </a:r>
            <a:r>
              <a:rPr lang="tr-TR" sz="4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Door</a:t>
            </a:r>
            <a:r>
              <a:rPr lang="tr-TR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4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tr-TR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Project Report </a:t>
            </a:r>
            <a:br>
              <a:rPr lang="tr-TR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tr-TR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Berke Yılmaz Furkan Ayan Furkan Taşkın </a:t>
            </a:r>
          </a:p>
        </p:txBody>
      </p:sp>
    </p:spTree>
    <p:extLst>
      <p:ext uri="{BB962C8B-B14F-4D97-AF65-F5344CB8AC3E}">
        <p14:creationId xmlns:p14="http://schemas.microsoft.com/office/powerpoint/2010/main" val="384830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042870-C205-D324-240B-5DD7EE9B8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542589"/>
            <a:ext cx="5334197" cy="1708242"/>
          </a:xfrm>
        </p:spPr>
        <p:txBody>
          <a:bodyPr anchor="ctr">
            <a:normAutofit/>
          </a:bodyPr>
          <a:lstStyle/>
          <a:p>
            <a:r>
              <a:rPr lang="tr-TR" sz="7200" dirty="0" err="1"/>
              <a:t>Introduction</a:t>
            </a:r>
            <a:endParaRPr lang="tr-TR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BF3ED-8EA4-47F0-128F-E26D01269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592" y="2250831"/>
            <a:ext cx="5910305" cy="4129925"/>
          </a:xfrm>
        </p:spPr>
        <p:txBody>
          <a:bodyPr anchor="ctr">
            <a:normAutofit lnSpcReduction="10000"/>
          </a:bodyPr>
          <a:lstStyle/>
          <a:p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project</a:t>
            </a:r>
            <a:r>
              <a:rPr lang="tr-TR" dirty="0"/>
              <a:t> is </a:t>
            </a:r>
            <a:r>
              <a:rPr lang="tr-TR" dirty="0" err="1"/>
              <a:t>focuses</a:t>
            </a:r>
            <a:r>
              <a:rPr lang="tr-TR" dirty="0"/>
              <a:t> on </a:t>
            </a:r>
            <a:r>
              <a:rPr lang="tr-TR" dirty="0" err="1"/>
              <a:t>developing</a:t>
            </a:r>
            <a:r>
              <a:rPr lang="tr-TR" dirty="0"/>
              <a:t> </a:t>
            </a:r>
            <a:r>
              <a:rPr lang="tr-TR" dirty="0" err="1"/>
              <a:t>secure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home</a:t>
            </a:r>
            <a:r>
              <a:rPr lang="tr-TR" dirty="0"/>
              <a:t> </a:t>
            </a:r>
            <a:r>
              <a:rPr lang="tr-TR" dirty="0" err="1"/>
              <a:t>entrances</a:t>
            </a:r>
            <a:endParaRPr lang="tr-TR" dirty="0"/>
          </a:p>
          <a:p>
            <a:r>
              <a:rPr lang="tr-TR" dirty="0" err="1"/>
              <a:t>It</a:t>
            </a:r>
            <a:r>
              <a:rPr lang="tr-TR" dirty="0"/>
              <a:t> </a:t>
            </a:r>
            <a:r>
              <a:rPr lang="tr-TR" dirty="0" err="1"/>
              <a:t>offers</a:t>
            </a:r>
            <a:r>
              <a:rPr lang="tr-TR" dirty="0"/>
              <a:t> a </a:t>
            </a:r>
            <a:r>
              <a:rPr lang="tr-TR" dirty="0" err="1"/>
              <a:t>smart</a:t>
            </a:r>
            <a:r>
              <a:rPr lang="tr-TR" dirty="0"/>
              <a:t> </a:t>
            </a:r>
            <a:r>
              <a:rPr lang="tr-TR" dirty="0" err="1"/>
              <a:t>door</a:t>
            </a:r>
            <a:r>
              <a:rPr lang="tr-TR" dirty="0"/>
              <a:t> </a:t>
            </a:r>
            <a:r>
              <a:rPr lang="tr-TR" dirty="0" err="1"/>
              <a:t>lock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face</a:t>
            </a:r>
            <a:r>
              <a:rPr lang="tr-TR" dirty="0"/>
              <a:t> </a:t>
            </a:r>
            <a:r>
              <a:rPr lang="tr-TR" dirty="0" err="1"/>
              <a:t>recognition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mobile </a:t>
            </a:r>
            <a:r>
              <a:rPr lang="tr-TR" dirty="0" err="1"/>
              <a:t>app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remote</a:t>
            </a:r>
            <a:r>
              <a:rPr lang="tr-TR" dirty="0"/>
              <a:t> </a:t>
            </a:r>
            <a:r>
              <a:rPr lang="tr-TR" dirty="0" err="1"/>
              <a:t>contolling</a:t>
            </a:r>
            <a:r>
              <a:rPr lang="tr-TR" dirty="0"/>
              <a:t>.</a:t>
            </a:r>
          </a:p>
          <a:p>
            <a:r>
              <a:rPr lang="tr-TR" dirty="0" err="1"/>
              <a:t>Users</a:t>
            </a:r>
            <a:r>
              <a:rPr lang="tr-TR" dirty="0"/>
              <a:t> can </a:t>
            </a:r>
            <a:r>
              <a:rPr lang="tr-TR" dirty="0" err="1"/>
              <a:t>control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door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far </a:t>
            </a:r>
            <a:r>
              <a:rPr lang="tr-TR" dirty="0" err="1"/>
              <a:t>away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register</a:t>
            </a:r>
            <a:r>
              <a:rPr lang="tr-TR" dirty="0"/>
              <a:t> </a:t>
            </a:r>
            <a:r>
              <a:rPr lang="tr-TR" dirty="0" err="1"/>
              <a:t>their</a:t>
            </a:r>
            <a:r>
              <a:rPr lang="tr-TR" dirty="0"/>
              <a:t> </a:t>
            </a:r>
            <a:r>
              <a:rPr lang="tr-TR" dirty="0" err="1"/>
              <a:t>faces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open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door</a:t>
            </a:r>
            <a:r>
              <a:rPr lang="tr-TR" dirty="0"/>
              <a:t>.</a:t>
            </a:r>
          </a:p>
          <a:p>
            <a:r>
              <a:rPr lang="tr-TR" dirty="0"/>
              <a:t>AI is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face</a:t>
            </a:r>
            <a:r>
              <a:rPr lang="tr-TR" dirty="0"/>
              <a:t> </a:t>
            </a:r>
            <a:r>
              <a:rPr lang="tr-TR" dirty="0" err="1"/>
              <a:t>recognition</a:t>
            </a:r>
            <a:endParaRPr lang="tr-TR" dirty="0"/>
          </a:p>
          <a:p>
            <a:endParaRPr lang="tr-TR" sz="2000" dirty="0"/>
          </a:p>
        </p:txBody>
      </p:sp>
      <p:pic>
        <p:nvPicPr>
          <p:cNvPr id="5" name="Picture 4" descr="An open door on a blue wall">
            <a:extLst>
              <a:ext uri="{FF2B5EF4-FFF2-40B4-BE49-F238E27FC236}">
                <a16:creationId xmlns:a16="http://schemas.microsoft.com/office/drawing/2014/main" id="{B8DFA032-697A-C80A-86C3-41F49FFC8F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1465" b="2"/>
          <a:stretch>
            <a:fillRect/>
          </a:stretch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5257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017AF-BBCD-6CFB-B031-55D7DD3B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tr-TR" sz="6600" dirty="0" err="1"/>
              <a:t>Why</a:t>
            </a:r>
            <a:r>
              <a:rPr lang="tr-TR" sz="6600" dirty="0"/>
              <a:t> </a:t>
            </a:r>
            <a:r>
              <a:rPr lang="tr-TR" sz="6600" dirty="0" err="1"/>
              <a:t>This</a:t>
            </a:r>
            <a:r>
              <a:rPr lang="tr-TR" sz="6600" dirty="0"/>
              <a:t>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365B6-D055-667B-65A4-A2A179220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80" y="2405067"/>
            <a:ext cx="6002110" cy="3729034"/>
          </a:xfrm>
        </p:spPr>
        <p:txBody>
          <a:bodyPr>
            <a:normAutofit lnSpcReduction="10000"/>
          </a:bodyPr>
          <a:lstStyle/>
          <a:p>
            <a:r>
              <a:rPr lang="tr-TR" sz="2000" dirty="0" err="1"/>
              <a:t>Providing</a:t>
            </a:r>
            <a:r>
              <a:rPr lang="tr-TR" sz="2000" dirty="0"/>
              <a:t> </a:t>
            </a:r>
            <a:r>
              <a:rPr lang="tr-TR" sz="2000" dirty="0" err="1"/>
              <a:t>secure</a:t>
            </a:r>
            <a:r>
              <a:rPr lang="tr-TR" sz="2000" dirty="0"/>
              <a:t> </a:t>
            </a:r>
            <a:r>
              <a:rPr lang="tr-TR" sz="2000" dirty="0" err="1"/>
              <a:t>system</a:t>
            </a:r>
            <a:r>
              <a:rPr lang="tr-TR" sz="2000" dirty="0"/>
              <a:t> </a:t>
            </a:r>
            <a:r>
              <a:rPr lang="tr-TR" sz="2000" dirty="0" err="1"/>
              <a:t>for</a:t>
            </a:r>
            <a:r>
              <a:rPr lang="tr-TR" sz="2000" dirty="0"/>
              <a:t> </a:t>
            </a:r>
            <a:r>
              <a:rPr lang="tr-TR" sz="2000" dirty="0" err="1"/>
              <a:t>homes</a:t>
            </a:r>
            <a:r>
              <a:rPr lang="tr-TR" sz="2000" dirty="0"/>
              <a:t> </a:t>
            </a:r>
            <a:r>
              <a:rPr lang="tr-TR" sz="2000" dirty="0" err="1"/>
              <a:t>unlike</a:t>
            </a:r>
            <a:r>
              <a:rPr lang="tr-TR" sz="2000" dirty="0"/>
              <a:t> </a:t>
            </a:r>
            <a:r>
              <a:rPr lang="tr-TR" sz="2000" dirty="0" err="1"/>
              <a:t>traditional</a:t>
            </a:r>
            <a:r>
              <a:rPr lang="tr-TR" sz="2000" dirty="0"/>
              <a:t> </a:t>
            </a:r>
            <a:r>
              <a:rPr lang="tr-TR" sz="2000" dirty="0" err="1"/>
              <a:t>ways</a:t>
            </a:r>
            <a:endParaRPr lang="tr-TR" sz="2000" dirty="0"/>
          </a:p>
          <a:p>
            <a:endParaRPr lang="tr-TR" sz="2000" dirty="0"/>
          </a:p>
          <a:p>
            <a:r>
              <a:rPr lang="en-US" sz="2000" dirty="0"/>
              <a:t>We aimed to develop an AI-based smart door lock using a Raspberry Pi with a camera for facial recognition, creating a modern and intelligent approach to home access</a:t>
            </a:r>
            <a:endParaRPr lang="tr-TR" sz="2000" dirty="0"/>
          </a:p>
          <a:p>
            <a:endParaRPr lang="tr-TR" sz="2000" dirty="0"/>
          </a:p>
          <a:p>
            <a:r>
              <a:rPr lang="en-US" sz="2000" dirty="0"/>
              <a:t>The system provides security by ensuring only authorized users can enter through facial recognition, and offers modern convenience with features like a mobile app for remote access</a:t>
            </a:r>
            <a:endParaRPr lang="tr-TR" sz="2000" dirty="0"/>
          </a:p>
          <a:p>
            <a:endParaRPr lang="tr-TR" sz="1900" dirty="0"/>
          </a:p>
        </p:txBody>
      </p:sp>
      <p:pic>
        <p:nvPicPr>
          <p:cNvPr id="7" name="Picture 6" descr="A purple and white device with wires&#10;&#10;AI-generated content may be incorrect.">
            <a:extLst>
              <a:ext uri="{FF2B5EF4-FFF2-40B4-BE49-F238E27FC236}">
                <a16:creationId xmlns:a16="http://schemas.microsoft.com/office/drawing/2014/main" id="{B14204DE-F73B-089A-AEC3-D7AFD9468E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623"/>
          <a:stretch>
            <a:fillRect/>
          </a:stretch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77858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A66E5-48C8-87CF-E597-D938CFC1A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Project Requirements-1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3A825-E987-8638-7342-5EE8C9160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Hardware</a:t>
            </a:r>
          </a:p>
          <a:p>
            <a:endParaRPr lang="tr-TR" dirty="0"/>
          </a:p>
        </p:txBody>
      </p:sp>
      <p:pic>
        <p:nvPicPr>
          <p:cNvPr id="6" name="Picture 5" descr="A small black electronic device with orange wire&#10;&#10;AI-generated content may be incorrect.">
            <a:extLst>
              <a:ext uri="{FF2B5EF4-FFF2-40B4-BE49-F238E27FC236}">
                <a16:creationId xmlns:a16="http://schemas.microsoft.com/office/drawing/2014/main" id="{8B2CA2C4-BC39-0E12-D5FA-D5FEE2A53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7281"/>
            <a:ext cx="2363437" cy="2363437"/>
          </a:xfrm>
          <a:prstGeom prst="rect">
            <a:avLst/>
          </a:prstGeom>
        </p:spPr>
      </p:pic>
      <p:pic>
        <p:nvPicPr>
          <p:cNvPr id="8" name="Picture 7" descr="A green circuit board with many different components&#10;&#10;AI-generated content may be incorrect.">
            <a:extLst>
              <a:ext uri="{FF2B5EF4-FFF2-40B4-BE49-F238E27FC236}">
                <a16:creationId xmlns:a16="http://schemas.microsoft.com/office/drawing/2014/main" id="{21DEBB07-232B-9575-E366-FDDC308ABB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674" y="2071434"/>
            <a:ext cx="2732205" cy="2715129"/>
          </a:xfrm>
          <a:prstGeom prst="rect">
            <a:avLst/>
          </a:prstGeom>
        </p:spPr>
      </p:pic>
      <p:pic>
        <p:nvPicPr>
          <p:cNvPr id="12" name="Picture 11" descr="A close-up of a chip&#10;&#10;AI-generated content may be incorrect.">
            <a:extLst>
              <a:ext uri="{FF2B5EF4-FFF2-40B4-BE49-F238E27FC236}">
                <a16:creationId xmlns:a16="http://schemas.microsoft.com/office/drawing/2014/main" id="{ABCB6027-008C-AED7-A65A-E2B712BAE6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602" y="2534463"/>
            <a:ext cx="2677391" cy="1789069"/>
          </a:xfrm>
          <a:prstGeom prst="rect">
            <a:avLst/>
          </a:prstGeom>
        </p:spPr>
      </p:pic>
      <p:pic>
        <p:nvPicPr>
          <p:cNvPr id="16" name="Picture 15" descr="A blue circuit board with two round speakers&#10;&#10;AI-generated content may be incorrect.">
            <a:extLst>
              <a:ext uri="{FF2B5EF4-FFF2-40B4-BE49-F238E27FC236}">
                <a16:creationId xmlns:a16="http://schemas.microsoft.com/office/drawing/2014/main" id="{57EB1755-F5E4-FF17-3F5B-98CBA50FDB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353" y="2345315"/>
            <a:ext cx="2715129" cy="271512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8CFE050-643A-572A-E756-787C4FDFF6AF}"/>
              </a:ext>
            </a:extLst>
          </p:cNvPr>
          <p:cNvSpPr txBox="1"/>
          <p:nvPr/>
        </p:nvSpPr>
        <p:spPr>
          <a:xfrm>
            <a:off x="723481" y="4786563"/>
            <a:ext cx="26408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Servo Motor: </a:t>
            </a:r>
            <a:r>
              <a:rPr lang="en-US" sz="1600" dirty="0"/>
              <a:t>Controls the physical locking mechanism, providing secure and reliable door operation.</a:t>
            </a:r>
            <a:endParaRPr lang="tr-TR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F42CF8-9ABD-224B-B4F8-AD3ECEE3307F}"/>
              </a:ext>
            </a:extLst>
          </p:cNvPr>
          <p:cNvSpPr txBox="1"/>
          <p:nvPr/>
        </p:nvSpPr>
        <p:spPr>
          <a:xfrm>
            <a:off x="3697445" y="4789601"/>
            <a:ext cx="28316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Raspberry Pi 5: </a:t>
            </a:r>
            <a:r>
              <a:rPr lang="en-US" sz="1600" dirty="0"/>
              <a:t>Serves as the central processor managing all system components and performing real-time data processing.</a:t>
            </a:r>
            <a:endParaRPr lang="tr-TR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7FE2E8-16E8-64FF-E36D-5DF8153CDD22}"/>
              </a:ext>
            </a:extLst>
          </p:cNvPr>
          <p:cNvSpPr txBox="1"/>
          <p:nvPr/>
        </p:nvSpPr>
        <p:spPr>
          <a:xfrm>
            <a:off x="6686451" y="4742240"/>
            <a:ext cx="25170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Hailo8L AI Kit: </a:t>
            </a:r>
            <a:r>
              <a:rPr lang="en-US" sz="1600" dirty="0"/>
              <a:t>Enables advanced facial recognition directly at the door, ensuring instant and accurate user identification.</a:t>
            </a:r>
            <a:endParaRPr lang="tr-TR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1848A5-B639-B8E3-B86C-5D4B6B29B249}"/>
              </a:ext>
            </a:extLst>
          </p:cNvPr>
          <p:cNvSpPr txBox="1"/>
          <p:nvPr/>
        </p:nvSpPr>
        <p:spPr>
          <a:xfrm>
            <a:off x="9492133" y="4786563"/>
            <a:ext cx="25170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Ultrasonic Sensor: </a:t>
            </a:r>
            <a:r>
              <a:rPr lang="en-US" sz="1600" dirty="0"/>
              <a:t>Monitors door status (open/closed), ensuring the lock mechanism activates appropriately for enhanced security.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1751074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C6C2AF-726A-DE92-3108-74BF91A5D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 fontScale="90000"/>
          </a:bodyPr>
          <a:lstStyle/>
          <a:p>
            <a:r>
              <a:rPr lang="tr-TR" sz="5400" dirty="0"/>
              <a:t>Project Requirements-2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16EC7-4991-650B-E522-B8C50AF72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tr-TR" dirty="0" err="1"/>
              <a:t>Backend</a:t>
            </a:r>
            <a:endParaRPr lang="tr-TR" dirty="0"/>
          </a:p>
          <a:p>
            <a:pPr lvl="1"/>
            <a:r>
              <a:rPr lang="tr-TR" sz="2800" dirty="0" err="1"/>
              <a:t>Django</a:t>
            </a:r>
            <a:endParaRPr lang="tr-TR" sz="2800" dirty="0"/>
          </a:p>
          <a:p>
            <a:pPr lvl="1"/>
            <a:r>
              <a:rPr lang="tr-TR" sz="2800" dirty="0" err="1"/>
              <a:t>PostgreSQL</a:t>
            </a:r>
            <a:endParaRPr lang="tr-TR" sz="2800" dirty="0"/>
          </a:p>
          <a:p>
            <a:endParaRPr lang="tr-TR" sz="2000" dirty="0"/>
          </a:p>
          <a:p>
            <a:r>
              <a:rPr lang="tr-TR" dirty="0"/>
              <a:t>Mobile </a:t>
            </a:r>
            <a:r>
              <a:rPr lang="tr-TR" dirty="0" err="1"/>
              <a:t>App</a:t>
            </a:r>
            <a:endParaRPr lang="tr-TR" dirty="0"/>
          </a:p>
          <a:p>
            <a:pPr lvl="1"/>
            <a:r>
              <a:rPr lang="tr-TR" sz="2800" dirty="0" err="1"/>
              <a:t>React</a:t>
            </a:r>
            <a:r>
              <a:rPr lang="tr-TR" sz="2800" dirty="0"/>
              <a:t> </a:t>
            </a:r>
            <a:r>
              <a:rPr lang="tr-TR" sz="2800" dirty="0" err="1"/>
              <a:t>Native</a:t>
            </a:r>
            <a:endParaRPr lang="tr-TR" sz="2800" dirty="0"/>
          </a:p>
          <a:p>
            <a:pPr lvl="1"/>
            <a:r>
              <a:rPr lang="tr-TR" sz="2800" dirty="0"/>
              <a:t>Expo </a:t>
            </a:r>
            <a:r>
              <a:rPr lang="tr-TR" sz="2800" dirty="0" err="1"/>
              <a:t>framework</a:t>
            </a:r>
            <a:endParaRPr lang="tr-TR" sz="2800" dirty="0"/>
          </a:p>
        </p:txBody>
      </p:sp>
      <p:pic>
        <p:nvPicPr>
          <p:cNvPr id="6" name="Picture 5" descr="Person watching empty phone">
            <a:extLst>
              <a:ext uri="{FF2B5EF4-FFF2-40B4-BE49-F238E27FC236}">
                <a16:creationId xmlns:a16="http://schemas.microsoft.com/office/drawing/2014/main" id="{250BF179-5CAE-CD77-956A-C9A9199A71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880" r="4720" b="-2"/>
          <a:stretch>
            <a:fillRect/>
          </a:stretch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187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DB2C1-F8D9-5475-2433-79745F014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			Project Architecture</a:t>
            </a:r>
          </a:p>
        </p:txBody>
      </p:sp>
      <p:pic>
        <p:nvPicPr>
          <p:cNvPr id="5" name="Content Placeholder 4" descr="A diagram of a computer network&#10;&#10;AI-generated content may be incorrect.">
            <a:extLst>
              <a:ext uri="{FF2B5EF4-FFF2-40B4-BE49-F238E27FC236}">
                <a16:creationId xmlns:a16="http://schemas.microsoft.com/office/drawing/2014/main" id="{85EE5027-F39F-CDB0-B936-F062B54ABB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52" y="1602196"/>
            <a:ext cx="11216787" cy="4802187"/>
          </a:xfrm>
        </p:spPr>
      </p:pic>
    </p:spTree>
    <p:extLst>
      <p:ext uri="{BB962C8B-B14F-4D97-AF65-F5344CB8AC3E}">
        <p14:creationId xmlns:p14="http://schemas.microsoft.com/office/powerpoint/2010/main" val="1496140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F875D2C-C1A6-49C7-9357-2BB8FBC29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018903-3549-4A3B-A9DF-B26757CAA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E5D3F77-D07F-4F7D-97A2-E36683020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C6F5A2D-56A0-4ED7-A3E2-3CF67608F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637296-62FD-3D4E-D7EF-F6AD5B6C3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7" y="458033"/>
            <a:ext cx="5257798" cy="726224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sz="3600" dirty="0"/>
              <a:t>Mobile Application Screens</a:t>
            </a:r>
          </a:p>
        </p:txBody>
      </p:sp>
      <p:pic>
        <p:nvPicPr>
          <p:cNvPr id="5" name="Content Placeholder 4" descr="A screenshot of a phone&#10;&#10;AI-generated content may be incorrect.">
            <a:extLst>
              <a:ext uri="{FF2B5EF4-FFF2-40B4-BE49-F238E27FC236}">
                <a16:creationId xmlns:a16="http://schemas.microsoft.com/office/drawing/2014/main" id="{4411C7CA-FC02-F14E-EC5E-54025BFC7B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63" y="1557339"/>
            <a:ext cx="2197800" cy="4752000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7" name="Picture 6" descr="A screenshot of a phone&#10;&#10;AI-generated content may be incorrect.">
            <a:extLst>
              <a:ext uri="{FF2B5EF4-FFF2-40B4-BE49-F238E27FC236}">
                <a16:creationId xmlns:a16="http://schemas.microsoft.com/office/drawing/2014/main" id="{71F9AA42-D92E-A042-E6D7-331A4FBB7E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993" y="1557339"/>
            <a:ext cx="2197800" cy="4752000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9" name="Picture 8" descr="A screenshot of a phone&#10;&#10;AI-generated content may be incorrect.">
            <a:extLst>
              <a:ext uri="{FF2B5EF4-FFF2-40B4-BE49-F238E27FC236}">
                <a16:creationId xmlns:a16="http://schemas.microsoft.com/office/drawing/2014/main" id="{BFDDC081-1D1E-2550-1FDD-567B82A4B5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623" y="1557339"/>
            <a:ext cx="2197800" cy="4752000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11" name="Picture 10" descr="A screenshot of a phone&#10;&#10;AI-generated content may be incorrect.">
            <a:extLst>
              <a:ext uri="{FF2B5EF4-FFF2-40B4-BE49-F238E27FC236}">
                <a16:creationId xmlns:a16="http://schemas.microsoft.com/office/drawing/2014/main" id="{A4B2D341-D06F-107F-09CA-D235BB31CF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394" y="1557338"/>
            <a:ext cx="2197516" cy="4751387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9647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553C09-16F2-7D53-9384-E279FA321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 fontScale="90000"/>
          </a:bodyPr>
          <a:lstStyle/>
          <a:p>
            <a:r>
              <a:rPr lang="tr-TR" sz="4900" dirty="0" err="1">
                <a:solidFill>
                  <a:srgbClr val="FFFFFF"/>
                </a:solidFill>
              </a:rPr>
              <a:t>Discussion</a:t>
            </a:r>
            <a:r>
              <a:rPr lang="tr-TR" sz="4900" dirty="0">
                <a:solidFill>
                  <a:srgbClr val="FFFFFF"/>
                </a:solidFill>
              </a:rPr>
              <a:t> </a:t>
            </a:r>
            <a:r>
              <a:rPr lang="tr-TR" sz="4900" dirty="0" err="1">
                <a:solidFill>
                  <a:srgbClr val="FFFFFF"/>
                </a:solidFill>
              </a:rPr>
              <a:t>and</a:t>
            </a:r>
            <a:r>
              <a:rPr lang="tr-TR" sz="4900" dirty="0">
                <a:solidFill>
                  <a:srgbClr val="FFFFFF"/>
                </a:solidFill>
              </a:rPr>
              <a:t> </a:t>
            </a:r>
            <a:r>
              <a:rPr lang="tr-TR" sz="4900" dirty="0" err="1">
                <a:solidFill>
                  <a:srgbClr val="FFFFFF"/>
                </a:solidFill>
              </a:rPr>
              <a:t>Future</a:t>
            </a:r>
            <a:r>
              <a:rPr lang="tr-TR" sz="4900" dirty="0">
                <a:solidFill>
                  <a:srgbClr val="FFFFFF"/>
                </a:solidFill>
              </a:rPr>
              <a:t> </a:t>
            </a:r>
            <a:r>
              <a:rPr lang="tr-TR" sz="4900" dirty="0" err="1">
                <a:solidFill>
                  <a:srgbClr val="FFFFFF"/>
                </a:solidFill>
              </a:rPr>
              <a:t>Work</a:t>
            </a:r>
            <a:br>
              <a:rPr lang="tr-TR" sz="2800" dirty="0">
                <a:solidFill>
                  <a:srgbClr val="FFFFFF"/>
                </a:solidFill>
              </a:rPr>
            </a:br>
            <a:endParaRPr lang="tr-TR" sz="28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3A5B48-D1B7-84CB-49D9-BF3DDDCEEB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815819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5214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lose up image of hands applauding">
            <a:extLst>
              <a:ext uri="{FF2B5EF4-FFF2-40B4-BE49-F238E27FC236}">
                <a16:creationId xmlns:a16="http://schemas.microsoft.com/office/drawing/2014/main" id="{93036F2A-65CD-9FEE-50B5-7D2E6D4224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97" b="15134"/>
          <a:stretch>
            <a:fillRect/>
          </a:stretch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27DEC9-789A-3BDD-0769-C9E8CCCAE6D2}"/>
              </a:ext>
            </a:extLst>
          </p:cNvPr>
          <p:cNvSpPr txBox="1"/>
          <p:nvPr/>
        </p:nvSpPr>
        <p:spPr>
          <a:xfrm>
            <a:off x="1097280" y="325550"/>
            <a:ext cx="10058400" cy="35747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1481354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56</TotalTime>
  <Words>285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Times New Roman</vt:lpstr>
      <vt:lpstr>Office Theme</vt:lpstr>
      <vt:lpstr>CSE 476/575  Mobile Communication Networks  AI-Based Smart Door Lock Project Report   Berke Yılmaz Furkan Ayan Furkan Taşkın </vt:lpstr>
      <vt:lpstr>Introduction</vt:lpstr>
      <vt:lpstr>Why This Project</vt:lpstr>
      <vt:lpstr>Project Requirements-1</vt:lpstr>
      <vt:lpstr>Project Requirements-2</vt:lpstr>
      <vt:lpstr>   Project Architecture</vt:lpstr>
      <vt:lpstr>Mobile Application Screens</vt:lpstr>
      <vt:lpstr>Discussion and Future Work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FURKAN TAŞKIN</dc:creator>
  <cp:lastModifiedBy>FURKAN TAŞKIN</cp:lastModifiedBy>
  <cp:revision>1</cp:revision>
  <dcterms:created xsi:type="dcterms:W3CDTF">2025-05-20T18:56:08Z</dcterms:created>
  <dcterms:modified xsi:type="dcterms:W3CDTF">2025-05-20T19:53:07Z</dcterms:modified>
</cp:coreProperties>
</file>