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3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531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7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6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1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09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03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61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3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21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67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CAA4-5C3D-459F-8CF7-88E1D2A1A1CF}" type="datetimeFigureOut">
              <a:rPr lang="pt-BR" smtClean="0"/>
              <a:t>10/11/2022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74929-B401-41BC-A3CD-8D806FBB4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63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dn.totvs.com.br/display/cloud/Infraestrutura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rive.google.com/drive/folders/0AE0VhkTt5CiXUk9P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cloudwatch.cloudtotvs.com.br/Home/Login?ReturnUrl=%2F" TargetMode="External"/><Relationship Id="rId7" Type="http://schemas.openxmlformats.org/officeDocument/2006/relationships/hyperlink" Target="https://tcloud.totvs.com.b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tvssuporte.zendesk.com/" TargetMode="External"/><Relationship Id="rId5" Type="http://schemas.openxmlformats.org/officeDocument/2006/relationships/hyperlink" Target="https://itsm.cloudtotvs.com.br/CherwellAPI/Account/Login" TargetMode="External"/><Relationship Id="rId4" Type="http://schemas.openxmlformats.org/officeDocument/2006/relationships/hyperlink" Target="https://tcloud.totvs.com.br/insigh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73" y="732695"/>
            <a:ext cx="8372132" cy="520429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4447911" y="1155788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3603842" y="2411514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577962" y="3516550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1449685" y="3334844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1449685" y="4508588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3778029" y="4870897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16775" y="603849"/>
            <a:ext cx="326078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Imagem ou Banner rotativo onde seja possível por informações da área e que tenha possibilidade de clicar e direcionar para outra pagina;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Menu rápido, apenas links de acesso para ferramentas mais usadas em cloud, documento de contato e escalonamento entre outros;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Espaço para </a:t>
            </a:r>
            <a:r>
              <a:rPr lang="pt-BR" sz="1600" dirty="0" err="1" smtClean="0"/>
              <a:t>popularmos</a:t>
            </a:r>
            <a:r>
              <a:rPr lang="pt-BR" sz="1600" dirty="0" smtClean="0"/>
              <a:t> as noticias de cloud, novas implantações de DC, novidades de ofertas entre outros;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Status dos </a:t>
            </a:r>
            <a:r>
              <a:rPr lang="pt-BR" sz="1600" dirty="0" err="1" smtClean="0"/>
              <a:t>DC´s</a:t>
            </a:r>
            <a:r>
              <a:rPr lang="pt-BR" sz="1600" dirty="0" smtClean="0"/>
              <a:t> conexão via API (evolução do portal);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Calendário para exposição mudanças agendadas conexão via API </a:t>
            </a:r>
            <a:r>
              <a:rPr lang="pt-BR" sz="1600" dirty="0" err="1" smtClean="0"/>
              <a:t>Cherwell</a:t>
            </a:r>
            <a:r>
              <a:rPr lang="pt-BR" sz="1600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 smtClean="0"/>
              <a:t>Espaço para informações importantes enviados pelo time de governança cloud como exemplo comunicados;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90444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679" y="135875"/>
            <a:ext cx="3301759" cy="667558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393500" y="1007144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8393500" y="2991220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93500" y="5372111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499" y="1818178"/>
            <a:ext cx="78414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  <a:r>
              <a:rPr lang="pt-BR" dirty="0" smtClean="0"/>
              <a:t>. Ainda não temos a definição de como essa informação será gerada ou seja a regra de negocio, pedimos que deixe a estrutura pronta assim que sair a definição entremos em contato para as devidas configurações de API; </a:t>
            </a:r>
          </a:p>
          <a:p>
            <a:endParaRPr lang="pt-BR" dirty="0"/>
          </a:p>
          <a:p>
            <a:r>
              <a:rPr lang="pt-BR" dirty="0" smtClean="0"/>
              <a:t>2. </a:t>
            </a:r>
            <a:r>
              <a:rPr lang="pt-BR" dirty="0"/>
              <a:t>Ainda não temos a definição de como essa informação será gerada ou seja a regra de negocio, pedimos que deixe a estrutura pronta assim que sair a definição entremos em contato para as devidas configurações de API; 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3. Para esse item preciso que seja alterado o nome de “estrutura organizacional de cloud” para “OnBoarding – Cloud Infraestrutura” direcionando para o link abaixo:</a:t>
            </a:r>
          </a:p>
          <a:p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tdn.totvs.com.br/display/cloud/Infraestrutura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779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8393500" y="3388035"/>
            <a:ext cx="334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93500" y="5372111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499" y="1818178"/>
            <a:ext cx="78414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 smtClean="0"/>
              <a:t>Necessário mudar o nome e colocar uma imagem no lugar do vídeo, mudar </a:t>
            </a:r>
            <a:r>
              <a:rPr lang="pt-BR" dirty="0"/>
              <a:t> </a:t>
            </a:r>
            <a:r>
              <a:rPr lang="pt-BR" dirty="0" smtClean="0"/>
              <a:t>o nome de “informativo cloud” para “Gestão do Conhecimento – ISYS” direcionando para nosso drive de link abaixo:</a:t>
            </a:r>
          </a:p>
          <a:p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://drive.google.com/drive/folders/0AE0VhkTt5CiXUk9PVA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dirty="0" smtClean="0"/>
              <a:t>2. Manter o link para pagina da FAQ bem como no menu principal. 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943" y="319176"/>
            <a:ext cx="3249159" cy="626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26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46" y="1057275"/>
            <a:ext cx="8732089" cy="474345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4138341" y="1653244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147892" y="1469214"/>
            <a:ext cx="32607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    Link para pagina onde seja possível adicionar documentação de estrutura da área de cloud com organograma e informações das </a:t>
            </a:r>
            <a:r>
              <a:rPr lang="pt-BR" dirty="0" smtClean="0"/>
              <a:t>áreas, link simples que seja possível direcionar para um arquivo </a:t>
            </a:r>
            <a:r>
              <a:rPr lang="pt-BR" dirty="0" err="1" smtClean="0"/>
              <a:t>ppt</a:t>
            </a:r>
            <a:r>
              <a:rPr lang="pt-BR" dirty="0" smtClean="0"/>
              <a:t>;</a:t>
            </a:r>
            <a:endParaRPr lang="pt-BR" dirty="0"/>
          </a:p>
          <a:p>
            <a:endParaRPr lang="pt-BR" dirty="0" smtClean="0"/>
          </a:p>
          <a:p>
            <a:pPr marL="342900" indent="-342900">
              <a:buAutoNum type="arabicPeriod" startAt="8"/>
            </a:pPr>
            <a:r>
              <a:rPr lang="pt-BR" dirty="0" smtClean="0"/>
              <a:t>Link para acesso de vídeos informativos ou de treinamento, se possível que o vídeo seja executado diretamente no navegador (pagina do portal)</a:t>
            </a:r>
          </a:p>
          <a:p>
            <a:endParaRPr lang="pt-BR" dirty="0" smtClean="0"/>
          </a:p>
        </p:txBody>
      </p:sp>
      <p:sp>
        <p:nvSpPr>
          <p:cNvPr id="13" name="Retângulo 12"/>
          <p:cNvSpPr/>
          <p:nvPr/>
        </p:nvSpPr>
        <p:spPr>
          <a:xfrm>
            <a:off x="8664333" y="1469214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8575194" y="4140527"/>
            <a:ext cx="40013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425350" y="1207604"/>
            <a:ext cx="36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Item 6 modelo de comunicado que será publicado pelo time de governança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2474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0" y="183891"/>
            <a:ext cx="10572750" cy="20002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49239" y="2277373"/>
            <a:ext cx="107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o menu de botões de acesso rápido ainda não temos a definição de quais itens serão adicionados, com isso se possível for deixar a estrutura criada com os botões sendo possível apenas posteriormente criar as relações de links ou de direcionamento para paginas internas do portal.  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9" y="3364163"/>
            <a:ext cx="10572750" cy="200025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6035615" y="3856008"/>
            <a:ext cx="1374476" cy="150099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47788" y="5510481"/>
            <a:ext cx="1077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Botão de ponto de contatos será de extrema importância e pode seguir os mesmos moldes do que foi feito para TI, indicando as formas de escalada, telefones e-mail e contato dos envolvidos e responsáveis por cada área de cloud. Conforme próximo slide.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30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48" y="240922"/>
            <a:ext cx="6901132" cy="224193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514" y="2681623"/>
            <a:ext cx="8186468" cy="3969336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608498" y="353066"/>
            <a:ext cx="4468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 dos itens mais importantes e podendo seguir o mesmo modelo da TI é a parte de pontos de contato/escalonamento, porem será necessário mais itens como Operação, Projetos, Comercial, Governança entre outros.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39948" y="3150773"/>
            <a:ext cx="3237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Seguindo ainda no mesmo modelo ideal é que direcione para uma pagina que tenha o passo a passo de forma clara e objetiva assim como feito o da TI, com opção de abrir o ticket/INC/Mudança e pós isso seguir com os passos de escalonamento conforme próximo slide.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62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66" y="1000664"/>
            <a:ext cx="7956430" cy="43758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57200" y="2132856"/>
            <a:ext cx="32377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Escalonamento deve seguir os mesmos padrões ter os contatos para escalonamento de demandas não urgentes e urgentes, podendo usar cores e imagens diferentes mas seguindo os mesmos padrões onde fica fácil o entendimento.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900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79" y="871268"/>
            <a:ext cx="9324752" cy="4623759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103517" y="269550"/>
            <a:ext cx="2458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Ao clicar no banner de escalonamento seja de urgência ou não deve ser direcionado para uma pagina nos mesmos moldes da TI onde seja possível adicionar as seguintes informações: </a:t>
            </a:r>
          </a:p>
          <a:p>
            <a:endParaRPr lang="pt-BR" dirty="0"/>
          </a:p>
          <a:p>
            <a:r>
              <a:rPr lang="pt-BR" dirty="0" smtClean="0"/>
              <a:t>Assunto;</a:t>
            </a:r>
          </a:p>
          <a:p>
            <a:r>
              <a:rPr lang="pt-BR" dirty="0" smtClean="0"/>
              <a:t>Área; </a:t>
            </a:r>
          </a:p>
          <a:p>
            <a:r>
              <a:rPr lang="pt-BR" dirty="0" smtClean="0"/>
              <a:t>Nome do responsável</a:t>
            </a:r>
          </a:p>
          <a:p>
            <a:r>
              <a:rPr lang="pt-BR" dirty="0" smtClean="0"/>
              <a:t>Contato (telefone/</a:t>
            </a:r>
            <a:r>
              <a:rPr lang="pt-BR" dirty="0" err="1" smtClean="0"/>
              <a:t>email</a:t>
            </a:r>
            <a:r>
              <a:rPr lang="pt-BR" dirty="0" smtClean="0"/>
              <a:t>);</a:t>
            </a:r>
          </a:p>
          <a:p>
            <a:endParaRPr lang="pt-BR" dirty="0"/>
          </a:p>
          <a:p>
            <a:r>
              <a:rPr lang="pt-BR" dirty="0" smtClean="0"/>
              <a:t>Atualização desse item será orgânica então a adição de novas informações ou edição das existentes precisam ser de forma simples e fácil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419048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1539" y="1220877"/>
            <a:ext cx="2458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Espaço para que seja criado uma estrutura de documentação interna das áreas de cloud, ou seja será migrado do TDN as documentações dos times, processos, escalas, documentos relacionados a auditoria, procedimentos técnicos entre outros, sendo esses em diversos modelos de arquivos e extensões. </a:t>
            </a:r>
          </a:p>
          <a:p>
            <a:endParaRPr lang="pt-BR" dirty="0" smtClean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08" y="808875"/>
            <a:ext cx="8988724" cy="49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38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8408" y="116696"/>
            <a:ext cx="245852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Espaço dedicado a FAQ interno onde será publicado diversas perguntas e respostas uma necessidade grande que temos hoje principalmente para novos contratados, saber o que fazer e como fazer em situações diversas de duvidas, bem como processos internos de como seguir e qual resultado esperar de cada item, ter um menu bem parecido com do </a:t>
            </a:r>
            <a:r>
              <a:rPr lang="pt-BR" sz="1600" dirty="0" err="1" smtClean="0"/>
              <a:t>print</a:t>
            </a:r>
            <a:r>
              <a:rPr lang="pt-BR" sz="1600" dirty="0" smtClean="0"/>
              <a:t> ao lado, clicando nos itens ter a opção de adicionar os textos de perguntas e respostas</a:t>
            </a:r>
          </a:p>
          <a:p>
            <a:r>
              <a:rPr lang="pt-BR" sz="1600" dirty="0" smtClean="0"/>
              <a:t>OBS: Seria interessante que cada área tenha seu espaço de FAQ para popular com as devidas informações.</a:t>
            </a:r>
          </a:p>
          <a:p>
            <a:r>
              <a:rPr lang="pt-BR" sz="1600" dirty="0" smtClean="0"/>
              <a:t>Exemplo: FAQ Produto e Serviço; FAQ Governança; FAQ Infraestrutura Cloud; Entre outras áreas. </a:t>
            </a:r>
          </a:p>
          <a:p>
            <a:endParaRPr lang="pt-BR" dirty="0" smtClean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11" y="772291"/>
            <a:ext cx="9379789" cy="52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72" y="317255"/>
            <a:ext cx="10620560" cy="226784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949568" y="2311880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18293" y="2311880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618006" y="2311880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848708" y="2263826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118620" y="2263826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357556" y="2239799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627468" y="2263826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</a:t>
            </a:r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10866404" y="2280886"/>
            <a:ext cx="319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267419" y="2803584"/>
            <a:ext cx="6918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1. Link de acesso ao sistema de monitoramento de cloud:</a:t>
            </a:r>
          </a:p>
          <a:p>
            <a:r>
              <a:rPr lang="pt-BR" dirty="0">
                <a:hlinkClick r:id="rId3"/>
              </a:rPr>
              <a:t>https://tcloudwatch.cloudtotvs.com.br/Home/Login?ReturnUrl=%</a:t>
            </a:r>
            <a:r>
              <a:rPr lang="pt-BR" dirty="0" smtClean="0">
                <a:hlinkClick r:id="rId3"/>
              </a:rPr>
              <a:t>2F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2. Link de acesso ao sistema de indicadores e métricas de atendimento</a:t>
            </a:r>
          </a:p>
          <a:p>
            <a:r>
              <a:rPr lang="pt-BR" dirty="0">
                <a:hlinkClick r:id="rId4"/>
              </a:rPr>
              <a:t>https://</a:t>
            </a:r>
            <a:r>
              <a:rPr lang="pt-BR" dirty="0" smtClean="0">
                <a:hlinkClick r:id="rId4"/>
              </a:rPr>
              <a:t>tcloud.totvs.com.br/insights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3. Link de acesso a Ferramenta de ITSM cloud </a:t>
            </a:r>
            <a:r>
              <a:rPr lang="pt-BR" dirty="0" err="1" smtClean="0"/>
              <a:t>Cherwell</a:t>
            </a:r>
            <a:r>
              <a:rPr lang="pt-BR" dirty="0" smtClean="0"/>
              <a:t>:</a:t>
            </a:r>
          </a:p>
          <a:p>
            <a:r>
              <a:rPr lang="pt-BR" dirty="0">
                <a:hlinkClick r:id="rId5"/>
              </a:rPr>
              <a:t>https://itsm.cloudtotvs.com.br/CherwellAPI/Account/Login</a:t>
            </a:r>
            <a:r>
              <a:rPr lang="pt-BR" dirty="0" smtClean="0"/>
              <a:t>?</a:t>
            </a:r>
          </a:p>
          <a:p>
            <a:endParaRPr lang="pt-BR" dirty="0"/>
          </a:p>
          <a:p>
            <a:r>
              <a:rPr lang="pt-BR" dirty="0" smtClean="0"/>
              <a:t>4. Link de acesso ao Zendesk </a:t>
            </a:r>
            <a:r>
              <a:rPr lang="pt-BR" dirty="0" err="1" smtClean="0"/>
              <a:t>Totvs</a:t>
            </a:r>
            <a:r>
              <a:rPr lang="pt-BR" dirty="0" smtClean="0"/>
              <a:t>:</a:t>
            </a:r>
          </a:p>
          <a:p>
            <a:r>
              <a:rPr lang="pt-BR" dirty="0">
                <a:hlinkClick r:id="rId6"/>
              </a:rPr>
              <a:t>https://totvssuporte.zendesk.com</a:t>
            </a:r>
            <a:r>
              <a:rPr lang="pt-BR" dirty="0" smtClean="0">
                <a:hlinkClick r:id="rId6"/>
              </a:rPr>
              <a:t>/</a:t>
            </a:r>
            <a:endParaRPr lang="pt-BR" dirty="0" smtClean="0"/>
          </a:p>
          <a:p>
            <a:endParaRPr lang="pt-BR" dirty="0"/>
          </a:p>
          <a:p>
            <a:r>
              <a:rPr lang="pt-BR" dirty="0"/>
              <a:t>5</a:t>
            </a:r>
            <a:r>
              <a:rPr lang="pt-BR" dirty="0" smtClean="0"/>
              <a:t>. Link de acesso a plataforma </a:t>
            </a:r>
            <a:r>
              <a:rPr lang="pt-BR" dirty="0" err="1" smtClean="0"/>
              <a:t>t-cloud</a:t>
            </a:r>
            <a:endParaRPr lang="pt-BR" dirty="0" smtClean="0"/>
          </a:p>
          <a:p>
            <a:r>
              <a:rPr lang="pt-BR" dirty="0">
                <a:hlinkClick r:id="rId7"/>
              </a:rPr>
              <a:t>https://tcloud.totvs.com.br</a:t>
            </a:r>
            <a:r>
              <a:rPr lang="pt-BR" dirty="0" smtClean="0">
                <a:hlinkClick r:id="rId7"/>
              </a:rPr>
              <a:t>/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7185804" y="2803584"/>
            <a:ext cx="4899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6. Link para pagina de FAQ e Processos de atendimento (Pagina a ser criada);</a:t>
            </a:r>
          </a:p>
          <a:p>
            <a:endParaRPr lang="pt-BR" dirty="0"/>
          </a:p>
          <a:p>
            <a:r>
              <a:rPr lang="pt-BR" dirty="0" smtClean="0"/>
              <a:t>7. Link para pagina de </a:t>
            </a:r>
            <a:r>
              <a:rPr lang="pt-BR" dirty="0" err="1" smtClean="0"/>
              <a:t>escalation</a:t>
            </a:r>
            <a:r>
              <a:rPr lang="pt-BR" dirty="0" smtClean="0"/>
              <a:t> e contatos conforme modelo </a:t>
            </a:r>
            <a:r>
              <a:rPr lang="pt-BR" dirty="0" err="1" smtClean="0"/>
              <a:t>figma</a:t>
            </a:r>
            <a:r>
              <a:rPr lang="pt-BR" dirty="0" smtClean="0"/>
              <a:t> apenas com o time de infraestrutura, os demais times não entram nessa V1;</a:t>
            </a:r>
          </a:p>
          <a:p>
            <a:endParaRPr lang="pt-BR" dirty="0"/>
          </a:p>
          <a:p>
            <a:r>
              <a:rPr lang="pt-BR" dirty="0" smtClean="0"/>
              <a:t>8. Links Uteis, a ideia aqui é uma pagina em branco onde seja possível popular com links utilizados no dia a dia;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7191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947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Bruno Eduardo Alves Silva</dc:creator>
  <cp:lastModifiedBy>Bruno Eduardo Alves Silva</cp:lastModifiedBy>
  <cp:revision>12</cp:revision>
  <dcterms:created xsi:type="dcterms:W3CDTF">2022-08-01T18:53:29Z</dcterms:created>
  <dcterms:modified xsi:type="dcterms:W3CDTF">2022-11-10T14:57:40Z</dcterms:modified>
</cp:coreProperties>
</file>