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42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>
        <p:scale>
          <a:sx n="170" d="100"/>
          <a:sy n="170" d="100"/>
        </p:scale>
        <p:origin x="-1668" y="-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7F2AA2C-B531-7B8C-5DEE-E1589CB1AD4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E3F76204-AAD2-4253-8FC8-5059893D6A8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B985CAD9-A0E9-68EC-57F7-CE0E9AC16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80B60A5-4EF1-0F1D-9D5A-3FA2DADB11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C283462-0405-9938-75F4-BA24D15CEA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614222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D9A9485-7FAA-C8B4-344E-A1933B33A4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E6E35834-D5AB-D802-B0CA-5BDB413C820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0965125-0604-1654-FB74-BFCF82F41E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43920B4-25B3-88C1-DD1E-0F47C73943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F299CF96-6ED2-B218-4FDF-171FE948F5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9286877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436135DA-7D5B-A34F-D7D5-CCB8F6CD4D2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83EC790F-10C6-4596-545A-5366AF0984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4258277-84EB-B637-8779-0CE9D10550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EC5A9BA-0E09-7209-5AA5-61F67EF782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AC2F0353-B19D-4989-BF7E-70E31B822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60262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2772C9A-EA15-BBE2-EE5A-6ABA888A0A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2FDE561B-4045-0860-93B8-C9E546B0E2C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6275721F-987E-DBA2-8966-90BFCECDAF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6B27D19A-63BE-6F9C-0DA1-68E0BF3DF8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D556441-9D28-E181-1AAF-94352F64AB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8182683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0F83989-8B8A-1972-3380-5AFAE78407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041B5B4-8638-BF45-1398-7A02E629671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391E4F5F-AE88-BE59-8F8B-B71E3C2D89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A0980FBD-FF18-7EAA-871E-6C2D521888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7D85D63-F838-9C51-1DBA-BEECCD4A07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4799108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59C77DF-B7B9-CEF4-B529-E6BB0056BE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B7AEC09-EBE1-AEFF-2042-D6D8FE828E8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5FC66C1-12E7-91EC-837A-16070F27696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4BC7380-43C3-603D-D9CD-31F17EAB1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894767E2-3324-0B21-73C1-DC9542137E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023DAADB-C69F-D2F0-0DCD-E293630D1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628349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D43A0DAC-79F4-41D7-CC7E-0105102CB4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1DCD82C8-C307-6FD8-C308-9D7E023D5B2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833D348A-4FD2-47C8-4CDB-22F5124AF6F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79D3364B-060D-13E5-8530-7C6E226D4A5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EE1DB8B1-EC1F-5F8F-53B6-D622851C9D9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774B4A39-679B-40F1-0E4B-FC5818547B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645CEAFE-ED49-7263-9451-6E6597FFBF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C40BAE99-9CD7-D632-89E0-16E9E9074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932441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5F19BE5F-9F8A-17DB-C3F3-D1C97DA56F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51B70161-3253-3574-F62E-440BB166AC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ACEEB287-111A-0F04-56C0-2A569FEBF9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071CF8AD-6CD3-A7DD-2A72-12EA5B24B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473062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E45AF199-DA2E-1C24-E8CE-96592393D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61816468-34EC-6943-0EC3-B83AF56906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10A67D72-77D8-E10C-8B57-18D6BE18A3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7537913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C2FCDB0-7526-4172-5047-D82A3A03DE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7A53EB6F-07B2-9DE9-0841-3F682BE4689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6738E70A-C9FC-591F-498B-B0A98803C5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5E1A040-8ADD-F91F-1537-E21326EAB1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D3E5ED95-9FD2-888C-75BB-B844B524A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96C88A7-4C09-F4CA-A19A-0B67FEF0CF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046220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FD43DFC5-79FE-CDBE-15AB-90FDF1B28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2A7B203-46EE-F29D-F544-79ED1163A5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DC191514-0CCB-4AD1-EBD0-C6EB66B18B3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5AD27BC5-16BB-9329-C15F-3DD1560A8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219C44D-579F-692B-E600-C96883152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E18ACBC2-8F91-A825-A79B-8A2F0DAC31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654775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FC03485-49CD-6862-88A3-956BCDA52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5E2D2DC1-B556-ED16-683B-7DEFE82425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4F271C2-B988-899B-3F7B-07C4E66FE39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41EFB5-ECEA-4DA4-943B-D86E8D9F9A24}" type="datetimeFigureOut">
              <a:rPr lang="pt-BR" smtClean="0"/>
              <a:t>05/06/2024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3C556422-A616-2F1C-1B74-4C505AEF841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C298E1BD-E761-C2C3-958C-90DB937CB2E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DF1C93-08D2-4A14-B95B-498126C611C0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44569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7.png"/><Relationship Id="rId26" Type="http://schemas.openxmlformats.org/officeDocument/2006/relationships/image" Target="../media/image25.png"/><Relationship Id="rId3" Type="http://schemas.openxmlformats.org/officeDocument/2006/relationships/image" Target="../media/image2.png"/><Relationship Id="rId21" Type="http://schemas.openxmlformats.org/officeDocument/2006/relationships/image" Target="../media/image2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5" Type="http://schemas.openxmlformats.org/officeDocument/2006/relationships/image" Target="../media/image24.png"/><Relationship Id="rId2" Type="http://schemas.openxmlformats.org/officeDocument/2006/relationships/image" Target="../media/image1.jpeg"/><Relationship Id="rId16" Type="http://schemas.openxmlformats.org/officeDocument/2006/relationships/image" Target="../media/image15.png"/><Relationship Id="rId20" Type="http://schemas.openxmlformats.org/officeDocument/2006/relationships/image" Target="../media/image19.png"/><Relationship Id="rId29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24" Type="http://schemas.openxmlformats.org/officeDocument/2006/relationships/image" Target="../media/image23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23" Type="http://schemas.openxmlformats.org/officeDocument/2006/relationships/image" Target="../media/image22.png"/><Relationship Id="rId28" Type="http://schemas.openxmlformats.org/officeDocument/2006/relationships/image" Target="../media/image27.png"/><Relationship Id="rId10" Type="http://schemas.openxmlformats.org/officeDocument/2006/relationships/image" Target="../media/image9.png"/><Relationship Id="rId19" Type="http://schemas.openxmlformats.org/officeDocument/2006/relationships/image" Target="../media/image18.png"/><Relationship Id="rId4" Type="http://schemas.openxmlformats.org/officeDocument/2006/relationships/image" Target="../media/image3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21.png"/><Relationship Id="rId27" Type="http://schemas.openxmlformats.org/officeDocument/2006/relationships/image" Target="../media/image26.png"/><Relationship Id="rId30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 descr="Tela de computador com jogo&#10;&#10;Descrição gerada automaticamente com confiança média">
            <a:extLst>
              <a:ext uri="{FF2B5EF4-FFF2-40B4-BE49-F238E27FC236}">
                <a16:creationId xmlns:a16="http://schemas.microsoft.com/office/drawing/2014/main" xmlns="" id="{BEA71AF1-AE47-9E55-AF72-587D7D4202D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66324" y="0"/>
            <a:ext cx="9659352" cy="6858000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</p:pic>
      <p:pic>
        <p:nvPicPr>
          <p:cNvPr id="17" name="Imagem 16">
            <a:extLst>
              <a:ext uri="{FF2B5EF4-FFF2-40B4-BE49-F238E27FC236}">
                <a16:creationId xmlns:a16="http://schemas.microsoft.com/office/drawing/2014/main" xmlns="" id="{59761FE1-3C95-7776-7838-1C42726DD90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57966" y="3587990"/>
            <a:ext cx="425136" cy="239139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xmlns="" id="{AE45693A-D9F0-9A53-2A49-6996FDF4570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238052" y="3996979"/>
            <a:ext cx="425136" cy="239139"/>
          </a:xfrm>
          <a:prstGeom prst="rect">
            <a:avLst/>
          </a:prstGeom>
        </p:spPr>
      </p:pic>
      <p:pic>
        <p:nvPicPr>
          <p:cNvPr id="23" name="Imagem 22">
            <a:extLst>
              <a:ext uri="{FF2B5EF4-FFF2-40B4-BE49-F238E27FC236}">
                <a16:creationId xmlns:a16="http://schemas.microsoft.com/office/drawing/2014/main" xmlns="" id="{97D1BE31-6082-58FF-FA1B-98B58DA8D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208429" y="4662032"/>
            <a:ext cx="425136" cy="239139"/>
          </a:xfrm>
          <a:prstGeom prst="rect">
            <a:avLst/>
          </a:prstGeom>
        </p:spPr>
      </p:pic>
      <p:pic>
        <p:nvPicPr>
          <p:cNvPr id="27" name="Imagem 26">
            <a:extLst>
              <a:ext uri="{FF2B5EF4-FFF2-40B4-BE49-F238E27FC236}">
                <a16:creationId xmlns:a16="http://schemas.microsoft.com/office/drawing/2014/main" xmlns="" id="{F8557003-5AA6-5096-EDCD-B4D5C1630C1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950071" y="3684923"/>
            <a:ext cx="425136" cy="239139"/>
          </a:xfrm>
          <a:prstGeom prst="rect">
            <a:avLst/>
          </a:prstGeom>
        </p:spPr>
      </p:pic>
      <p:pic>
        <p:nvPicPr>
          <p:cNvPr id="30" name="Imagem 29">
            <a:extLst>
              <a:ext uri="{FF2B5EF4-FFF2-40B4-BE49-F238E27FC236}">
                <a16:creationId xmlns:a16="http://schemas.microsoft.com/office/drawing/2014/main" xmlns="" id="{0C743892-D76E-0C95-35A0-3B8081AD40EE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920872" y="4650419"/>
            <a:ext cx="425136" cy="239139"/>
          </a:xfrm>
          <a:prstGeom prst="rect">
            <a:avLst/>
          </a:prstGeom>
        </p:spPr>
      </p:pic>
      <p:pic>
        <p:nvPicPr>
          <p:cNvPr id="35" name="Imagem 34">
            <a:extLst>
              <a:ext uri="{FF2B5EF4-FFF2-40B4-BE49-F238E27FC236}">
                <a16:creationId xmlns:a16="http://schemas.microsoft.com/office/drawing/2014/main" xmlns="" id="{00A782AD-E84A-79C9-5D4B-D5263CC164C3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933734" y="846250"/>
            <a:ext cx="432089" cy="243050"/>
          </a:xfrm>
          <a:prstGeom prst="rect">
            <a:avLst/>
          </a:prstGeom>
        </p:spPr>
      </p:pic>
      <p:pic>
        <p:nvPicPr>
          <p:cNvPr id="41" name="Imagem 40">
            <a:extLst>
              <a:ext uri="{FF2B5EF4-FFF2-40B4-BE49-F238E27FC236}">
                <a16:creationId xmlns:a16="http://schemas.microsoft.com/office/drawing/2014/main" xmlns="" id="{93EE508F-C2F1-5714-C2C4-65B575580E47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800017" y="3630459"/>
            <a:ext cx="390780" cy="219814"/>
          </a:xfrm>
          <a:prstGeom prst="rect">
            <a:avLst/>
          </a:prstGeom>
        </p:spPr>
      </p:pic>
      <p:pic>
        <p:nvPicPr>
          <p:cNvPr id="42" name="Imagem 41">
            <a:extLst>
              <a:ext uri="{FF2B5EF4-FFF2-40B4-BE49-F238E27FC236}">
                <a16:creationId xmlns:a16="http://schemas.microsoft.com/office/drawing/2014/main" xmlns="" id="{2E49642C-569D-7A42-E60E-99D72CEBC2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8251996" y="3760317"/>
            <a:ext cx="396577" cy="223075"/>
          </a:xfrm>
          <a:prstGeom prst="rect">
            <a:avLst/>
          </a:prstGeom>
        </p:spPr>
      </p:pic>
      <p:pic>
        <p:nvPicPr>
          <p:cNvPr id="45" name="Imagem 44">
            <a:extLst>
              <a:ext uri="{FF2B5EF4-FFF2-40B4-BE49-F238E27FC236}">
                <a16:creationId xmlns:a16="http://schemas.microsoft.com/office/drawing/2014/main" xmlns="" id="{022E3BC1-296E-2FED-8ADD-A8D140A70B2B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8244566" y="3236212"/>
            <a:ext cx="390780" cy="219814"/>
          </a:xfrm>
          <a:prstGeom prst="rect">
            <a:avLst/>
          </a:prstGeom>
        </p:spPr>
      </p:pic>
      <p:pic>
        <p:nvPicPr>
          <p:cNvPr id="46" name="Imagem 45">
            <a:extLst>
              <a:ext uri="{FF2B5EF4-FFF2-40B4-BE49-F238E27FC236}">
                <a16:creationId xmlns:a16="http://schemas.microsoft.com/office/drawing/2014/main" xmlns="" id="{07D81B01-BA15-0F4D-AD8B-2383E74DFA45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6475674" y="3789910"/>
            <a:ext cx="425136" cy="239139"/>
          </a:xfrm>
          <a:prstGeom prst="rect">
            <a:avLst/>
          </a:prstGeom>
        </p:spPr>
      </p:pic>
      <p:pic>
        <p:nvPicPr>
          <p:cNvPr id="53" name="Imagem 52">
            <a:extLst>
              <a:ext uri="{FF2B5EF4-FFF2-40B4-BE49-F238E27FC236}">
                <a16:creationId xmlns:a16="http://schemas.microsoft.com/office/drawing/2014/main" xmlns="" id="{E35BB73F-7FCC-30EA-E4DC-C295F6D0F9BB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407279" y="4617134"/>
            <a:ext cx="415230" cy="233567"/>
          </a:xfrm>
          <a:prstGeom prst="rect">
            <a:avLst/>
          </a:prstGeom>
        </p:spPr>
      </p:pic>
      <p:pic>
        <p:nvPicPr>
          <p:cNvPr id="65" name="Imagem 64">
            <a:extLst>
              <a:ext uri="{FF2B5EF4-FFF2-40B4-BE49-F238E27FC236}">
                <a16:creationId xmlns:a16="http://schemas.microsoft.com/office/drawing/2014/main" xmlns="" id="{85A5FEBD-B2BD-7975-61EC-AA1C822EDF02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785497" y="3484997"/>
            <a:ext cx="413147" cy="232395"/>
          </a:xfrm>
          <a:prstGeom prst="rect">
            <a:avLst/>
          </a:prstGeom>
        </p:spPr>
      </p:pic>
      <p:pic>
        <p:nvPicPr>
          <p:cNvPr id="75" name="Imagem 74">
            <a:extLst>
              <a:ext uri="{FF2B5EF4-FFF2-40B4-BE49-F238E27FC236}">
                <a16:creationId xmlns:a16="http://schemas.microsoft.com/office/drawing/2014/main" xmlns="" id="{5560DD76-54B2-4375-85F5-D3F465463881}"/>
              </a:ext>
            </a:extLst>
          </p:cNvPr>
          <p:cNvPicPr>
            <a:picLocks noChangeAspect="1"/>
          </p:cNvPicPr>
          <p:nvPr/>
        </p:nvPicPr>
        <p:blipFill>
          <a:blip r:embed="rId15"/>
          <a:stretch>
            <a:fillRect/>
          </a:stretch>
        </p:blipFill>
        <p:spPr>
          <a:xfrm>
            <a:off x="9265874" y="3818150"/>
            <a:ext cx="413063" cy="232348"/>
          </a:xfrm>
          <a:prstGeom prst="rect">
            <a:avLst/>
          </a:prstGeom>
        </p:spPr>
      </p:pic>
      <p:pic>
        <p:nvPicPr>
          <p:cNvPr id="76" name="Imagem 75">
            <a:extLst>
              <a:ext uri="{FF2B5EF4-FFF2-40B4-BE49-F238E27FC236}">
                <a16:creationId xmlns:a16="http://schemas.microsoft.com/office/drawing/2014/main" xmlns="" id="{2824AD7D-6264-E83F-6577-5CCB6A0ECB91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9282008" y="3406613"/>
            <a:ext cx="425136" cy="239139"/>
          </a:xfrm>
          <a:prstGeom prst="rect">
            <a:avLst/>
          </a:prstGeom>
        </p:spPr>
      </p:pic>
      <p:pic>
        <p:nvPicPr>
          <p:cNvPr id="77" name="Imagem 76">
            <a:extLst>
              <a:ext uri="{FF2B5EF4-FFF2-40B4-BE49-F238E27FC236}">
                <a16:creationId xmlns:a16="http://schemas.microsoft.com/office/drawing/2014/main" xmlns="" id="{DBE9CC6E-F352-F67C-99D1-5B8325186949}"/>
              </a:ext>
            </a:extLst>
          </p:cNvPr>
          <p:cNvPicPr>
            <a:picLocks noChangeAspect="1"/>
          </p:cNvPicPr>
          <p:nvPr/>
        </p:nvPicPr>
        <p:blipFill>
          <a:blip r:embed="rId17"/>
          <a:stretch>
            <a:fillRect/>
          </a:stretch>
        </p:blipFill>
        <p:spPr>
          <a:xfrm>
            <a:off x="9282008" y="3162238"/>
            <a:ext cx="413147" cy="232395"/>
          </a:xfrm>
          <a:prstGeom prst="rect">
            <a:avLst/>
          </a:prstGeom>
        </p:spPr>
      </p:pic>
      <p:pic>
        <p:nvPicPr>
          <p:cNvPr id="79" name="Imagem 78">
            <a:extLst>
              <a:ext uri="{FF2B5EF4-FFF2-40B4-BE49-F238E27FC236}">
                <a16:creationId xmlns:a16="http://schemas.microsoft.com/office/drawing/2014/main" xmlns="" id="{8406B69D-5E01-27B8-726F-04477A673C3B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7966909" y="2250868"/>
            <a:ext cx="396578" cy="223075"/>
          </a:xfrm>
          <a:prstGeom prst="rect">
            <a:avLst/>
          </a:prstGeom>
        </p:spPr>
      </p:pic>
      <p:pic>
        <p:nvPicPr>
          <p:cNvPr id="83" name="Imagem 82">
            <a:extLst>
              <a:ext uri="{FF2B5EF4-FFF2-40B4-BE49-F238E27FC236}">
                <a16:creationId xmlns:a16="http://schemas.microsoft.com/office/drawing/2014/main" xmlns="" id="{8EA51ED8-7C56-70E5-4ED7-215A22C8710B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9964703" y="3855215"/>
            <a:ext cx="432090" cy="243051"/>
          </a:xfrm>
          <a:prstGeom prst="rect">
            <a:avLst/>
          </a:prstGeom>
        </p:spPr>
      </p:pic>
      <p:pic>
        <p:nvPicPr>
          <p:cNvPr id="86" name="Imagem 85">
            <a:extLst>
              <a:ext uri="{FF2B5EF4-FFF2-40B4-BE49-F238E27FC236}">
                <a16:creationId xmlns:a16="http://schemas.microsoft.com/office/drawing/2014/main" xmlns="" id="{1B785386-E5D6-E466-9DF4-A1D7552BB2D4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862882" y="4853196"/>
            <a:ext cx="413146" cy="232395"/>
          </a:xfrm>
          <a:prstGeom prst="rect">
            <a:avLst/>
          </a:prstGeom>
        </p:spPr>
      </p:pic>
      <p:pic>
        <p:nvPicPr>
          <p:cNvPr id="8" name="Imagem 7">
            <a:extLst>
              <a:ext uri="{FF2B5EF4-FFF2-40B4-BE49-F238E27FC236}">
                <a16:creationId xmlns:a16="http://schemas.microsoft.com/office/drawing/2014/main" xmlns="" id="{031AA419-6744-4989-DF9C-A1C6DFE0EB3A}"/>
              </a:ext>
            </a:extLst>
          </p:cNvPr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5140666" y="795012"/>
            <a:ext cx="432473" cy="243266"/>
          </a:xfrm>
          <a:prstGeom prst="rect">
            <a:avLst/>
          </a:prstGeom>
        </p:spPr>
      </p:pic>
      <p:pic>
        <p:nvPicPr>
          <p:cNvPr id="16" name="Imagem 15">
            <a:extLst>
              <a:ext uri="{FF2B5EF4-FFF2-40B4-BE49-F238E27FC236}">
                <a16:creationId xmlns:a16="http://schemas.microsoft.com/office/drawing/2014/main" xmlns="" id="{D6E474A3-309A-6809-0500-A68591E23E3F}"/>
              </a:ext>
            </a:extLst>
          </p:cNvPr>
          <p:cNvPicPr>
            <a:picLocks noChangeAspect="1"/>
          </p:cNvPicPr>
          <p:nvPr/>
        </p:nvPicPr>
        <p:blipFill>
          <a:blip r:embed="rId22"/>
          <a:stretch>
            <a:fillRect/>
          </a:stretch>
        </p:blipFill>
        <p:spPr>
          <a:xfrm>
            <a:off x="6408666" y="1094144"/>
            <a:ext cx="377981" cy="212614"/>
          </a:xfrm>
          <a:prstGeom prst="rect">
            <a:avLst/>
          </a:prstGeom>
        </p:spPr>
      </p:pic>
      <p:pic>
        <p:nvPicPr>
          <p:cNvPr id="29" name="Imagem 28">
            <a:extLst>
              <a:ext uri="{FF2B5EF4-FFF2-40B4-BE49-F238E27FC236}">
                <a16:creationId xmlns:a16="http://schemas.microsoft.com/office/drawing/2014/main" xmlns="" id="{E838EB1E-B9B3-EA46-A805-91D548F40A49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6010446" y="3162239"/>
            <a:ext cx="413146" cy="232395"/>
          </a:xfrm>
          <a:prstGeom prst="rect">
            <a:avLst/>
          </a:prstGeom>
        </p:spPr>
      </p:pic>
      <p:pic>
        <p:nvPicPr>
          <p:cNvPr id="40" name="Imagem 39">
            <a:extLst>
              <a:ext uri="{FF2B5EF4-FFF2-40B4-BE49-F238E27FC236}">
                <a16:creationId xmlns:a16="http://schemas.microsoft.com/office/drawing/2014/main" xmlns="" id="{F1D1A7BC-DB6D-37F1-715E-C24EDDC6D6CC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42627" y="3211560"/>
            <a:ext cx="390484" cy="219647"/>
          </a:xfrm>
          <a:prstGeom prst="rect">
            <a:avLst/>
          </a:prstGeom>
        </p:spPr>
      </p:pic>
      <p:pic>
        <p:nvPicPr>
          <p:cNvPr id="48" name="Imagem 47">
            <a:extLst>
              <a:ext uri="{FF2B5EF4-FFF2-40B4-BE49-F238E27FC236}">
                <a16:creationId xmlns:a16="http://schemas.microsoft.com/office/drawing/2014/main" xmlns="" id="{241CCC3E-CFE0-CE60-5C4A-6E7FC7FB5C70}"/>
              </a:ext>
            </a:extLst>
          </p:cNvPr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3928058" y="4292832"/>
            <a:ext cx="390484" cy="219647"/>
          </a:xfrm>
          <a:prstGeom prst="rect">
            <a:avLst/>
          </a:prstGeom>
        </p:spPr>
      </p:pic>
      <p:pic>
        <p:nvPicPr>
          <p:cNvPr id="66" name="Imagem 65">
            <a:extLst>
              <a:ext uri="{FF2B5EF4-FFF2-40B4-BE49-F238E27FC236}">
                <a16:creationId xmlns:a16="http://schemas.microsoft.com/office/drawing/2014/main" xmlns="" id="{0A858922-64A2-D9A7-013C-7269D892D6B5}"/>
              </a:ext>
            </a:extLst>
          </p:cNvPr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6789053" y="3171998"/>
            <a:ext cx="425136" cy="239139"/>
          </a:xfrm>
          <a:prstGeom prst="rect">
            <a:avLst/>
          </a:prstGeom>
        </p:spPr>
      </p:pic>
      <p:pic>
        <p:nvPicPr>
          <p:cNvPr id="93" name="Imagem 92">
            <a:extLst>
              <a:ext uri="{FF2B5EF4-FFF2-40B4-BE49-F238E27FC236}">
                <a16:creationId xmlns:a16="http://schemas.microsoft.com/office/drawing/2014/main" xmlns="" id="{945FB61D-6C06-A95A-7421-8DE1E22D26B8}"/>
              </a:ext>
            </a:extLst>
          </p:cNvPr>
          <p:cNvPicPr>
            <a:picLocks noChangeAspect="1"/>
          </p:cNvPicPr>
          <p:nvPr/>
        </p:nvPicPr>
        <p:blipFill>
          <a:blip r:embed="rId26"/>
          <a:stretch>
            <a:fillRect/>
          </a:stretch>
        </p:blipFill>
        <p:spPr>
          <a:xfrm>
            <a:off x="8675616" y="2268663"/>
            <a:ext cx="377982" cy="212615"/>
          </a:xfrm>
          <a:prstGeom prst="rect">
            <a:avLst/>
          </a:prstGeom>
        </p:spPr>
      </p:pic>
      <p:pic>
        <p:nvPicPr>
          <p:cNvPr id="95" name="Imagem 94">
            <a:extLst>
              <a:ext uri="{FF2B5EF4-FFF2-40B4-BE49-F238E27FC236}">
                <a16:creationId xmlns:a16="http://schemas.microsoft.com/office/drawing/2014/main" xmlns="" id="{4405D6B7-76C7-AA4F-8CF0-CA3FC4A61497}"/>
              </a:ext>
            </a:extLst>
          </p:cNvPr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9031005" y="5659363"/>
            <a:ext cx="413146" cy="232395"/>
          </a:xfrm>
          <a:prstGeom prst="rect">
            <a:avLst/>
          </a:prstGeom>
        </p:spPr>
      </p:pic>
      <p:pic>
        <p:nvPicPr>
          <p:cNvPr id="96" name="Imagem 95">
            <a:extLst>
              <a:ext uri="{FF2B5EF4-FFF2-40B4-BE49-F238E27FC236}">
                <a16:creationId xmlns:a16="http://schemas.microsoft.com/office/drawing/2014/main" xmlns="" id="{875BE834-224F-0D94-7F1F-6B9B19BCD4E9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10092702" y="488539"/>
            <a:ext cx="369648" cy="207927"/>
          </a:xfrm>
          <a:prstGeom prst="rect">
            <a:avLst/>
          </a:prstGeom>
        </p:spPr>
      </p:pic>
      <p:pic>
        <p:nvPicPr>
          <p:cNvPr id="97" name="Imagem 96">
            <a:extLst>
              <a:ext uri="{FF2B5EF4-FFF2-40B4-BE49-F238E27FC236}">
                <a16:creationId xmlns:a16="http://schemas.microsoft.com/office/drawing/2014/main" xmlns="" id="{1C7AF8BD-2CBE-612C-7B62-B0BD479CCB15}"/>
              </a:ext>
            </a:extLst>
          </p:cNvPr>
          <p:cNvPicPr>
            <a:picLocks noChangeAspect="1"/>
          </p:cNvPicPr>
          <p:nvPr/>
        </p:nvPicPr>
        <p:blipFill>
          <a:blip r:embed="rId27"/>
          <a:stretch>
            <a:fillRect/>
          </a:stretch>
        </p:blipFill>
        <p:spPr>
          <a:xfrm>
            <a:off x="9493234" y="480899"/>
            <a:ext cx="369648" cy="207927"/>
          </a:xfrm>
          <a:prstGeom prst="rect">
            <a:avLst/>
          </a:prstGeom>
        </p:spPr>
      </p:pic>
      <p:pic>
        <p:nvPicPr>
          <p:cNvPr id="101" name="Imagem 100">
            <a:extLst>
              <a:ext uri="{FF2B5EF4-FFF2-40B4-BE49-F238E27FC236}">
                <a16:creationId xmlns:a16="http://schemas.microsoft.com/office/drawing/2014/main" xmlns="" id="{CD6B1FF1-0999-709E-85DF-904FBF6354A0}"/>
              </a:ext>
            </a:extLst>
          </p:cNvPr>
          <p:cNvPicPr>
            <a:picLocks noChangeAspect="1"/>
          </p:cNvPicPr>
          <p:nvPr/>
        </p:nvPicPr>
        <p:blipFill>
          <a:blip r:embed="rId28"/>
          <a:stretch>
            <a:fillRect/>
          </a:stretch>
        </p:blipFill>
        <p:spPr>
          <a:xfrm>
            <a:off x="8362277" y="1039865"/>
            <a:ext cx="375100" cy="210994"/>
          </a:xfrm>
          <a:prstGeom prst="rect">
            <a:avLst/>
          </a:prstGeom>
        </p:spPr>
      </p:pic>
      <p:pic>
        <p:nvPicPr>
          <p:cNvPr id="11" name="Imagem 10">
            <a:extLst>
              <a:ext uri="{FF2B5EF4-FFF2-40B4-BE49-F238E27FC236}">
                <a16:creationId xmlns:a16="http://schemas.microsoft.com/office/drawing/2014/main" xmlns="" id="{7B84A796-4A2D-51F1-1E25-E9C19F64445F}"/>
              </a:ext>
            </a:extLst>
          </p:cNvPr>
          <p:cNvPicPr>
            <a:picLocks noChangeAspect="1"/>
          </p:cNvPicPr>
          <p:nvPr/>
        </p:nvPicPr>
        <p:blipFill>
          <a:blip r:embed="rId29"/>
          <a:stretch>
            <a:fillRect/>
          </a:stretch>
        </p:blipFill>
        <p:spPr>
          <a:xfrm>
            <a:off x="5172138" y="1684088"/>
            <a:ext cx="390780" cy="219814"/>
          </a:xfrm>
          <a:prstGeom prst="rect">
            <a:avLst/>
          </a:prstGeom>
        </p:spPr>
      </p:pic>
      <p:pic>
        <p:nvPicPr>
          <p:cNvPr id="103" name="Imagem 102">
            <a:extLst>
              <a:ext uri="{FF2B5EF4-FFF2-40B4-BE49-F238E27FC236}">
                <a16:creationId xmlns:a16="http://schemas.microsoft.com/office/drawing/2014/main" xmlns="" id="{6863E466-3F77-0EB2-BA55-1884C24D1734}"/>
              </a:ext>
            </a:extLst>
          </p:cNvPr>
          <p:cNvPicPr>
            <a:picLocks noChangeAspect="1"/>
          </p:cNvPicPr>
          <p:nvPr/>
        </p:nvPicPr>
        <p:blipFill>
          <a:blip r:embed="rId30"/>
          <a:stretch>
            <a:fillRect/>
          </a:stretch>
        </p:blipFill>
        <p:spPr>
          <a:xfrm>
            <a:off x="5239672" y="3169345"/>
            <a:ext cx="423516" cy="238228"/>
          </a:xfrm>
          <a:prstGeom prst="rect">
            <a:avLst/>
          </a:prstGeom>
        </p:spPr>
      </p:pic>
      <p:sp>
        <p:nvSpPr>
          <p:cNvPr id="105" name="Retângulo 104"/>
          <p:cNvSpPr/>
          <p:nvPr/>
        </p:nvSpPr>
        <p:spPr>
          <a:xfrm>
            <a:off x="3941686" y="1100540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FF07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06" name="Retângulo 105"/>
          <p:cNvSpPr/>
          <p:nvPr/>
        </p:nvSpPr>
        <p:spPr>
          <a:xfrm>
            <a:off x="5152826" y="1054633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E001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07" name="Retângulo 106"/>
          <p:cNvSpPr/>
          <p:nvPr/>
        </p:nvSpPr>
        <p:spPr>
          <a:xfrm>
            <a:off x="5172138" y="1912965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MP02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08" name="Retângulo 107"/>
          <p:cNvSpPr/>
          <p:nvPr/>
        </p:nvSpPr>
        <p:spPr>
          <a:xfrm>
            <a:off x="6418687" y="1318692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MP01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1" name="Retângulo 110"/>
          <p:cNvSpPr/>
          <p:nvPr/>
        </p:nvSpPr>
        <p:spPr>
          <a:xfrm>
            <a:off x="3942627" y="3420109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FF01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2" name="Retângulo 111"/>
          <p:cNvSpPr/>
          <p:nvPr/>
        </p:nvSpPr>
        <p:spPr>
          <a:xfrm>
            <a:off x="3933358" y="4506794"/>
            <a:ext cx="367960" cy="105222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FF02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3" name="Retângulo 112"/>
          <p:cNvSpPr/>
          <p:nvPr/>
        </p:nvSpPr>
        <p:spPr>
          <a:xfrm>
            <a:off x="3921847" y="4879503"/>
            <a:ext cx="367960" cy="105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EXFW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4" name="Retângulo 113"/>
          <p:cNvSpPr/>
          <p:nvPr/>
        </p:nvSpPr>
        <p:spPr>
          <a:xfrm>
            <a:off x="5247470" y="4228664"/>
            <a:ext cx="381273" cy="11708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WG01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5" name="Retângulo 114"/>
          <p:cNvSpPr/>
          <p:nvPr/>
        </p:nvSpPr>
        <p:spPr>
          <a:xfrm>
            <a:off x="5200853" y="4901171"/>
            <a:ext cx="391070" cy="95019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EXWG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6" name="Retângulo 115"/>
          <p:cNvSpPr/>
          <p:nvPr/>
        </p:nvSpPr>
        <p:spPr>
          <a:xfrm>
            <a:off x="6418687" y="4852111"/>
            <a:ext cx="367960" cy="105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EXLQ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7" name="Retângulo 116"/>
          <p:cNvSpPr/>
          <p:nvPr/>
        </p:nvSpPr>
        <p:spPr>
          <a:xfrm>
            <a:off x="6795060" y="3408517"/>
            <a:ext cx="391070" cy="9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FL01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8" name="Retângulo 117"/>
          <p:cNvSpPr/>
          <p:nvPr/>
        </p:nvSpPr>
        <p:spPr>
          <a:xfrm>
            <a:off x="6014272" y="3401155"/>
            <a:ext cx="391070" cy="9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FL07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19" name="Retângulo 118"/>
          <p:cNvSpPr/>
          <p:nvPr/>
        </p:nvSpPr>
        <p:spPr>
          <a:xfrm>
            <a:off x="5247079" y="3397952"/>
            <a:ext cx="391070" cy="95019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FP01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1" name="Retângulo 120"/>
          <p:cNvSpPr/>
          <p:nvPr/>
        </p:nvSpPr>
        <p:spPr>
          <a:xfrm>
            <a:off x="8362277" y="1258391"/>
            <a:ext cx="367960" cy="105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FH02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2" name="Retângulo 121"/>
          <p:cNvSpPr/>
          <p:nvPr/>
        </p:nvSpPr>
        <p:spPr>
          <a:xfrm>
            <a:off x="8307656" y="534729"/>
            <a:ext cx="367960" cy="105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PA01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3" name="Retângulo 122"/>
          <p:cNvSpPr/>
          <p:nvPr/>
        </p:nvSpPr>
        <p:spPr>
          <a:xfrm>
            <a:off x="8684428" y="2484405"/>
            <a:ext cx="367960" cy="105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FH01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4" name="Retângulo 123"/>
          <p:cNvSpPr/>
          <p:nvPr/>
        </p:nvSpPr>
        <p:spPr>
          <a:xfrm>
            <a:off x="9494922" y="709641"/>
            <a:ext cx="367960" cy="105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FH07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5" name="Retângulo 124"/>
          <p:cNvSpPr/>
          <p:nvPr/>
        </p:nvSpPr>
        <p:spPr>
          <a:xfrm>
            <a:off x="10094390" y="714610"/>
            <a:ext cx="367960" cy="10522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FH03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6" name="Retângulo 125"/>
          <p:cNvSpPr/>
          <p:nvPr/>
        </p:nvSpPr>
        <p:spPr>
          <a:xfrm>
            <a:off x="9053598" y="5909299"/>
            <a:ext cx="367960" cy="105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FB01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7" name="Retângulo 126"/>
          <p:cNvSpPr/>
          <p:nvPr/>
        </p:nvSpPr>
        <p:spPr>
          <a:xfrm>
            <a:off x="9862882" y="5085591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FBPR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29" name="Retângulo 128"/>
          <p:cNvSpPr/>
          <p:nvPr/>
        </p:nvSpPr>
        <p:spPr>
          <a:xfrm>
            <a:off x="9964569" y="4098266"/>
            <a:ext cx="367960" cy="10522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EXEN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0" name="Retângulo 129"/>
          <p:cNvSpPr/>
          <p:nvPr/>
        </p:nvSpPr>
        <p:spPr>
          <a:xfrm>
            <a:off x="7801370" y="3850273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BSIN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1" name="Retângulo 130"/>
          <p:cNvSpPr/>
          <p:nvPr/>
        </p:nvSpPr>
        <p:spPr>
          <a:xfrm>
            <a:off x="8244566" y="3450338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BLQ1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3" name="Retângulo 132"/>
          <p:cNvSpPr/>
          <p:nvPr/>
        </p:nvSpPr>
        <p:spPr>
          <a:xfrm>
            <a:off x="8260620" y="3983392"/>
            <a:ext cx="397806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BFW1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5" name="Retângulo 134"/>
          <p:cNvSpPr/>
          <p:nvPr/>
        </p:nvSpPr>
        <p:spPr>
          <a:xfrm>
            <a:off x="8791770" y="3712928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BFLE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6" name="Retângulo 135"/>
          <p:cNvSpPr/>
          <p:nvPr/>
        </p:nvSpPr>
        <p:spPr>
          <a:xfrm>
            <a:off x="9290769" y="3628758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BLQ3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7" name="Retângulo 136"/>
          <p:cNvSpPr/>
          <p:nvPr/>
        </p:nvSpPr>
        <p:spPr>
          <a:xfrm>
            <a:off x="9273919" y="4045655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BLQ2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8" name="Retângulo 137"/>
          <p:cNvSpPr/>
          <p:nvPr/>
        </p:nvSpPr>
        <p:spPr>
          <a:xfrm>
            <a:off x="9279434" y="3064123"/>
            <a:ext cx="385941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BFW2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39" name="Retângulo 138"/>
          <p:cNvSpPr/>
          <p:nvPr/>
        </p:nvSpPr>
        <p:spPr>
          <a:xfrm>
            <a:off x="7970855" y="2471099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BPST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40" name="Retângulo 139"/>
          <p:cNvSpPr/>
          <p:nvPr/>
        </p:nvSpPr>
        <p:spPr>
          <a:xfrm>
            <a:off x="3952015" y="3934324"/>
            <a:ext cx="375247" cy="108678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AFW0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41" name="Retângulo 140"/>
          <p:cNvSpPr/>
          <p:nvPr/>
        </p:nvSpPr>
        <p:spPr>
          <a:xfrm>
            <a:off x="5265569" y="3814900"/>
            <a:ext cx="409930" cy="110834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AWPG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42" name="Retângulo 141"/>
          <p:cNvSpPr/>
          <p:nvPr/>
        </p:nvSpPr>
        <p:spPr>
          <a:xfrm>
            <a:off x="6486165" y="4040739"/>
            <a:ext cx="367960" cy="10522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pt-BR" sz="600" b="1" dirty="0" smtClean="0">
                <a:solidFill>
                  <a:schemeClr val="tx1"/>
                </a:solidFill>
              </a:rPr>
              <a:t>ALQ0</a:t>
            </a:r>
            <a:endParaRPr lang="pt-BR" sz="600" b="1" dirty="0">
              <a:solidFill>
                <a:schemeClr val="tx1"/>
              </a:solidFill>
            </a:endParaRPr>
          </a:p>
        </p:txBody>
      </p:sp>
      <p:sp>
        <p:nvSpPr>
          <p:cNvPr id="143" name="Retângulo 142"/>
          <p:cNvSpPr/>
          <p:nvPr/>
        </p:nvSpPr>
        <p:spPr>
          <a:xfrm>
            <a:off x="8305274" y="375993"/>
            <a:ext cx="480223" cy="138308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pt-BR" sz="400" b="1" dirty="0" smtClean="0">
                <a:solidFill>
                  <a:srgbClr val="FF0000"/>
                </a:solidFill>
              </a:rPr>
              <a:t>DEPÓSITO DE</a:t>
            </a:r>
          </a:p>
          <a:p>
            <a:r>
              <a:rPr lang="pt-BR" sz="400" b="1" dirty="0" smtClean="0">
                <a:solidFill>
                  <a:schemeClr val="tx1"/>
                </a:solidFill>
              </a:rPr>
              <a:t>PASSIVO</a:t>
            </a:r>
            <a:endParaRPr lang="pt-BR" sz="400" b="1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814774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190</TotalTime>
  <Words>35</Words>
  <Application>Microsoft Office PowerPoint</Application>
  <PresentationFormat>Widescreen</PresentationFormat>
  <Paragraphs>34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Juliana Barbosa Cruz</dc:creator>
  <cp:lastModifiedBy>Reinaldo Dias</cp:lastModifiedBy>
  <cp:revision>15</cp:revision>
  <dcterms:created xsi:type="dcterms:W3CDTF">2024-05-08T18:58:57Z</dcterms:created>
  <dcterms:modified xsi:type="dcterms:W3CDTF">2024-06-05T19:50:22Z</dcterms:modified>
</cp:coreProperties>
</file>