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bile-P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C62F9-71D2-43F3-8775-62BC21262504}" type="datetimeFigureOut">
              <a:rPr lang="pt-BR" smtClean="0"/>
              <a:t>23/08/2013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046E0-FE23-4B4D-9370-6B2190338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1002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E561E-BC24-4272-984D-D00F7BF720F5}" type="datetimeFigureOut">
              <a:rPr lang="pt-BR" smtClean="0"/>
              <a:t>23/08/2013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8F7C9-41BF-4A3A-AFB8-0516A25FA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6901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A3B1B-C3F8-4CD5-938F-D38A49A85EF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01DA151-37DF-4019-927C-3E45B1658F39}" type="datetime1">
              <a:rPr lang="pt-BR" smtClean="0"/>
              <a:t>23/08/2013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A3B1B-C3F8-4CD5-938F-D38A49A85EF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01DA151-37DF-4019-927C-3E45B1658F39}" type="datetime1">
              <a:rPr lang="pt-BR" smtClean="0"/>
              <a:t>23/08/2013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680-3E2A-467D-834A-9E8B6800BCA9}" type="datetime1">
              <a:rPr lang="pt-BR" smtClean="0"/>
              <a:t>23/08/2013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DCB9-A686-447A-BCAE-CE3F3661C6D8}" type="datetime1">
              <a:rPr lang="pt-BR" smtClean="0"/>
              <a:t>23/08/2013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29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0F14-C075-49A6-AA3B-55E3C1E82EBF}" type="datetime1">
              <a:rPr lang="pt-BR" smtClean="0"/>
              <a:t>23/08/2013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4F90-CB93-436A-8AE7-905F0544EFC1}" type="datetime1">
              <a:rPr lang="pt-BR" smtClean="0"/>
              <a:t>23/08/2013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4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1F48-6C6D-4A95-AD76-1AD0C93BD032}" type="datetime1">
              <a:rPr lang="pt-BR" smtClean="0"/>
              <a:t>23/08/2013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6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BD1D-E9D7-4ED8-A7F6-CE206FBA539F}" type="datetime1">
              <a:rPr lang="pt-BR" smtClean="0"/>
              <a:t>23/08/2013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3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2E02-C896-49FD-BE92-A23AEE04FE47}" type="datetime1">
              <a:rPr lang="pt-BR" smtClean="0"/>
              <a:t>23/08/2013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AA91-44CE-41FE-BD8B-9EF5EE7CCB4B}" type="datetime1">
              <a:rPr lang="pt-BR" smtClean="0"/>
              <a:t>23/08/2013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47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246-B1CA-4584-B47F-3A4C2CD9771A}" type="datetime1">
              <a:rPr lang="pt-BR" smtClean="0"/>
              <a:t>23/08/2013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9584-C291-4435-8771-A84D40528748}" type="datetime1">
              <a:rPr lang="pt-BR" smtClean="0"/>
              <a:t>23/08/2013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9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70C2-2D9F-4E40-A727-E53B46802546}" type="datetime1">
              <a:rPr lang="pt-BR" smtClean="0"/>
              <a:t>23/08/2013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55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5D6E-1F65-4431-BC7F-84A464F6B715}" type="datetime1">
              <a:rPr lang="pt-BR" smtClean="0"/>
              <a:t>23/08/2013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7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999" y="282818"/>
            <a:ext cx="8229600" cy="538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301293" y="824008"/>
            <a:ext cx="914400" cy="362102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Início</a:t>
            </a:r>
            <a:endParaRPr lang="pt-BR" sz="1200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6906337" y="6370887"/>
            <a:ext cx="2133600" cy="365125"/>
          </a:xfrm>
        </p:spPr>
        <p:txBody>
          <a:bodyPr/>
          <a:lstStyle/>
          <a:p>
            <a:fld id="{26EC3C21-FA31-4876-ABEC-6AD319E4EC8F}" type="slidenum">
              <a:rPr lang="pt-BR" smtClean="0"/>
              <a:t>1</a:t>
            </a:fld>
            <a:endParaRPr lang="pt-BR" dirty="0"/>
          </a:p>
        </p:txBody>
      </p:sp>
      <p:sp>
        <p:nvSpPr>
          <p:cNvPr id="13" name="Marcador de Posição do Rodapé 12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8136904" cy="365125"/>
          </a:xfrm>
        </p:spPr>
        <p:txBody>
          <a:bodyPr/>
          <a:lstStyle/>
          <a:p>
            <a:pPr algn="l"/>
            <a:r>
              <a:rPr lang="pt-BR" b="1" dirty="0"/>
              <a:t>Roteiro: </a:t>
            </a:r>
            <a:r>
              <a:rPr lang="pt-BR" b="1" dirty="0"/>
              <a:t>Controle de Endereçamento</a:t>
            </a:r>
            <a:endParaRPr lang="pt-BR" dirty="0"/>
          </a:p>
        </p:txBody>
      </p:sp>
      <p:sp>
        <p:nvSpPr>
          <p:cNvPr id="15" name="Rectângulo 14"/>
          <p:cNvSpPr/>
          <p:nvPr/>
        </p:nvSpPr>
        <p:spPr>
          <a:xfrm>
            <a:off x="476597" y="29592"/>
            <a:ext cx="144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Recebimento</a:t>
            </a:r>
            <a:endParaRPr lang="pt-BR" dirty="0"/>
          </a:p>
        </p:txBody>
      </p:sp>
      <p:pic>
        <p:nvPicPr>
          <p:cNvPr id="73" name="Imagem 7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8"/>
          <a:stretch/>
        </p:blipFill>
        <p:spPr bwMode="auto">
          <a:xfrm>
            <a:off x="7556535" y="34253"/>
            <a:ext cx="1485900" cy="44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4" name="Conector de seta reta 6"/>
          <p:cNvCxnSpPr/>
          <p:nvPr/>
        </p:nvCxnSpPr>
        <p:spPr>
          <a:xfrm>
            <a:off x="740390" y="1335590"/>
            <a:ext cx="0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uxograma: Processo 16"/>
          <p:cNvSpPr/>
          <p:nvPr/>
        </p:nvSpPr>
        <p:spPr>
          <a:xfrm>
            <a:off x="87071" y="1903865"/>
            <a:ext cx="1440671" cy="93610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Recebimento</a:t>
            </a:r>
            <a:endParaRPr lang="pt-BR" dirty="0"/>
          </a:p>
        </p:txBody>
      </p:sp>
      <p:sp>
        <p:nvSpPr>
          <p:cNvPr id="20" name="Fluxograma: Processo 19"/>
          <p:cNvSpPr/>
          <p:nvPr/>
        </p:nvSpPr>
        <p:spPr>
          <a:xfrm>
            <a:off x="87071" y="3563482"/>
            <a:ext cx="1461852" cy="91394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Geração da Etiqueta</a:t>
            </a:r>
            <a:endParaRPr lang="pt-BR" dirty="0"/>
          </a:p>
        </p:txBody>
      </p:sp>
      <p:cxnSp>
        <p:nvCxnSpPr>
          <p:cNvPr id="21" name="Conector de seta reta 6"/>
          <p:cNvCxnSpPr/>
          <p:nvPr/>
        </p:nvCxnSpPr>
        <p:spPr>
          <a:xfrm>
            <a:off x="758493" y="2991492"/>
            <a:ext cx="0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6"/>
          <p:cNvCxnSpPr/>
          <p:nvPr/>
        </p:nvCxnSpPr>
        <p:spPr>
          <a:xfrm>
            <a:off x="1722128" y="237191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Fluxograma: Decisão 16"/>
          <p:cNvSpPr/>
          <p:nvPr/>
        </p:nvSpPr>
        <p:spPr>
          <a:xfrm>
            <a:off x="2567439" y="2072796"/>
            <a:ext cx="1808269" cy="598241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Analise do CQ</a:t>
            </a:r>
            <a:endParaRPr lang="pt-BR" sz="1050" dirty="0"/>
          </a:p>
        </p:txBody>
      </p:sp>
      <p:cxnSp>
        <p:nvCxnSpPr>
          <p:cNvPr id="57" name="Conector de seta reta 6"/>
          <p:cNvCxnSpPr/>
          <p:nvPr/>
        </p:nvCxnSpPr>
        <p:spPr>
          <a:xfrm>
            <a:off x="3471573" y="2839969"/>
            <a:ext cx="0" cy="1180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Fluxograma: Processo 57"/>
          <p:cNvSpPr/>
          <p:nvPr/>
        </p:nvSpPr>
        <p:spPr>
          <a:xfrm>
            <a:off x="2762540" y="4295078"/>
            <a:ext cx="1461852" cy="140217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 disponível para Devolução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3635895" y="2814857"/>
            <a:ext cx="461665" cy="112688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b="1" dirty="0" smtClean="0"/>
              <a:t>Reprovado</a:t>
            </a:r>
            <a:endParaRPr lang="pt-BR" b="1" dirty="0"/>
          </a:p>
        </p:txBody>
      </p:sp>
      <p:sp>
        <p:nvSpPr>
          <p:cNvPr id="74" name="Fluxograma: Processo 73"/>
          <p:cNvSpPr/>
          <p:nvPr/>
        </p:nvSpPr>
        <p:spPr>
          <a:xfrm>
            <a:off x="6432939" y="1017018"/>
            <a:ext cx="1440671" cy="93610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Aprovação por Etiqueta</a:t>
            </a:r>
            <a:endParaRPr lang="pt-BR" dirty="0"/>
          </a:p>
        </p:txBody>
      </p:sp>
      <p:cxnSp>
        <p:nvCxnSpPr>
          <p:cNvPr id="75" name="Conector de seta reta 6"/>
          <p:cNvCxnSpPr/>
          <p:nvPr/>
        </p:nvCxnSpPr>
        <p:spPr>
          <a:xfrm flipV="1">
            <a:off x="4572000" y="1534533"/>
            <a:ext cx="1766093" cy="821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644008" y="1349867"/>
            <a:ext cx="11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Aprovado</a:t>
            </a:r>
            <a:endParaRPr lang="pt-BR" b="1" dirty="0"/>
          </a:p>
        </p:txBody>
      </p:sp>
      <p:cxnSp>
        <p:nvCxnSpPr>
          <p:cNvPr id="77" name="Conector de seta reta 6"/>
          <p:cNvCxnSpPr/>
          <p:nvPr/>
        </p:nvCxnSpPr>
        <p:spPr>
          <a:xfrm>
            <a:off x="7186536" y="2072796"/>
            <a:ext cx="0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Fluxograma: Processo 77"/>
          <p:cNvSpPr/>
          <p:nvPr/>
        </p:nvSpPr>
        <p:spPr>
          <a:xfrm>
            <a:off x="6069871" y="2707527"/>
            <a:ext cx="2229613" cy="147653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Endereçamento pelo Coletor de Dados para Endereços do Tipo Picking, Pulmão e Outros</a:t>
            </a:r>
            <a:endParaRPr lang="pt-BR" dirty="0"/>
          </a:p>
        </p:txBody>
      </p:sp>
      <p:cxnSp>
        <p:nvCxnSpPr>
          <p:cNvPr id="79" name="Conector de seta reta 6"/>
          <p:cNvCxnSpPr/>
          <p:nvPr/>
        </p:nvCxnSpPr>
        <p:spPr>
          <a:xfrm>
            <a:off x="7153275" y="4361785"/>
            <a:ext cx="0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Fluxograma: Processo 79"/>
          <p:cNvSpPr/>
          <p:nvPr/>
        </p:nvSpPr>
        <p:spPr>
          <a:xfrm>
            <a:off x="6338093" y="4903865"/>
            <a:ext cx="1693168" cy="151216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Transferência para o endereço de picking, CQ ou descarte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3517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999" y="282818"/>
            <a:ext cx="8229600" cy="538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6906337" y="6370887"/>
            <a:ext cx="2133600" cy="365125"/>
          </a:xfrm>
        </p:spPr>
        <p:txBody>
          <a:bodyPr/>
          <a:lstStyle/>
          <a:p>
            <a:fld id="{26EC3C21-FA31-4876-ABEC-6AD319E4EC8F}" type="slidenum">
              <a:rPr lang="pt-BR" smtClean="0"/>
              <a:t>2</a:t>
            </a:fld>
            <a:endParaRPr lang="pt-BR" dirty="0"/>
          </a:p>
        </p:txBody>
      </p:sp>
      <p:sp>
        <p:nvSpPr>
          <p:cNvPr id="13" name="Marcador de Posição do Rodapé 12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8136904" cy="365125"/>
          </a:xfrm>
        </p:spPr>
        <p:txBody>
          <a:bodyPr/>
          <a:lstStyle/>
          <a:p>
            <a:pPr algn="l"/>
            <a:r>
              <a:rPr lang="pt-BR" b="1" dirty="0"/>
              <a:t>Roteiro: </a:t>
            </a:r>
            <a:r>
              <a:rPr lang="pt-BR" b="1" dirty="0"/>
              <a:t>Controle de Endereçamento</a:t>
            </a:r>
            <a:endParaRPr lang="pt-BR" dirty="0"/>
          </a:p>
        </p:txBody>
      </p:sp>
      <p:sp>
        <p:nvSpPr>
          <p:cNvPr id="15" name="Rectângulo 14"/>
          <p:cNvSpPr/>
          <p:nvPr/>
        </p:nvSpPr>
        <p:spPr>
          <a:xfrm>
            <a:off x="476597" y="29592"/>
            <a:ext cx="108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Produção</a:t>
            </a:r>
            <a:endParaRPr lang="pt-BR" dirty="0"/>
          </a:p>
        </p:txBody>
      </p:sp>
      <p:pic>
        <p:nvPicPr>
          <p:cNvPr id="73" name="Imagem 7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8"/>
          <a:stretch/>
        </p:blipFill>
        <p:spPr bwMode="auto">
          <a:xfrm>
            <a:off x="7556535" y="34253"/>
            <a:ext cx="1485900" cy="44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Fluxograma: Terminação 3"/>
          <p:cNvSpPr/>
          <p:nvPr/>
        </p:nvSpPr>
        <p:spPr>
          <a:xfrm>
            <a:off x="301293" y="973488"/>
            <a:ext cx="914400" cy="362102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Início</a:t>
            </a:r>
            <a:endParaRPr lang="pt-BR" sz="1200" dirty="0"/>
          </a:p>
        </p:txBody>
      </p:sp>
      <p:cxnSp>
        <p:nvCxnSpPr>
          <p:cNvPr id="19" name="Conector de seta reta 6"/>
          <p:cNvCxnSpPr/>
          <p:nvPr/>
        </p:nvCxnSpPr>
        <p:spPr>
          <a:xfrm>
            <a:off x="740390" y="1485070"/>
            <a:ext cx="0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uxograma: Processo 19"/>
          <p:cNvSpPr/>
          <p:nvPr/>
        </p:nvSpPr>
        <p:spPr>
          <a:xfrm>
            <a:off x="87071" y="2053345"/>
            <a:ext cx="1440671" cy="93610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Ordem de Produção</a:t>
            </a:r>
            <a:endParaRPr lang="pt-BR" dirty="0"/>
          </a:p>
        </p:txBody>
      </p:sp>
      <p:sp>
        <p:nvSpPr>
          <p:cNvPr id="21" name="Fluxograma: Processo 20"/>
          <p:cNvSpPr/>
          <p:nvPr/>
        </p:nvSpPr>
        <p:spPr>
          <a:xfrm>
            <a:off x="90861" y="3570964"/>
            <a:ext cx="1604609" cy="91394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Apontamento da Produção</a:t>
            </a:r>
            <a:endParaRPr lang="pt-BR" dirty="0"/>
          </a:p>
        </p:txBody>
      </p:sp>
      <p:cxnSp>
        <p:nvCxnSpPr>
          <p:cNvPr id="22" name="Conector de seta reta 6"/>
          <p:cNvCxnSpPr/>
          <p:nvPr/>
        </p:nvCxnSpPr>
        <p:spPr>
          <a:xfrm>
            <a:off x="758493" y="3140972"/>
            <a:ext cx="0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04146" y="5255716"/>
            <a:ext cx="1461852" cy="91394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Geração da Etiqueta</a:t>
            </a:r>
            <a:endParaRPr lang="pt-BR" dirty="0"/>
          </a:p>
        </p:txBody>
      </p:sp>
      <p:cxnSp>
        <p:nvCxnSpPr>
          <p:cNvPr id="24" name="Conector de seta reta 6"/>
          <p:cNvCxnSpPr/>
          <p:nvPr/>
        </p:nvCxnSpPr>
        <p:spPr>
          <a:xfrm>
            <a:off x="775164" y="4653136"/>
            <a:ext cx="0" cy="525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Fluxograma: Processo 24"/>
          <p:cNvSpPr/>
          <p:nvPr/>
        </p:nvSpPr>
        <p:spPr>
          <a:xfrm>
            <a:off x="6432939" y="1017018"/>
            <a:ext cx="1440671" cy="93610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Aprovação por Etiqueta</a:t>
            </a:r>
            <a:endParaRPr lang="pt-BR" dirty="0"/>
          </a:p>
        </p:txBody>
      </p:sp>
      <p:cxnSp>
        <p:nvCxnSpPr>
          <p:cNvPr id="26" name="Conector de seta reta 6"/>
          <p:cNvCxnSpPr/>
          <p:nvPr/>
        </p:nvCxnSpPr>
        <p:spPr>
          <a:xfrm flipV="1">
            <a:off x="4572000" y="1534533"/>
            <a:ext cx="1766093" cy="821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uxograma: Decisão 16"/>
          <p:cNvSpPr/>
          <p:nvPr/>
        </p:nvSpPr>
        <p:spPr>
          <a:xfrm>
            <a:off x="2567439" y="2072796"/>
            <a:ext cx="1808269" cy="598241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Analise do CQ</a:t>
            </a:r>
            <a:endParaRPr lang="pt-BR" sz="105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644008" y="1349867"/>
            <a:ext cx="11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Aprovado</a:t>
            </a:r>
            <a:endParaRPr lang="pt-BR" b="1" dirty="0"/>
          </a:p>
        </p:txBody>
      </p:sp>
      <p:sp>
        <p:nvSpPr>
          <p:cNvPr id="29" name="Fluxograma: Processo 28"/>
          <p:cNvSpPr/>
          <p:nvPr/>
        </p:nvSpPr>
        <p:spPr>
          <a:xfrm>
            <a:off x="2740647" y="4184058"/>
            <a:ext cx="1461852" cy="151319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 disponível para Descarte ou Retrabalho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635895" y="2814857"/>
            <a:ext cx="461665" cy="112688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b="1" dirty="0" smtClean="0"/>
              <a:t>Reprovado</a:t>
            </a:r>
            <a:endParaRPr lang="pt-BR" b="1" dirty="0"/>
          </a:p>
        </p:txBody>
      </p:sp>
      <p:cxnSp>
        <p:nvCxnSpPr>
          <p:cNvPr id="31" name="Conector de seta reta 6"/>
          <p:cNvCxnSpPr/>
          <p:nvPr/>
        </p:nvCxnSpPr>
        <p:spPr>
          <a:xfrm flipV="1">
            <a:off x="1695470" y="2671037"/>
            <a:ext cx="1045177" cy="70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6"/>
          <p:cNvCxnSpPr/>
          <p:nvPr/>
        </p:nvCxnSpPr>
        <p:spPr>
          <a:xfrm>
            <a:off x="3459839" y="2839969"/>
            <a:ext cx="0" cy="1187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6"/>
          <p:cNvCxnSpPr/>
          <p:nvPr/>
        </p:nvCxnSpPr>
        <p:spPr>
          <a:xfrm>
            <a:off x="7186536" y="2072796"/>
            <a:ext cx="0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luxograma: Processo 35"/>
          <p:cNvSpPr/>
          <p:nvPr/>
        </p:nvSpPr>
        <p:spPr>
          <a:xfrm>
            <a:off x="6069871" y="2707527"/>
            <a:ext cx="2229613" cy="147653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Endereçamento pelo Coletor de Dados para Endreços do Tipo Picking, Pulmão e Outros</a:t>
            </a:r>
            <a:endParaRPr lang="pt-BR" dirty="0"/>
          </a:p>
        </p:txBody>
      </p:sp>
      <p:cxnSp>
        <p:nvCxnSpPr>
          <p:cNvPr id="37" name="Conector de seta reta 6"/>
          <p:cNvCxnSpPr/>
          <p:nvPr/>
        </p:nvCxnSpPr>
        <p:spPr>
          <a:xfrm>
            <a:off x="7153275" y="4361785"/>
            <a:ext cx="0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luxograma: Processo 37"/>
          <p:cNvSpPr/>
          <p:nvPr/>
        </p:nvSpPr>
        <p:spPr>
          <a:xfrm>
            <a:off x="6338093" y="4903865"/>
            <a:ext cx="1693168" cy="151216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Transferência para o endereço de picking, CQ ou descarte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2388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109</Words>
  <Application>Microsoft Office PowerPoint</Application>
  <PresentationFormat>Apresentação no Ecrã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Fluxograma</vt:lpstr>
      <vt:lpstr>Fluxograma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</dc:title>
  <dc:creator>Mobile-Pc</dc:creator>
  <cp:lastModifiedBy>Mobile-Pc</cp:lastModifiedBy>
  <cp:revision>228</cp:revision>
  <dcterms:created xsi:type="dcterms:W3CDTF">2012-05-10T20:28:32Z</dcterms:created>
  <dcterms:modified xsi:type="dcterms:W3CDTF">2013-08-23T16:53:09Z</dcterms:modified>
</cp:coreProperties>
</file>