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bile-P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C62F9-71D2-43F3-8775-62BC21262504}" type="datetimeFigureOut">
              <a:rPr lang="pt-BR" smtClean="0"/>
              <a:t>15/09/2013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46E0-FE23-4B4D-9370-6B21903387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51002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E561E-BC24-4272-984D-D00F7BF720F5}" type="datetimeFigureOut">
              <a:rPr lang="pt-BR" smtClean="0"/>
              <a:t>15/09/2013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8F7C9-41BF-4A3A-AFB8-0516A25FAF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6901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01DA151-37DF-4019-927C-3E45B1658F39}" type="datetime1">
              <a:rPr lang="pt-BR" smtClean="0"/>
              <a:t>15/09/2013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A3B1B-C3F8-4CD5-938F-D38A49A85EF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01DA151-37DF-4019-927C-3E45B1658F39}" type="datetime1">
              <a:rPr lang="pt-BR" smtClean="0"/>
              <a:t>15/09/2013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680-3E2A-467D-834A-9E8B6800BCA9}" type="datetime1">
              <a:rPr lang="pt-BR" smtClean="0"/>
              <a:t>15/09/2013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DCB9-A686-447A-BCAE-CE3F3661C6D8}" type="datetime1">
              <a:rPr lang="pt-BR" smtClean="0"/>
              <a:t>15/09/2013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2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0F14-C075-49A6-AA3B-55E3C1E82EBF}" type="datetime1">
              <a:rPr lang="pt-BR" smtClean="0"/>
              <a:t>15/09/2013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4F90-CB93-436A-8AE7-905F0544EFC1}" type="datetime1">
              <a:rPr lang="pt-BR" smtClean="0"/>
              <a:t>15/09/2013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4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1F48-6C6D-4A95-AD76-1AD0C93BD032}" type="datetime1">
              <a:rPr lang="pt-BR" smtClean="0"/>
              <a:t>15/09/2013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6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BD1D-E9D7-4ED8-A7F6-CE206FBA539F}" type="datetime1">
              <a:rPr lang="pt-BR" smtClean="0"/>
              <a:t>15/09/2013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2E02-C896-49FD-BE92-A23AEE04FE47}" type="datetime1">
              <a:rPr lang="pt-BR" smtClean="0"/>
              <a:t>15/09/2013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AA91-44CE-41FE-BD8B-9EF5EE7CCB4B}" type="datetime1">
              <a:rPr lang="pt-BR" smtClean="0"/>
              <a:t>15/09/2013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8246-B1CA-4584-B47F-3A4C2CD9771A}" type="datetime1">
              <a:rPr lang="pt-BR" smtClean="0"/>
              <a:t>15/09/2013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9584-C291-4435-8771-A84D40528748}" type="datetime1">
              <a:rPr lang="pt-BR" smtClean="0"/>
              <a:t>15/09/2013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9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70C2-2D9F-4E40-A727-E53B46802546}" type="datetime1">
              <a:rPr lang="pt-BR" smtClean="0"/>
              <a:t>15/09/2013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55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5D6E-1F65-4431-BC7F-84A464F6B715}" type="datetime1">
              <a:rPr lang="pt-BR" smtClean="0"/>
              <a:t>15/09/2013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3C21-FA31-4876-ABEC-6AD319E4EC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7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81" y="0"/>
            <a:ext cx="8229600" cy="538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4" name="Fluxograma: Terminação 3"/>
          <p:cNvSpPr/>
          <p:nvPr/>
        </p:nvSpPr>
        <p:spPr>
          <a:xfrm>
            <a:off x="469187" y="398924"/>
            <a:ext cx="914400" cy="362102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Início</a:t>
            </a:r>
            <a:endParaRPr lang="pt-BR" sz="1200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6906337" y="6370887"/>
            <a:ext cx="2133600" cy="365125"/>
          </a:xfrm>
        </p:spPr>
        <p:txBody>
          <a:bodyPr/>
          <a:lstStyle/>
          <a:p>
            <a:fld id="{26EC3C21-FA31-4876-ABEC-6AD319E4EC8F}" type="slidenum">
              <a:rPr lang="pt-BR" smtClean="0"/>
              <a:t>1</a:t>
            </a:fld>
            <a:endParaRPr lang="pt-BR" dirty="0"/>
          </a:p>
        </p:txBody>
      </p:sp>
      <p:sp>
        <p:nvSpPr>
          <p:cNvPr id="13" name="Marcador de Posição do Rodapé 12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136904" cy="365125"/>
          </a:xfrm>
        </p:spPr>
        <p:txBody>
          <a:bodyPr/>
          <a:lstStyle/>
          <a:p>
            <a:pPr algn="l"/>
            <a:r>
              <a:rPr lang="pt-BR" b="1" dirty="0"/>
              <a:t>Roteiro: </a:t>
            </a:r>
            <a:r>
              <a:rPr lang="pt-BR" b="1" dirty="0" smtClean="0"/>
              <a:t>Controle da Expedição</a:t>
            </a:r>
            <a:endParaRPr lang="pt-BR" dirty="0"/>
          </a:p>
        </p:txBody>
      </p:sp>
      <p:sp>
        <p:nvSpPr>
          <p:cNvPr id="15" name="Rectângulo 14"/>
          <p:cNvSpPr/>
          <p:nvPr/>
        </p:nvSpPr>
        <p:spPr>
          <a:xfrm>
            <a:off x="476597" y="29592"/>
            <a:ext cx="231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Controle da Expedição</a:t>
            </a:r>
            <a:endParaRPr lang="pt-BR" dirty="0"/>
          </a:p>
        </p:txBody>
      </p:sp>
      <p:pic>
        <p:nvPicPr>
          <p:cNvPr id="73" name="Imagem 7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8"/>
          <a:stretch/>
        </p:blipFill>
        <p:spPr bwMode="auto">
          <a:xfrm>
            <a:off x="7556535" y="34253"/>
            <a:ext cx="1485900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luxograma: Entrada manual 4"/>
          <p:cNvSpPr/>
          <p:nvPr/>
        </p:nvSpPr>
        <p:spPr>
          <a:xfrm>
            <a:off x="185645" y="1115172"/>
            <a:ext cx="1285884" cy="771530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Pedido de Venda liberado por crédito e estoque</a:t>
            </a:r>
            <a:endParaRPr lang="pt-BR" sz="1200" dirty="0"/>
          </a:p>
        </p:txBody>
      </p:sp>
      <p:cxnSp>
        <p:nvCxnSpPr>
          <p:cNvPr id="14" name="Conector de seta reta 6"/>
          <p:cNvCxnSpPr/>
          <p:nvPr/>
        </p:nvCxnSpPr>
        <p:spPr>
          <a:xfrm flipH="1">
            <a:off x="397516" y="806634"/>
            <a:ext cx="338945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uxograma: Processo 16"/>
          <p:cNvSpPr/>
          <p:nvPr/>
        </p:nvSpPr>
        <p:spPr>
          <a:xfrm>
            <a:off x="108252" y="3423053"/>
            <a:ext cx="1440671" cy="93610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da Ordem de Separação</a:t>
            </a:r>
            <a:endParaRPr lang="pt-BR" dirty="0"/>
          </a:p>
        </p:txBody>
      </p:sp>
      <p:cxnSp>
        <p:nvCxnSpPr>
          <p:cNvPr id="18" name="Conector de seta reta 6"/>
          <p:cNvCxnSpPr/>
          <p:nvPr/>
        </p:nvCxnSpPr>
        <p:spPr>
          <a:xfrm>
            <a:off x="323528" y="1903865"/>
            <a:ext cx="5374" cy="45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uxograma: Processo 18"/>
          <p:cNvSpPr/>
          <p:nvPr/>
        </p:nvSpPr>
        <p:spPr>
          <a:xfrm>
            <a:off x="4064083" y="596816"/>
            <a:ext cx="1549242" cy="57175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Separação</a:t>
            </a:r>
            <a:endParaRPr lang="pt-BR" dirty="0"/>
          </a:p>
        </p:txBody>
      </p:sp>
      <p:sp>
        <p:nvSpPr>
          <p:cNvPr id="20" name="Fluxograma: Processo 19"/>
          <p:cNvSpPr/>
          <p:nvPr/>
        </p:nvSpPr>
        <p:spPr>
          <a:xfrm>
            <a:off x="87071" y="4971029"/>
            <a:ext cx="1461852" cy="91394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Monitor da Expedição</a:t>
            </a:r>
            <a:endParaRPr lang="pt-BR" dirty="0"/>
          </a:p>
        </p:txBody>
      </p:sp>
      <p:cxnSp>
        <p:nvCxnSpPr>
          <p:cNvPr id="21" name="Conector de seta reta 6"/>
          <p:cNvCxnSpPr/>
          <p:nvPr/>
        </p:nvCxnSpPr>
        <p:spPr>
          <a:xfrm>
            <a:off x="758493" y="4530578"/>
            <a:ext cx="0" cy="36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6"/>
          <p:cNvCxnSpPr/>
          <p:nvPr/>
        </p:nvCxnSpPr>
        <p:spPr>
          <a:xfrm flipV="1">
            <a:off x="1426497" y="4417576"/>
            <a:ext cx="490047" cy="45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6"/>
          <p:cNvCxnSpPr/>
          <p:nvPr/>
        </p:nvCxnSpPr>
        <p:spPr>
          <a:xfrm>
            <a:off x="1628833" y="5510807"/>
            <a:ext cx="464402" cy="321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uxograma: Entrada manual 4"/>
          <p:cNvSpPr/>
          <p:nvPr/>
        </p:nvSpPr>
        <p:spPr>
          <a:xfrm>
            <a:off x="1992618" y="3212298"/>
            <a:ext cx="1285884" cy="1300632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Atribuição da data e hora da coleta + número da ordem de separação</a:t>
            </a:r>
            <a:endParaRPr lang="pt-BR" sz="1200" dirty="0"/>
          </a:p>
        </p:txBody>
      </p:sp>
      <p:sp>
        <p:nvSpPr>
          <p:cNvPr id="30" name="Fluxograma: Entrada manual 4"/>
          <p:cNvSpPr/>
          <p:nvPr/>
        </p:nvSpPr>
        <p:spPr>
          <a:xfrm>
            <a:off x="2133597" y="5268297"/>
            <a:ext cx="1285884" cy="771530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Atribuição direta ao operador para separação</a:t>
            </a:r>
            <a:endParaRPr lang="pt-BR" sz="1200" dirty="0"/>
          </a:p>
        </p:txBody>
      </p:sp>
      <p:cxnSp>
        <p:nvCxnSpPr>
          <p:cNvPr id="31" name="Conector de seta reta 6"/>
          <p:cNvCxnSpPr/>
          <p:nvPr/>
        </p:nvCxnSpPr>
        <p:spPr>
          <a:xfrm flipV="1">
            <a:off x="3354377" y="1886702"/>
            <a:ext cx="582196" cy="3289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6"/>
          <p:cNvCxnSpPr/>
          <p:nvPr/>
        </p:nvCxnSpPr>
        <p:spPr>
          <a:xfrm flipV="1">
            <a:off x="2482665" y="1052038"/>
            <a:ext cx="1486413" cy="2217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6"/>
          <p:cNvCxnSpPr/>
          <p:nvPr/>
        </p:nvCxnSpPr>
        <p:spPr>
          <a:xfrm>
            <a:off x="4831323" y="1243858"/>
            <a:ext cx="0" cy="35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uxograma: Entrada manual 4"/>
          <p:cNvSpPr/>
          <p:nvPr/>
        </p:nvSpPr>
        <p:spPr>
          <a:xfrm>
            <a:off x="4102400" y="4457049"/>
            <a:ext cx="1285884" cy="1197013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Leitura do Código de Barras da Caixa (EAN 14) ou </a:t>
            </a:r>
            <a:r>
              <a:rPr lang="pt-BR" sz="1200" smtClean="0"/>
              <a:t>Produto </a:t>
            </a:r>
            <a:r>
              <a:rPr lang="pt-BR" sz="1200" smtClean="0"/>
              <a:t>(Lote + Endereço)</a:t>
            </a:r>
            <a:endParaRPr lang="pt-BR" sz="1200" dirty="0"/>
          </a:p>
        </p:txBody>
      </p:sp>
      <p:cxnSp>
        <p:nvCxnSpPr>
          <p:cNvPr id="40" name="Conector de seta reta 6"/>
          <p:cNvCxnSpPr/>
          <p:nvPr/>
        </p:nvCxnSpPr>
        <p:spPr>
          <a:xfrm flipH="1">
            <a:off x="4551465" y="4195308"/>
            <a:ext cx="133687" cy="34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uxograma: Entrada manual 4"/>
          <p:cNvSpPr/>
          <p:nvPr/>
        </p:nvSpPr>
        <p:spPr>
          <a:xfrm>
            <a:off x="4188381" y="2947230"/>
            <a:ext cx="1285884" cy="1202848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Separação por Endereço + Leitura do Endereço – Código de Barras</a:t>
            </a:r>
            <a:endParaRPr lang="pt-BR" sz="1200" dirty="0"/>
          </a:p>
        </p:txBody>
      </p:sp>
      <p:sp>
        <p:nvSpPr>
          <p:cNvPr id="42" name="Fluxograma: Decisão 16"/>
          <p:cNvSpPr/>
          <p:nvPr/>
        </p:nvSpPr>
        <p:spPr>
          <a:xfrm>
            <a:off x="5555300" y="2736818"/>
            <a:ext cx="1982220" cy="678621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Todos os Itens Separados ?</a:t>
            </a:r>
            <a:endParaRPr lang="pt-BR" sz="1050" dirty="0"/>
          </a:p>
        </p:txBody>
      </p:sp>
      <p:cxnSp>
        <p:nvCxnSpPr>
          <p:cNvPr id="43" name="Conector de seta reta 6"/>
          <p:cNvCxnSpPr/>
          <p:nvPr/>
        </p:nvCxnSpPr>
        <p:spPr>
          <a:xfrm flipH="1">
            <a:off x="4551549" y="5702256"/>
            <a:ext cx="1" cy="337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6"/>
          <p:cNvCxnSpPr/>
          <p:nvPr/>
        </p:nvCxnSpPr>
        <p:spPr>
          <a:xfrm flipV="1">
            <a:off x="5464244" y="3531407"/>
            <a:ext cx="933873" cy="2839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069582" y="47666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Sim</a:t>
            </a:r>
            <a:endParaRPr lang="pt-BR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758833" y="13853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Não</a:t>
            </a:r>
            <a:endParaRPr lang="pt-BR" b="1" dirty="0"/>
          </a:p>
        </p:txBody>
      </p:sp>
      <p:cxnSp>
        <p:nvCxnSpPr>
          <p:cNvPr id="49" name="Conector de seta reta 6"/>
          <p:cNvCxnSpPr/>
          <p:nvPr/>
        </p:nvCxnSpPr>
        <p:spPr>
          <a:xfrm flipV="1">
            <a:off x="6228184" y="1023329"/>
            <a:ext cx="339867" cy="163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Fluxograma: Decisão 16"/>
          <p:cNvSpPr/>
          <p:nvPr/>
        </p:nvSpPr>
        <p:spPr>
          <a:xfrm>
            <a:off x="5671099" y="361641"/>
            <a:ext cx="1933071" cy="598241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Divergencia Autorizada ?</a:t>
            </a:r>
            <a:endParaRPr lang="pt-BR" sz="1050" dirty="0"/>
          </a:p>
        </p:txBody>
      </p:sp>
      <p:sp>
        <p:nvSpPr>
          <p:cNvPr id="56" name="Fluxograma: Processo 55"/>
          <p:cNvSpPr/>
          <p:nvPr/>
        </p:nvSpPr>
        <p:spPr>
          <a:xfrm>
            <a:off x="7469352" y="919502"/>
            <a:ext cx="1549242" cy="7352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Geração Liberação Nova Quantidade</a:t>
            </a:r>
            <a:endParaRPr lang="pt-BR" sz="1400" dirty="0"/>
          </a:p>
        </p:txBody>
      </p:sp>
      <p:cxnSp>
        <p:nvCxnSpPr>
          <p:cNvPr id="59" name="Conector de seta reta 6"/>
          <p:cNvCxnSpPr/>
          <p:nvPr/>
        </p:nvCxnSpPr>
        <p:spPr>
          <a:xfrm>
            <a:off x="6883780" y="1017653"/>
            <a:ext cx="533056" cy="23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6751145" y="13162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Sim</a:t>
            </a:r>
            <a:endParaRPr lang="pt-BR" b="1" dirty="0"/>
          </a:p>
        </p:txBody>
      </p:sp>
      <p:cxnSp>
        <p:nvCxnSpPr>
          <p:cNvPr id="62" name="Conector de seta reta 6"/>
          <p:cNvCxnSpPr/>
          <p:nvPr/>
        </p:nvCxnSpPr>
        <p:spPr>
          <a:xfrm>
            <a:off x="8309469" y="1778386"/>
            <a:ext cx="0" cy="1637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uxograma: decisão 2"/>
          <p:cNvSpPr/>
          <p:nvPr/>
        </p:nvSpPr>
        <p:spPr>
          <a:xfrm>
            <a:off x="52058" y="2062309"/>
            <a:ext cx="1864486" cy="1168464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Saldo sufciente  de endereços picking  ou sem controle</a:t>
            </a:r>
            <a:endParaRPr lang="pt-BR" sz="1000" dirty="0"/>
          </a:p>
        </p:txBody>
      </p:sp>
      <p:sp>
        <p:nvSpPr>
          <p:cNvPr id="47" name="Fluxograma: Processo 46"/>
          <p:cNvSpPr/>
          <p:nvPr/>
        </p:nvSpPr>
        <p:spPr>
          <a:xfrm>
            <a:off x="2032176" y="562770"/>
            <a:ext cx="1246326" cy="83111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Transferencia Pulmão para o Picking</a:t>
            </a:r>
            <a:endParaRPr lang="pt-BR" sz="1400" dirty="0"/>
          </a:p>
        </p:txBody>
      </p:sp>
      <p:cxnSp>
        <p:nvCxnSpPr>
          <p:cNvPr id="51" name="Conector de seta reta 6"/>
          <p:cNvCxnSpPr/>
          <p:nvPr/>
        </p:nvCxnSpPr>
        <p:spPr>
          <a:xfrm>
            <a:off x="210986" y="2901574"/>
            <a:ext cx="5374" cy="452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284799" y="30089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Sim</a:t>
            </a:r>
            <a:endParaRPr lang="pt-BR" b="1" dirty="0"/>
          </a:p>
        </p:txBody>
      </p:sp>
      <p:cxnSp>
        <p:nvCxnSpPr>
          <p:cNvPr id="53" name="Conector de seta reta 6"/>
          <p:cNvCxnSpPr/>
          <p:nvPr/>
        </p:nvCxnSpPr>
        <p:spPr>
          <a:xfrm flipV="1">
            <a:off x="1992618" y="1500937"/>
            <a:ext cx="642942" cy="1085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1671520" y="17606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Não</a:t>
            </a:r>
            <a:endParaRPr lang="pt-BR" b="1" dirty="0"/>
          </a:p>
        </p:txBody>
      </p:sp>
      <p:cxnSp>
        <p:nvCxnSpPr>
          <p:cNvPr id="55" name="Conector de seta reta 6"/>
          <p:cNvCxnSpPr/>
          <p:nvPr/>
        </p:nvCxnSpPr>
        <p:spPr>
          <a:xfrm flipH="1">
            <a:off x="1548923" y="989243"/>
            <a:ext cx="405954" cy="4229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Fluxograma: Processo 56"/>
          <p:cNvSpPr/>
          <p:nvPr/>
        </p:nvSpPr>
        <p:spPr>
          <a:xfrm>
            <a:off x="4056702" y="1586943"/>
            <a:ext cx="1549242" cy="97909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Leitura da etiqueta do operador</a:t>
            </a:r>
            <a:endParaRPr lang="pt-BR" dirty="0"/>
          </a:p>
        </p:txBody>
      </p:sp>
      <p:cxnSp>
        <p:nvCxnSpPr>
          <p:cNvPr id="67" name="Conector de seta reta 6"/>
          <p:cNvCxnSpPr/>
          <p:nvPr/>
        </p:nvCxnSpPr>
        <p:spPr>
          <a:xfrm flipH="1">
            <a:off x="4697636" y="2656290"/>
            <a:ext cx="133687" cy="34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669415" y="3548654"/>
            <a:ext cx="1260139" cy="74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Montagem do Volume</a:t>
            </a:r>
            <a:endParaRPr lang="pt-BR" sz="1200" dirty="0"/>
          </a:p>
        </p:txBody>
      </p:sp>
      <p:sp>
        <p:nvSpPr>
          <p:cNvPr id="70" name="Fluxograma: Entrada manual 4"/>
          <p:cNvSpPr/>
          <p:nvPr/>
        </p:nvSpPr>
        <p:spPr>
          <a:xfrm>
            <a:off x="4084939" y="5985451"/>
            <a:ext cx="1285884" cy="771530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Escolha do Cartão de Volume</a:t>
            </a:r>
            <a:endParaRPr lang="pt-BR" sz="1200" dirty="0"/>
          </a:p>
        </p:txBody>
      </p:sp>
      <p:cxnSp>
        <p:nvCxnSpPr>
          <p:cNvPr id="76" name="Conector de seta reta 6"/>
          <p:cNvCxnSpPr/>
          <p:nvPr/>
        </p:nvCxnSpPr>
        <p:spPr>
          <a:xfrm>
            <a:off x="7011004" y="3365594"/>
            <a:ext cx="658411" cy="238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6840772" y="35534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8035178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999" y="282818"/>
            <a:ext cx="8229600" cy="5380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6906337" y="6370887"/>
            <a:ext cx="2133600" cy="365125"/>
          </a:xfrm>
        </p:spPr>
        <p:txBody>
          <a:bodyPr/>
          <a:lstStyle/>
          <a:p>
            <a:fld id="{26EC3C21-FA31-4876-ABEC-6AD319E4EC8F}" type="slidenum">
              <a:rPr lang="pt-BR" smtClean="0"/>
              <a:t>2</a:t>
            </a:fld>
            <a:endParaRPr lang="pt-BR" dirty="0"/>
          </a:p>
        </p:txBody>
      </p:sp>
      <p:sp>
        <p:nvSpPr>
          <p:cNvPr id="13" name="Marcador de Posição do Rodapé 12"/>
          <p:cNvSpPr>
            <a:spLocks noGrp="1"/>
          </p:cNvSpPr>
          <p:nvPr>
            <p:ph type="ftr" sz="quarter" idx="11"/>
          </p:nvPr>
        </p:nvSpPr>
        <p:spPr>
          <a:xfrm>
            <a:off x="179512" y="6356350"/>
            <a:ext cx="8136904" cy="365125"/>
          </a:xfrm>
        </p:spPr>
        <p:txBody>
          <a:bodyPr/>
          <a:lstStyle/>
          <a:p>
            <a:pPr algn="l"/>
            <a:r>
              <a:rPr lang="pt-BR" b="1" dirty="0"/>
              <a:t>Roteiro: </a:t>
            </a:r>
            <a:r>
              <a:rPr lang="pt-BR" b="1" dirty="0" smtClean="0"/>
              <a:t>Controle da Expedição</a:t>
            </a:r>
            <a:endParaRPr lang="pt-BR" dirty="0"/>
          </a:p>
        </p:txBody>
      </p:sp>
      <p:sp>
        <p:nvSpPr>
          <p:cNvPr id="15" name="Rectângulo 14"/>
          <p:cNvSpPr/>
          <p:nvPr/>
        </p:nvSpPr>
        <p:spPr>
          <a:xfrm>
            <a:off x="476597" y="29592"/>
            <a:ext cx="231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Controle da Expedição</a:t>
            </a:r>
            <a:endParaRPr lang="pt-BR" dirty="0"/>
          </a:p>
        </p:txBody>
      </p:sp>
      <p:pic>
        <p:nvPicPr>
          <p:cNvPr id="73" name="Imagem 7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8"/>
          <a:stretch/>
        </p:blipFill>
        <p:spPr bwMode="auto">
          <a:xfrm>
            <a:off x="7556535" y="34253"/>
            <a:ext cx="1485900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Fluxograma: Processo 16"/>
          <p:cNvSpPr/>
          <p:nvPr/>
        </p:nvSpPr>
        <p:spPr>
          <a:xfrm>
            <a:off x="395536" y="2284809"/>
            <a:ext cx="1440671" cy="59632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Transmissão e Retorno</a:t>
            </a:r>
            <a:endParaRPr lang="pt-BR" dirty="0"/>
          </a:p>
        </p:txBody>
      </p:sp>
      <p:cxnSp>
        <p:nvCxnSpPr>
          <p:cNvPr id="18" name="Conector de seta reta 6"/>
          <p:cNvCxnSpPr/>
          <p:nvPr/>
        </p:nvCxnSpPr>
        <p:spPr>
          <a:xfrm>
            <a:off x="971600" y="1902984"/>
            <a:ext cx="0" cy="348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Fluxograma: Processo 51"/>
          <p:cNvSpPr/>
          <p:nvPr/>
        </p:nvSpPr>
        <p:spPr>
          <a:xfrm>
            <a:off x="395536" y="1273066"/>
            <a:ext cx="1461852" cy="57175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da Nota Fiscal</a:t>
            </a:r>
            <a:endParaRPr lang="pt-BR" dirty="0"/>
          </a:p>
        </p:txBody>
      </p:sp>
      <p:sp>
        <p:nvSpPr>
          <p:cNvPr id="53" name="Fluxograma: Processo 52"/>
          <p:cNvSpPr/>
          <p:nvPr/>
        </p:nvSpPr>
        <p:spPr>
          <a:xfrm>
            <a:off x="352864" y="3341656"/>
            <a:ext cx="1440671" cy="59632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Impressão da Danfe</a:t>
            </a:r>
            <a:endParaRPr lang="pt-BR" dirty="0"/>
          </a:p>
        </p:txBody>
      </p:sp>
      <p:cxnSp>
        <p:nvCxnSpPr>
          <p:cNvPr id="54" name="Conector de seta reta 6"/>
          <p:cNvCxnSpPr/>
          <p:nvPr/>
        </p:nvCxnSpPr>
        <p:spPr>
          <a:xfrm>
            <a:off x="1073199" y="2955009"/>
            <a:ext cx="0" cy="348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uxograma: Processo 15"/>
          <p:cNvSpPr/>
          <p:nvPr/>
        </p:nvSpPr>
        <p:spPr>
          <a:xfrm>
            <a:off x="7299079" y="1844825"/>
            <a:ext cx="1549242" cy="81292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Escolha do Cartão de Volume</a:t>
            </a:r>
            <a:endParaRPr lang="pt-BR" dirty="0"/>
          </a:p>
        </p:txBody>
      </p:sp>
      <p:cxnSp>
        <p:nvCxnSpPr>
          <p:cNvPr id="19" name="Conector de seta reta 6"/>
          <p:cNvCxnSpPr/>
          <p:nvPr/>
        </p:nvCxnSpPr>
        <p:spPr>
          <a:xfrm>
            <a:off x="8008669" y="2781713"/>
            <a:ext cx="8910" cy="44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uxograma: Processo 21"/>
          <p:cNvSpPr/>
          <p:nvPr/>
        </p:nvSpPr>
        <p:spPr>
          <a:xfrm>
            <a:off x="3419872" y="1297812"/>
            <a:ext cx="2207468" cy="60171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Impressão da Etiqueta de Volume</a:t>
            </a:r>
            <a:endParaRPr lang="pt-BR" dirty="0"/>
          </a:p>
        </p:txBody>
      </p:sp>
      <p:sp>
        <p:nvSpPr>
          <p:cNvPr id="23" name="Oval 22"/>
          <p:cNvSpPr/>
          <p:nvPr/>
        </p:nvSpPr>
        <p:spPr>
          <a:xfrm>
            <a:off x="7406122" y="923731"/>
            <a:ext cx="1260139" cy="748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Montagem do Volume</a:t>
            </a:r>
            <a:endParaRPr lang="pt-BR" sz="1200" dirty="0"/>
          </a:p>
        </p:txBody>
      </p:sp>
      <p:sp>
        <p:nvSpPr>
          <p:cNvPr id="24" name="Fluxograma: Decisão 16"/>
          <p:cNvSpPr/>
          <p:nvPr/>
        </p:nvSpPr>
        <p:spPr>
          <a:xfrm>
            <a:off x="7026469" y="3277383"/>
            <a:ext cx="1982220" cy="678621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Leitura da Etiqueta do Produto</a:t>
            </a:r>
            <a:endParaRPr lang="pt-BR" sz="1050" dirty="0"/>
          </a:p>
        </p:txBody>
      </p:sp>
      <p:cxnSp>
        <p:nvCxnSpPr>
          <p:cNvPr id="25" name="Conector de seta reta 6"/>
          <p:cNvCxnSpPr/>
          <p:nvPr/>
        </p:nvCxnSpPr>
        <p:spPr>
          <a:xfrm flipH="1">
            <a:off x="2051720" y="1617101"/>
            <a:ext cx="116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6"/>
          <p:cNvCxnSpPr/>
          <p:nvPr/>
        </p:nvCxnSpPr>
        <p:spPr>
          <a:xfrm>
            <a:off x="7993060" y="4097133"/>
            <a:ext cx="8910" cy="44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luxograma: Processo 28"/>
          <p:cNvSpPr/>
          <p:nvPr/>
        </p:nvSpPr>
        <p:spPr>
          <a:xfrm>
            <a:off x="6801221" y="4669025"/>
            <a:ext cx="2207468" cy="601717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Volume Pronto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8155469" y="4094536"/>
            <a:ext cx="69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Volume Pronto</a:t>
            </a:r>
            <a:endParaRPr lang="pt-BR" sz="1200" b="1" dirty="0"/>
          </a:p>
        </p:txBody>
      </p:sp>
      <p:cxnSp>
        <p:nvCxnSpPr>
          <p:cNvPr id="31" name="Conector de seta reta 6"/>
          <p:cNvCxnSpPr/>
          <p:nvPr/>
        </p:nvCxnSpPr>
        <p:spPr>
          <a:xfrm flipH="1" flipV="1">
            <a:off x="5108474" y="3956004"/>
            <a:ext cx="1656184" cy="713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luxograma: Entrada manual 4"/>
          <p:cNvSpPr/>
          <p:nvPr/>
        </p:nvSpPr>
        <p:spPr>
          <a:xfrm>
            <a:off x="3707904" y="3129161"/>
            <a:ext cx="1285884" cy="771530"/>
          </a:xfrm>
          <a:prstGeom prst="flowChartManualIn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Preenchimento do Peso Bruto e Liquido</a:t>
            </a:r>
            <a:endParaRPr lang="pt-BR" sz="1200" dirty="0"/>
          </a:p>
        </p:txBody>
      </p:sp>
      <p:cxnSp>
        <p:nvCxnSpPr>
          <p:cNvPr id="36" name="Conector de seta reta 6"/>
          <p:cNvCxnSpPr/>
          <p:nvPr/>
        </p:nvCxnSpPr>
        <p:spPr>
          <a:xfrm flipV="1">
            <a:off x="4350846" y="2066841"/>
            <a:ext cx="0" cy="1032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6"/>
          <p:cNvCxnSpPr/>
          <p:nvPr/>
        </p:nvCxnSpPr>
        <p:spPr>
          <a:xfrm>
            <a:off x="4350846" y="3968857"/>
            <a:ext cx="0" cy="378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luxograma: Processo 44"/>
          <p:cNvSpPr/>
          <p:nvPr/>
        </p:nvSpPr>
        <p:spPr>
          <a:xfrm>
            <a:off x="3656608" y="4430889"/>
            <a:ext cx="1654262" cy="57175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Integração com a Balança</a:t>
            </a:r>
            <a:endParaRPr lang="pt-BR" dirty="0"/>
          </a:p>
        </p:txBody>
      </p:sp>
      <p:cxnSp>
        <p:nvCxnSpPr>
          <p:cNvPr id="48" name="Conector de seta reta 6"/>
          <p:cNvCxnSpPr/>
          <p:nvPr/>
        </p:nvCxnSpPr>
        <p:spPr>
          <a:xfrm>
            <a:off x="1073199" y="3999084"/>
            <a:ext cx="0" cy="348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Fluxograma: Processo 48"/>
          <p:cNvSpPr/>
          <p:nvPr/>
        </p:nvSpPr>
        <p:spPr>
          <a:xfrm>
            <a:off x="346564" y="4465176"/>
            <a:ext cx="1440671" cy="11240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Montagem de Romaneio. Seleção de Notas Autorizadas pelo Sefaz</a:t>
            </a:r>
            <a:endParaRPr lang="pt-BR" sz="1200" dirty="0"/>
          </a:p>
        </p:txBody>
      </p:sp>
      <p:cxnSp>
        <p:nvCxnSpPr>
          <p:cNvPr id="50" name="Conector de seta reta 6"/>
          <p:cNvCxnSpPr/>
          <p:nvPr/>
        </p:nvCxnSpPr>
        <p:spPr>
          <a:xfrm>
            <a:off x="1804462" y="5733256"/>
            <a:ext cx="547972" cy="403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Fluxograma: Processo 55"/>
          <p:cNvSpPr/>
          <p:nvPr/>
        </p:nvSpPr>
        <p:spPr>
          <a:xfrm>
            <a:off x="2392037" y="5935042"/>
            <a:ext cx="1654262" cy="57175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Envio de e-mail do Romaneio para Transportadora</a:t>
            </a:r>
            <a:endParaRPr lang="pt-BR" sz="1200" dirty="0"/>
          </a:p>
        </p:txBody>
      </p:sp>
      <p:cxnSp>
        <p:nvCxnSpPr>
          <p:cNvPr id="57" name="Conector de seta reta 6"/>
          <p:cNvCxnSpPr/>
          <p:nvPr/>
        </p:nvCxnSpPr>
        <p:spPr>
          <a:xfrm>
            <a:off x="1844065" y="4830983"/>
            <a:ext cx="547972" cy="4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Fluxograma: Processo 57"/>
          <p:cNvSpPr/>
          <p:nvPr/>
        </p:nvSpPr>
        <p:spPr>
          <a:xfrm>
            <a:off x="2592741" y="5161497"/>
            <a:ext cx="1654262" cy="57175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Impressão de Relatório do Romaneio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932388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198</Words>
  <Application>Microsoft Office PowerPoint</Application>
  <PresentationFormat>Apresentação no Ecrã (4:3)</PresentationFormat>
  <Paragraphs>49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Fluxograma</vt:lpstr>
      <vt:lpstr>Fluxograma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Fluxograma</dc:title>
  <dc:creator>Mobile-Pc</dc:creator>
  <cp:lastModifiedBy>Mobile-Pc</cp:lastModifiedBy>
  <cp:revision>251</cp:revision>
  <dcterms:created xsi:type="dcterms:W3CDTF">2012-05-10T20:28:32Z</dcterms:created>
  <dcterms:modified xsi:type="dcterms:W3CDTF">2013-09-15T19:24:35Z</dcterms:modified>
</cp:coreProperties>
</file>