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15.png" Type="http://schemas.openxmlformats.org/officeDocument/2006/relationships/image"/><Relationship Id="rId13" Target="../media/image95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76.png" Type="http://schemas.openxmlformats.org/officeDocument/2006/relationships/image"/><Relationship Id="rId17" Target="../media/image96.png" Type="http://schemas.openxmlformats.org/officeDocument/2006/relationships/image"/><Relationship Id="rId18" Target="../media/image97.png" Type="http://schemas.openxmlformats.org/officeDocument/2006/relationships/image"/><Relationship Id="rId19" Target="../media/image105.png" Type="http://schemas.openxmlformats.org/officeDocument/2006/relationships/image"/><Relationship Id="rId2" Target="../media/image94.png" Type="http://schemas.openxmlformats.org/officeDocument/2006/relationships/image"/><Relationship Id="rId20" Target="../media/image106.png" Type="http://schemas.openxmlformats.org/officeDocument/2006/relationships/image"/><Relationship Id="rId21" Target="../media/image78.png" Type="http://schemas.openxmlformats.org/officeDocument/2006/relationships/image"/><Relationship Id="rId22" Target="../media/image107.png" Type="http://schemas.openxmlformats.org/officeDocument/2006/relationships/image"/><Relationship Id="rId23" Target="../media/image108.png" Type="http://schemas.openxmlformats.org/officeDocument/2006/relationships/image"/><Relationship Id="rId24" Target="../media/image109.png" Type="http://schemas.openxmlformats.org/officeDocument/2006/relationships/image"/><Relationship Id="rId25" Target="../media/image110.png" Type="http://schemas.openxmlformats.org/officeDocument/2006/relationships/image"/><Relationship Id="rId26" Target="../media/image11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12" Target="../media/image15.png" Type="http://schemas.openxmlformats.org/officeDocument/2006/relationships/image"/><Relationship Id="rId13" Target="../media/image112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76.png" Type="http://schemas.openxmlformats.org/officeDocument/2006/relationships/image"/><Relationship Id="rId17" Target="../media/image113.png" Type="http://schemas.openxmlformats.org/officeDocument/2006/relationships/image"/><Relationship Id="rId18" Target="../media/image78.png" Type="http://schemas.openxmlformats.org/officeDocument/2006/relationships/image"/><Relationship Id="rId19" Target="../media/image114.png" Type="http://schemas.openxmlformats.org/officeDocument/2006/relationships/image"/><Relationship Id="rId2" Target="../media/image70.png" Type="http://schemas.openxmlformats.org/officeDocument/2006/relationships/image"/><Relationship Id="rId20" Target="../media/image115.png" Type="http://schemas.openxmlformats.org/officeDocument/2006/relationships/image"/><Relationship Id="rId21" Target="../media/image116.png" Type="http://schemas.openxmlformats.org/officeDocument/2006/relationships/image"/><Relationship Id="rId22" Target="../media/image117.png" Type="http://schemas.openxmlformats.org/officeDocument/2006/relationships/image"/><Relationship Id="rId23" Target="../media/image118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0.png" Type="http://schemas.openxmlformats.org/officeDocument/2006/relationships/image"/><Relationship Id="rId11" Target="../media/image121.png" Type="http://schemas.openxmlformats.org/officeDocument/2006/relationships/image"/><Relationship Id="rId12" Target="../media/image122.png" Type="http://schemas.openxmlformats.org/officeDocument/2006/relationships/image"/><Relationship Id="rId13" Target="../media/image17.png" Type="http://schemas.openxmlformats.org/officeDocument/2006/relationships/image"/><Relationship Id="rId14" Target="../media/image18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" Target="../media/image10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1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39.png" Type="http://schemas.openxmlformats.org/officeDocument/2006/relationships/image"/><Relationship Id="rId12" Target="../media/image140.png" Type="http://schemas.openxmlformats.org/officeDocument/2006/relationships/image"/><Relationship Id="rId13" Target="../media/image141.png" Type="http://schemas.openxmlformats.org/officeDocument/2006/relationships/image"/><Relationship Id="rId14" Target="../media/image142.png" Type="http://schemas.openxmlformats.org/officeDocument/2006/relationships/image"/><Relationship Id="rId15" Target="../media/image143.png" Type="http://schemas.openxmlformats.org/officeDocument/2006/relationships/image"/><Relationship Id="rId16" Target="../media/image144.png" Type="http://schemas.openxmlformats.org/officeDocument/2006/relationships/image"/><Relationship Id="rId17" Target="../media/image145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37.png" Type="http://schemas.openxmlformats.org/officeDocument/2006/relationships/image"/><Relationship Id="rId8" Target="../media/image138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7.png" Type="http://schemas.openxmlformats.org/officeDocument/2006/relationships/image"/><Relationship Id="rId11" Target="../media/image148.png" Type="http://schemas.openxmlformats.org/officeDocument/2006/relationships/image"/><Relationship Id="rId12" Target="../media/image149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37.png" Type="http://schemas.openxmlformats.org/officeDocument/2006/relationships/image"/><Relationship Id="rId8" Target="../media/image138.png" Type="http://schemas.openxmlformats.org/officeDocument/2006/relationships/image"/><Relationship Id="rId9" Target="../media/image14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16" Target="../media/image24.png" Type="http://schemas.openxmlformats.org/officeDocument/2006/relationships/image"/><Relationship Id="rId17" Target="../media/image25.png" Type="http://schemas.openxmlformats.org/officeDocument/2006/relationships/image"/><Relationship Id="rId18" Target="../media/image26.png" Type="http://schemas.openxmlformats.org/officeDocument/2006/relationships/image"/><Relationship Id="rId19" Target="../media/image27.png" Type="http://schemas.openxmlformats.org/officeDocument/2006/relationships/image"/><Relationship Id="rId2" Target="../media/image10.png" Type="http://schemas.openxmlformats.org/officeDocument/2006/relationships/image"/><Relationship Id="rId20" Target="../media/image28.png" Type="http://schemas.openxmlformats.org/officeDocument/2006/relationships/image"/><Relationship Id="rId21" Target="../media/image29.png" Type="http://schemas.openxmlformats.org/officeDocument/2006/relationships/image"/><Relationship Id="rId22" Target="../media/image30.png" Type="http://schemas.openxmlformats.org/officeDocument/2006/relationships/image"/><Relationship Id="rId23" Target="../media/image31.png" Type="http://schemas.openxmlformats.org/officeDocument/2006/relationships/image"/><Relationship Id="rId24" Target="../media/image32.png" Type="http://schemas.openxmlformats.org/officeDocument/2006/relationships/image"/><Relationship Id="rId25" Target="../media/image33.png" Type="http://schemas.openxmlformats.org/officeDocument/2006/relationships/image"/><Relationship Id="rId26" Target="../media/image34.png" Type="http://schemas.openxmlformats.org/officeDocument/2006/relationships/image"/><Relationship Id="rId27" Target="../media/image35.png" Type="http://schemas.openxmlformats.org/officeDocument/2006/relationships/image"/><Relationship Id="rId28" Target="../media/image36.png" Type="http://schemas.openxmlformats.org/officeDocument/2006/relationships/image"/><Relationship Id="rId29" Target="../media/image37.png" Type="http://schemas.openxmlformats.org/officeDocument/2006/relationships/image"/><Relationship Id="rId3" Target="../media/image11.png" Type="http://schemas.openxmlformats.org/officeDocument/2006/relationships/image"/><Relationship Id="rId30" Target="../media/image38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png" Type="http://schemas.openxmlformats.org/officeDocument/2006/relationships/image"/><Relationship Id="rId17" Target="../media/image46.png" Type="http://schemas.openxmlformats.org/officeDocument/2006/relationships/image"/><Relationship Id="rId18" Target="../media/image47.png" Type="http://schemas.openxmlformats.org/officeDocument/2006/relationships/image"/><Relationship Id="rId19" Target="../media/image48.png" Type="http://schemas.openxmlformats.org/officeDocument/2006/relationships/image"/><Relationship Id="rId2" Target="../media/image10.png" Type="http://schemas.openxmlformats.org/officeDocument/2006/relationships/image"/><Relationship Id="rId20" Target="../media/image49.png" Type="http://schemas.openxmlformats.org/officeDocument/2006/relationships/image"/><Relationship Id="rId21" Target="../media/image50.png" Type="http://schemas.openxmlformats.org/officeDocument/2006/relationships/image"/><Relationship Id="rId22" Target="../media/image5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39.png" Type="http://schemas.openxmlformats.org/officeDocument/2006/relationships/image"/><Relationship Id="rId8" Target="../media/image15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png" Type="http://schemas.openxmlformats.org/officeDocument/2006/relationships/image"/><Relationship Id="rId12" Target="../media/image57.png" Type="http://schemas.openxmlformats.org/officeDocument/2006/relationships/image"/><Relationship Id="rId13" Target="../media/image58.png" Type="http://schemas.openxmlformats.org/officeDocument/2006/relationships/image"/><Relationship Id="rId14" Target="../media/image59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61.png" Type="http://schemas.openxmlformats.org/officeDocument/2006/relationships/image"/><Relationship Id="rId12" Target="../media/image62.png" Type="http://schemas.openxmlformats.org/officeDocument/2006/relationships/image"/><Relationship Id="rId13" Target="../media/image63.png" Type="http://schemas.openxmlformats.org/officeDocument/2006/relationships/image"/><Relationship Id="rId14" Target="../media/image64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65.png" Type="http://schemas.openxmlformats.org/officeDocument/2006/relationships/image"/><Relationship Id="rId12" Target="../media/image66.png" Type="http://schemas.openxmlformats.org/officeDocument/2006/relationships/image"/><Relationship Id="rId13" Target="../media/image67.png" Type="http://schemas.openxmlformats.org/officeDocument/2006/relationships/image"/><Relationship Id="rId14" Target="../media/image68.png" Type="http://schemas.openxmlformats.org/officeDocument/2006/relationships/image"/><Relationship Id="rId15" Target="../media/image69.pn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6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12" Target="../media/image15.png" Type="http://schemas.openxmlformats.org/officeDocument/2006/relationships/image"/><Relationship Id="rId13" Target="../media/image75.png" Type="http://schemas.openxmlformats.org/officeDocument/2006/relationships/image"/><Relationship Id="rId14" Target="../media/image76.png" Type="http://schemas.openxmlformats.org/officeDocument/2006/relationships/image"/><Relationship Id="rId15" Target="../media/image77.png" Type="http://schemas.openxmlformats.org/officeDocument/2006/relationships/image"/><Relationship Id="rId16" Target="../media/image78.png" Type="http://schemas.openxmlformats.org/officeDocument/2006/relationships/image"/><Relationship Id="rId17" Target="../media/image79.png" Type="http://schemas.openxmlformats.org/officeDocument/2006/relationships/image"/><Relationship Id="rId18" Target="../media/image80.png" Type="http://schemas.openxmlformats.org/officeDocument/2006/relationships/image"/><Relationship Id="rId19" Target="../media/image81.png" Type="http://schemas.openxmlformats.org/officeDocument/2006/relationships/image"/><Relationship Id="rId2" Target="../media/image70.png" Type="http://schemas.openxmlformats.org/officeDocument/2006/relationships/image"/><Relationship Id="rId20" Target="../media/image82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15.png" Type="http://schemas.openxmlformats.org/officeDocument/2006/relationships/image"/><Relationship Id="rId13" Target="../media/image75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76.png" Type="http://schemas.openxmlformats.org/officeDocument/2006/relationships/image"/><Relationship Id="rId17" Target="../media/image85.png" Type="http://schemas.openxmlformats.org/officeDocument/2006/relationships/image"/><Relationship Id="rId18" Target="../media/image86.png" Type="http://schemas.openxmlformats.org/officeDocument/2006/relationships/image"/><Relationship Id="rId19" Target="../media/image87.png" Type="http://schemas.openxmlformats.org/officeDocument/2006/relationships/image"/><Relationship Id="rId2" Target="../media/image70.png" Type="http://schemas.openxmlformats.org/officeDocument/2006/relationships/image"/><Relationship Id="rId20" Target="../media/image88.png" Type="http://schemas.openxmlformats.org/officeDocument/2006/relationships/image"/><Relationship Id="rId21" Target="../media/image78.png" Type="http://schemas.openxmlformats.org/officeDocument/2006/relationships/image"/><Relationship Id="rId22" Target="../media/image89.png" Type="http://schemas.openxmlformats.org/officeDocument/2006/relationships/image"/><Relationship Id="rId23" Target="../media/image90.png" Type="http://schemas.openxmlformats.org/officeDocument/2006/relationships/image"/><Relationship Id="rId24" Target="../media/image91.png" Type="http://schemas.openxmlformats.org/officeDocument/2006/relationships/image"/><Relationship Id="rId25" Target="../media/image92.png" Type="http://schemas.openxmlformats.org/officeDocument/2006/relationships/image"/><Relationship Id="rId26" Target="../media/image93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15.png" Type="http://schemas.openxmlformats.org/officeDocument/2006/relationships/image"/><Relationship Id="rId13" Target="../media/image95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76.png" Type="http://schemas.openxmlformats.org/officeDocument/2006/relationships/image"/><Relationship Id="rId17" Target="../media/image96.png" Type="http://schemas.openxmlformats.org/officeDocument/2006/relationships/image"/><Relationship Id="rId18" Target="../media/image97.png" Type="http://schemas.openxmlformats.org/officeDocument/2006/relationships/image"/><Relationship Id="rId19" Target="../media/image98.png" Type="http://schemas.openxmlformats.org/officeDocument/2006/relationships/image"/><Relationship Id="rId2" Target="../media/image94.png" Type="http://schemas.openxmlformats.org/officeDocument/2006/relationships/image"/><Relationship Id="rId20" Target="../media/image99.png" Type="http://schemas.openxmlformats.org/officeDocument/2006/relationships/image"/><Relationship Id="rId21" Target="../media/image78.png" Type="http://schemas.openxmlformats.org/officeDocument/2006/relationships/image"/><Relationship Id="rId22" Target="../media/image100.png" Type="http://schemas.openxmlformats.org/officeDocument/2006/relationships/image"/><Relationship Id="rId23" Target="../media/image101.png" Type="http://schemas.openxmlformats.org/officeDocument/2006/relationships/image"/><Relationship Id="rId24" Target="../media/image102.png" Type="http://schemas.openxmlformats.org/officeDocument/2006/relationships/image"/><Relationship Id="rId25" Target="../media/image103.png" Type="http://schemas.openxmlformats.org/officeDocument/2006/relationships/image"/><Relationship Id="rId26" Target="../media/image104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429000" y="2692400"/>
            <a:ext cx="11430000" cy="3492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8585200"/>
            <a:ext cx="4279900" cy="1701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9436100"/>
            <a:ext cx="4279900" cy="8509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0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008100" y="0"/>
            <a:ext cx="4279900" cy="170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008100" y="0"/>
            <a:ext cx="4279900" cy="850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29000" y="2870200"/>
            <a:ext cx="11430000" cy="3136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432300" y="3035300"/>
            <a:ext cx="8966200" cy="157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937000" y="3467100"/>
            <a:ext cx="11049000" cy="3263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92600" y="6311900"/>
            <a:ext cx="97028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9400" y="2463800"/>
            <a:ext cx="15189200" cy="730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927600" y="2400300"/>
            <a:ext cx="28257500" cy="226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82800" y="2908300"/>
            <a:ext cx="14122400" cy="113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508000" y="2362200"/>
            <a:ext cx="10833100" cy="899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4495800"/>
            <a:ext cx="5410200" cy="449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552700" y="4978400"/>
            <a:ext cx="711200" cy="711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94100" y="5537200"/>
            <a:ext cx="3568700" cy="165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489200" y="6324600"/>
            <a:ext cx="381000" cy="381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52700" y="6388100"/>
            <a:ext cx="190500" cy="19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730500" y="5207000"/>
            <a:ext cx="3683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965700" y="2362200"/>
            <a:ext cx="14617700" cy="8991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496300" y="4495800"/>
            <a:ext cx="7315200" cy="44958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144000" y="5207000"/>
            <a:ext cx="6172200" cy="635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146300" y="393700"/>
            <a:ext cx="6604000" cy="17399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-406400" y="-165100"/>
            <a:ext cx="3060700" cy="2603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7576800" y="9664700"/>
            <a:ext cx="660400" cy="622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-292100" y="3098800"/>
            <a:ext cx="15875000" cy="1524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3441700" y="4864100"/>
            <a:ext cx="2603500" cy="1054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2819400" y="6223000"/>
            <a:ext cx="4305300" cy="1447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8864600" y="6235700"/>
            <a:ext cx="63754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9400" y="2463800"/>
            <a:ext cx="15189200" cy="7010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927600" y="2400300"/>
            <a:ext cx="28257500" cy="226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82800" y="2908300"/>
            <a:ext cx="14122400" cy="113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4864100" y="2362200"/>
            <a:ext cx="28257500" cy="899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4495800"/>
            <a:ext cx="14122400" cy="449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641600" y="5359400"/>
            <a:ext cx="711200" cy="711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05200" y="5905500"/>
            <a:ext cx="7277100" cy="165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65400" y="6350000"/>
            <a:ext cx="381000" cy="381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641600" y="6413500"/>
            <a:ext cx="190500" cy="19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806700" y="5575300"/>
            <a:ext cx="3683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65400" y="7429500"/>
            <a:ext cx="381000" cy="381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641600" y="7505700"/>
            <a:ext cx="190500" cy="190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146300" y="355600"/>
            <a:ext cx="5956300" cy="1739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-406400" y="-165100"/>
            <a:ext cx="3060700" cy="2603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7576800" y="9664700"/>
            <a:ext cx="635000" cy="622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-787400" y="3098800"/>
            <a:ext cx="16370300" cy="1524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441700" y="5232400"/>
            <a:ext cx="5689600" cy="1054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2895600" y="6235700"/>
            <a:ext cx="12915900" cy="1028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2895600" y="7327900"/>
            <a:ext cx="108585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2800" y="2374900"/>
            <a:ext cx="141224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2374900"/>
            <a:ext cx="165100" cy="952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71500" y="2222500"/>
            <a:ext cx="6299200" cy="565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82800" y="3581400"/>
            <a:ext cx="3149600" cy="2832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900" y="2222500"/>
            <a:ext cx="21564600" cy="5651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422900" y="3581400"/>
            <a:ext cx="10782300" cy="2832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867400" y="4051300"/>
            <a:ext cx="381000" cy="38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43600" y="4127500"/>
            <a:ext cx="190500" cy="1905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867400" y="5156200"/>
            <a:ext cx="381000" cy="381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43600" y="5219700"/>
            <a:ext cx="190500" cy="1905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71500" y="6604000"/>
            <a:ext cx="6299200" cy="3365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082800" y="7378700"/>
            <a:ext cx="3149600" cy="16891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8900" y="6604000"/>
            <a:ext cx="21564600" cy="33655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422900" y="7378700"/>
            <a:ext cx="10782300" cy="16891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918200" y="80010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981700" y="8077200"/>
            <a:ext cx="190500" cy="190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10800000">
            <a:off x="8750300" y="6540500"/>
            <a:ext cx="787400" cy="6477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235700" y="7912100"/>
            <a:ext cx="5334000" cy="7239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2146300" y="355600"/>
            <a:ext cx="3670300" cy="17399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-279400" y="-165100"/>
            <a:ext cx="2882900" cy="26035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7424400" y="9664700"/>
            <a:ext cx="660400" cy="622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2476500" y="2425700"/>
            <a:ext cx="7454900" cy="10922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2451100" y="4521200"/>
            <a:ext cx="2286000" cy="10795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6248400" y="3949700"/>
            <a:ext cx="9461500" cy="15367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6248400" y="5054600"/>
            <a:ext cx="9537700" cy="1536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2806700" y="7759700"/>
            <a:ext cx="19685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4076700" y="381000"/>
            <a:ext cx="26619200" cy="10896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89200" y="3022600"/>
            <a:ext cx="13309600" cy="54483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35300" y="3581400"/>
            <a:ext cx="381000" cy="38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111500" y="3644900"/>
            <a:ext cx="190500" cy="190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644900" y="3441700"/>
            <a:ext cx="5524500" cy="76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59000" y="355600"/>
            <a:ext cx="3683000" cy="1739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165100" y="-165100"/>
            <a:ext cx="2768600" cy="2603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576800" y="9664700"/>
            <a:ext cx="660400" cy="622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35300" y="4114800"/>
            <a:ext cx="381000" cy="381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111500" y="41783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644900" y="3975100"/>
            <a:ext cx="6261100" cy="7620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35300" y="4673600"/>
            <a:ext cx="381000" cy="381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111500" y="4749800"/>
            <a:ext cx="190500" cy="190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644900" y="4546600"/>
            <a:ext cx="6083300" cy="7620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035300" y="5270500"/>
            <a:ext cx="381000" cy="3810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111500" y="5346700"/>
            <a:ext cx="190500" cy="190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3644900" y="5143500"/>
            <a:ext cx="108204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4076700" y="381000"/>
            <a:ext cx="26619200" cy="10896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89200" y="3022600"/>
            <a:ext cx="13309600" cy="5448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534400" y="5664200"/>
            <a:ext cx="952500" cy="101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71700" y="355600"/>
            <a:ext cx="2679700" cy="173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330200" y="-165100"/>
            <a:ext cx="3124200" cy="260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576800" y="9652000"/>
            <a:ext cx="6604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3340100"/>
            <a:ext cx="711200" cy="711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47900" y="3886200"/>
            <a:ext cx="3848100" cy="165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71700" y="4292600"/>
            <a:ext cx="381000" cy="381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47900" y="4368800"/>
            <a:ext cx="190500" cy="190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71700" y="4711700"/>
            <a:ext cx="381000" cy="381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47900" y="4787900"/>
            <a:ext cx="190500" cy="19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81800" y="3340100"/>
            <a:ext cx="711200" cy="711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45400" y="3886200"/>
            <a:ext cx="3848100" cy="1651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81900" y="4356100"/>
            <a:ext cx="381000" cy="381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45400" y="4419600"/>
            <a:ext cx="190500" cy="190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92000" y="3340100"/>
            <a:ext cx="711200" cy="711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055600" y="3886200"/>
            <a:ext cx="3848100" cy="165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4300" y="6223000"/>
            <a:ext cx="711200" cy="711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47900" y="6769100"/>
            <a:ext cx="3848100" cy="1651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71700" y="7162800"/>
            <a:ext cx="381000" cy="381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47900" y="7239000"/>
            <a:ext cx="190500" cy="1905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71700" y="75819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47900" y="7658100"/>
            <a:ext cx="190500" cy="190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81800" y="6223000"/>
            <a:ext cx="711200" cy="7112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45400" y="6769100"/>
            <a:ext cx="3848100" cy="1651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81900" y="7162800"/>
            <a:ext cx="381000" cy="381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45400" y="7239000"/>
            <a:ext cx="190500" cy="1905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81900" y="7581900"/>
            <a:ext cx="381000" cy="3810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45400" y="7658100"/>
            <a:ext cx="190500" cy="1905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92000" y="6223000"/>
            <a:ext cx="711200" cy="7112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055600" y="6769100"/>
            <a:ext cx="3848100" cy="1651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65000" y="6057900"/>
            <a:ext cx="1079500" cy="11684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79400" y="6096000"/>
            <a:ext cx="2209800" cy="1054100"/>
          </a:xfrm>
          <a:prstGeom prst="rect">
            <a:avLst/>
          </a:prstGeom>
        </p:spPr>
      </p:pic>
      <p:grpSp>
        <p:nvGrpSpPr>
          <p:cNvPr name="Group 43" id="4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4" id="4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979400" y="7162800"/>
            <a:ext cx="381000" cy="3810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055600" y="7239000"/>
            <a:ext cx="190500" cy="1905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979400" y="7581900"/>
            <a:ext cx="381000" cy="3810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055600" y="7658100"/>
            <a:ext cx="190500" cy="1905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322300" y="7010400"/>
            <a:ext cx="1308100" cy="11430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159000" y="215900"/>
            <a:ext cx="2209800" cy="18923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535400" y="9639300"/>
            <a:ext cx="2184400" cy="6350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92200" y="3187700"/>
            <a:ext cx="1333500" cy="11557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159000" y="3124200"/>
            <a:ext cx="1358900" cy="11557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514600" y="4229100"/>
            <a:ext cx="2209800" cy="11049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540500" y="3187700"/>
            <a:ext cx="1282700" cy="11557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581900" y="3225800"/>
            <a:ext cx="2540000" cy="1054100"/>
          </a:xfrm>
          <a:prstGeom prst="rect">
            <a:avLst/>
          </a:prstGeom>
        </p:spPr>
      </p:pic>
      <p:pic>
        <p:nvPicPr>
          <p:cNvPr name="Picture 57" id="5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924800" y="4292600"/>
            <a:ext cx="1485900" cy="1016000"/>
          </a:xfrm>
          <a:prstGeom prst="rect">
            <a:avLst/>
          </a:prstGeom>
        </p:spPr>
      </p:pic>
      <p:pic>
        <p:nvPicPr>
          <p:cNvPr name="Picture 58" id="5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1988800" y="3187700"/>
            <a:ext cx="1244600" cy="11557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979400" y="3225800"/>
            <a:ext cx="2590800" cy="10541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219200" y="6057900"/>
            <a:ext cx="1219200" cy="11557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2159000" y="6096000"/>
            <a:ext cx="2628900" cy="1054100"/>
          </a:xfrm>
          <a:prstGeom prst="rect">
            <a:avLst/>
          </a:prstGeom>
        </p:spPr>
      </p:pic>
      <p:pic>
        <p:nvPicPr>
          <p:cNvPr name="Picture 62" id="6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2552700" y="7086600"/>
            <a:ext cx="1968500" cy="1536700"/>
          </a:xfrm>
          <a:prstGeom prst="rect">
            <a:avLst/>
          </a:prstGeom>
        </p:spPr>
      </p:pic>
      <p:pic>
        <p:nvPicPr>
          <p:cNvPr name="Picture 63" id="63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6604000" y="6057900"/>
            <a:ext cx="1155700" cy="11557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7581900" y="6096000"/>
            <a:ext cx="2590800" cy="1054100"/>
          </a:xfrm>
          <a:prstGeom prst="rect">
            <a:avLst/>
          </a:prstGeom>
        </p:spPr>
      </p:pic>
      <p:pic>
        <p:nvPicPr>
          <p:cNvPr name="Picture 65" id="65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7924800" y="7061200"/>
            <a:ext cx="3657600" cy="1104900"/>
          </a:xfrm>
          <a:prstGeom prst="rect">
            <a:avLst/>
          </a:prstGeom>
        </p:spPr>
      </p:pic>
      <p:grpSp>
        <p:nvGrpSpPr>
          <p:cNvPr name="Group 66" id="6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7" id="6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30200" y="4356100"/>
            <a:ext cx="381000" cy="3810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093700" y="4419600"/>
            <a:ext cx="190500" cy="190500"/>
          </a:xfrm>
          <a:prstGeom prst="rect">
            <a:avLst/>
          </a:prstGeom>
        </p:spPr>
      </p:pic>
      <p:grpSp>
        <p:nvGrpSpPr>
          <p:cNvPr name="Group 69" id="6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0" id="7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84400" y="8051800"/>
            <a:ext cx="381000" cy="381000"/>
          </a:xfrm>
          <a:prstGeom prst="rect">
            <a:avLst/>
          </a:prstGeom>
        </p:spPr>
      </p:pic>
      <p:pic>
        <p:nvPicPr>
          <p:cNvPr name="Picture 71" id="7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47900" y="8128000"/>
            <a:ext cx="190500" cy="190500"/>
          </a:xfrm>
          <a:prstGeom prst="rect">
            <a:avLst/>
          </a:prstGeom>
        </p:spPr>
      </p:pic>
      <p:pic>
        <p:nvPicPr>
          <p:cNvPr name="Picture 72" id="72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3360400" y="4279900"/>
            <a:ext cx="21336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21000" y="7226300"/>
            <a:ext cx="13271500" cy="165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57400" y="6502400"/>
            <a:ext cx="711200" cy="71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41500" y="6362700"/>
            <a:ext cx="1257300" cy="1143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93900" y="8724900"/>
            <a:ext cx="381000" cy="381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57400" y="8788400"/>
            <a:ext cx="190500" cy="190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33600" y="190500"/>
            <a:ext cx="2247900" cy="1917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647700" y="-165100"/>
            <a:ext cx="3390900" cy="2603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602200" y="9499600"/>
            <a:ext cx="584200" cy="622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794000" y="6451600"/>
            <a:ext cx="3429000" cy="1054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260600" y="8597900"/>
            <a:ext cx="7988300" cy="723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81200" y="7899400"/>
            <a:ext cx="381000" cy="381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57400" y="7962900"/>
            <a:ext cx="190500" cy="190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2273300" y="7772400"/>
            <a:ext cx="10414000" cy="7239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46400" y="3289300"/>
            <a:ext cx="13271500" cy="1651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2578100"/>
            <a:ext cx="711200" cy="711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841500" y="2413000"/>
            <a:ext cx="1282700" cy="1155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32000" y="4381500"/>
            <a:ext cx="381000" cy="381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95500" y="4457700"/>
            <a:ext cx="190500" cy="190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806700" y="2514600"/>
            <a:ext cx="3619500" cy="1054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311400" y="4267200"/>
            <a:ext cx="14033500" cy="10922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19300" y="3721100"/>
            <a:ext cx="381000" cy="381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95500" y="3797300"/>
            <a:ext cx="190500" cy="190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2311400" y="3606800"/>
            <a:ext cx="4483100" cy="7239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06600" y="5295900"/>
            <a:ext cx="381000" cy="381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5372100"/>
            <a:ext cx="190500" cy="1905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2298700" y="5181600"/>
            <a:ext cx="94869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978400" y="1130300"/>
            <a:ext cx="28244800" cy="11099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82800" y="9334500"/>
            <a:ext cx="14122400" cy="25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71700" y="165100"/>
            <a:ext cx="2654300" cy="1930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520700" y="-165100"/>
            <a:ext cx="3263900" cy="260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056100" y="9486900"/>
            <a:ext cx="1409700" cy="62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476500" y="2717800"/>
            <a:ext cx="26162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978400" y="3213100"/>
            <a:ext cx="28244800" cy="278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82800" y="5143500"/>
            <a:ext cx="14122400" cy="25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46300" y="355600"/>
            <a:ext cx="4318000" cy="173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393700" y="-165100"/>
            <a:ext cx="3136900" cy="260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056100" y="9486900"/>
            <a:ext cx="1397000" cy="622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451100" y="2717800"/>
            <a:ext cx="36576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2800" y="2654300"/>
            <a:ext cx="141224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2654300"/>
            <a:ext cx="165100" cy="95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978400" y="3213100"/>
            <a:ext cx="28244800" cy="278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82800" y="5143500"/>
            <a:ext cx="14122400" cy="254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4978400" y="2527300"/>
            <a:ext cx="28244800" cy="5549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82800" y="6680200"/>
            <a:ext cx="14122400" cy="254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33600" y="355600"/>
            <a:ext cx="4356100" cy="1739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330200" y="-165100"/>
            <a:ext cx="3124200" cy="2603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602200" y="9499600"/>
            <a:ext cx="584200" cy="622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451100" y="2717800"/>
            <a:ext cx="35179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9400" y="2463800"/>
            <a:ext cx="15189200" cy="7010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927600" y="2400300"/>
            <a:ext cx="28257500" cy="226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82800" y="2908300"/>
            <a:ext cx="14122400" cy="113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4864100" y="2362200"/>
            <a:ext cx="28257500" cy="899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4495800"/>
            <a:ext cx="14122400" cy="449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616200" y="4787900"/>
            <a:ext cx="711200" cy="711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56000" y="5346700"/>
            <a:ext cx="1333500" cy="165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794000" y="5003800"/>
            <a:ext cx="368300" cy="279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46300" y="381000"/>
            <a:ext cx="6604000" cy="1739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-406400" y="-165100"/>
            <a:ext cx="3060700" cy="2603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7602200" y="9664700"/>
            <a:ext cx="584200" cy="6223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-292100" y="3098800"/>
            <a:ext cx="15875000" cy="1524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416300" y="4660900"/>
            <a:ext cx="4737100" cy="1054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073400" y="6032500"/>
            <a:ext cx="5511800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9400" y="2463800"/>
            <a:ext cx="15189200" cy="7010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927600" y="2400300"/>
            <a:ext cx="28257500" cy="226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82800" y="2908300"/>
            <a:ext cx="14122400" cy="113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508000" y="2362200"/>
            <a:ext cx="10833100" cy="899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4495800"/>
            <a:ext cx="5410200" cy="449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616200" y="4787900"/>
            <a:ext cx="711200" cy="711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56000" y="5346700"/>
            <a:ext cx="1333500" cy="165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90800" y="5918200"/>
            <a:ext cx="381000" cy="381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654300" y="5994400"/>
            <a:ext cx="190500" cy="19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794000" y="5003800"/>
            <a:ext cx="3683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603500" y="7086600"/>
            <a:ext cx="381000" cy="381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679700" y="7150100"/>
            <a:ext cx="190500" cy="1905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787900" y="2362200"/>
            <a:ext cx="14732000" cy="8991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343900" y="4495800"/>
            <a:ext cx="7366000" cy="44958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928100" y="5143500"/>
            <a:ext cx="6172200" cy="9779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146300" y="355600"/>
            <a:ext cx="6502400" cy="1739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-406400" y="-165100"/>
            <a:ext cx="3060700" cy="26035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7602200" y="9664700"/>
            <a:ext cx="584200" cy="622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-292100" y="3098800"/>
            <a:ext cx="15875000" cy="1524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3416300" y="4559300"/>
            <a:ext cx="1689100" cy="11557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3073400" y="5854700"/>
            <a:ext cx="4241800" cy="21844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8864600" y="6235700"/>
            <a:ext cx="63754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49400" y="2463800"/>
            <a:ext cx="15189200" cy="730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7500" y="266700"/>
            <a:ext cx="15367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82800" y="266700"/>
            <a:ext cx="15887700" cy="1536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082800" y="444500"/>
            <a:ext cx="15887700" cy="119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09900" y="9258300"/>
            <a:ext cx="2578100" cy="1028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709900" y="9779000"/>
            <a:ext cx="2578100" cy="508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927600" y="2400300"/>
            <a:ext cx="28257500" cy="2260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082800" y="2908300"/>
            <a:ext cx="14122400" cy="1130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508000" y="2362200"/>
            <a:ext cx="10833100" cy="899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082800" y="4495800"/>
            <a:ext cx="5410200" cy="449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552700" y="4978400"/>
            <a:ext cx="711200" cy="711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454400" y="5969000"/>
            <a:ext cx="3568700" cy="165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489200" y="6400800"/>
            <a:ext cx="381000" cy="381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552700" y="6477000"/>
            <a:ext cx="190500" cy="19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730500" y="5207000"/>
            <a:ext cx="368300" cy="2794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965700" y="2362200"/>
            <a:ext cx="14617700" cy="8991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496300" y="4495800"/>
            <a:ext cx="7315200" cy="44958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940800" y="5346700"/>
            <a:ext cx="6172200" cy="1155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146300" y="381000"/>
            <a:ext cx="6604000" cy="17399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-406400" y="-165100"/>
            <a:ext cx="3060700" cy="2603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7602200" y="9664700"/>
            <a:ext cx="584200" cy="622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-292100" y="3098800"/>
            <a:ext cx="15875000" cy="1524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3314700" y="4673600"/>
            <a:ext cx="4152900" cy="1651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2971800" y="6223000"/>
            <a:ext cx="4279900" cy="2209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8851900" y="6794500"/>
            <a:ext cx="6311900" cy="109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