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20" autoAdjust="0"/>
    <p:restoredTop sz="94706" autoAdjust="0"/>
  </p:normalViewPr>
  <p:slideViewPr>
    <p:cSldViewPr>
      <p:cViewPr varScale="1">
        <p:scale>
          <a:sx n="80" d="100"/>
          <a:sy n="80" d="100"/>
        </p:scale>
        <p:origin x="7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1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2CBF-D13C-4F60-99C7-15D8111D8E10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3E9C5-6181-4EE4-A59A-297E2D4EFC5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2115667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1C7A-E476-4F94-ABAF-1BB4ED27690C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983-0BDA-4AE8-AEEC-6F30608935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1C7A-E476-4F94-ABAF-1BB4ED27690C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983-0BDA-4AE8-AEEC-6F30608935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1C7A-E476-4F94-ABAF-1BB4ED27690C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983-0BDA-4AE8-AEEC-6F30608935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1C7A-E476-4F94-ABAF-1BB4ED27690C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983-0BDA-4AE8-AEEC-6F30608935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1C7A-E476-4F94-ABAF-1BB4ED27690C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983-0BDA-4AE8-AEEC-6F30608935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1C7A-E476-4F94-ABAF-1BB4ED27690C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983-0BDA-4AE8-AEEC-6F30608935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1C7A-E476-4F94-ABAF-1BB4ED27690C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983-0BDA-4AE8-AEEC-6F30608935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1C7A-E476-4F94-ABAF-1BB4ED27690C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983-0BDA-4AE8-AEEC-6F30608935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1C7A-E476-4F94-ABAF-1BB4ED27690C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983-0BDA-4AE8-AEEC-6F30608935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1C7A-E476-4F94-ABAF-1BB4ED27690C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983-0BDA-4AE8-AEEC-6F30608935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1C7A-E476-4F94-ABAF-1BB4ED27690C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983-0BDA-4AE8-AEEC-6F30608935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fld id="{A77B1C7A-E476-4F94-ABAF-1BB4ED27690C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fld id="{96982983-0BDA-4AE8-AEEC-6F306089353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Sub-head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Edit</a:t>
            </a:r>
          </a:p>
          <a:p>
            <a:r>
              <a:rPr lang="en-GB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65</Words>
  <Application>Microsoft Macintosh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 Title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Manager/>
  <Company>Artifex Software,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Title</dc:title>
  <dc:subject/>
  <dc:creator>SmartOffice User</dc:creator>
  <cp:keywords/>
  <dc:description/>
  <cp:lastModifiedBy>fred ross-perry</cp:lastModifiedBy>
  <cp:revision>7</cp:revision>
  <dcterms:created xsi:type="dcterms:W3CDTF">2010-07-16T12:47:08Z</dcterms:created>
  <dcterms:modified xsi:type="dcterms:W3CDTF">2019-10-02T18:12:44Z</dcterms:modified>
  <cp:category/>
</cp:coreProperties>
</file>