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5208"/>
    <a:srgbClr val="7C3B06"/>
    <a:srgbClr val="90A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>
      <p:cViewPr varScale="1">
        <p:scale>
          <a:sx n="109" d="100"/>
          <a:sy n="109" d="100"/>
        </p:scale>
        <p:origin x="17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4" d="100"/>
          <a:sy n="104" d="100"/>
        </p:scale>
        <p:origin x="-351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D928D-D3C8-4DA4-B79A-712E2CD60183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D3430-BED0-4FD2-9030-F65A8284745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 rot="5400000">
            <a:off x="46322" y="-856667"/>
            <a:ext cx="7668345" cy="7760989"/>
            <a:chOff x="1475656" y="-902988"/>
            <a:chExt cx="7668345" cy="7760989"/>
          </a:xfrm>
        </p:grpSpPr>
        <p:sp>
          <p:nvSpPr>
            <p:cNvPr id="10" name="Oval 9"/>
            <p:cNvSpPr/>
            <p:nvPr userDrawn="1"/>
          </p:nvSpPr>
          <p:spPr>
            <a:xfrm>
              <a:off x="8532440" y="6237312"/>
              <a:ext cx="611560" cy="62068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8388424" y="6093296"/>
              <a:ext cx="755576" cy="764704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8244408" y="5949280"/>
              <a:ext cx="899592" cy="908720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8100392" y="5801784"/>
              <a:ext cx="1043608" cy="1056216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7956376" y="5656028"/>
              <a:ext cx="1187624" cy="1201972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819237" y="5517232"/>
              <a:ext cx="1324763" cy="134076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596336" y="5291637"/>
              <a:ext cx="1547665" cy="1566363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7308305" y="5000126"/>
              <a:ext cx="1835696" cy="1857874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965456" y="4653136"/>
              <a:ext cx="2178544" cy="2204864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516216" y="4198469"/>
              <a:ext cx="2627784" cy="2659531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5940152" y="3615445"/>
              <a:ext cx="3203848" cy="3242555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292080" y="2959543"/>
              <a:ext cx="3851920" cy="3898457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4475261" y="2132857"/>
              <a:ext cx="4668739" cy="4725144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3563889" y="1210472"/>
              <a:ext cx="5580112" cy="564752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2555776" y="190181"/>
              <a:ext cx="6588224" cy="6667819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1475656" y="-902987"/>
              <a:ext cx="7668344" cy="776098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1475656" y="-902988"/>
              <a:ext cx="7668344" cy="776098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088232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1475656" y="-902988"/>
            <a:ext cx="7668345" cy="7760989"/>
            <a:chOff x="1475656" y="-902988"/>
            <a:chExt cx="7668345" cy="7760989"/>
          </a:xfrm>
        </p:grpSpPr>
        <p:sp>
          <p:nvSpPr>
            <p:cNvPr id="23" name="Oval 22"/>
            <p:cNvSpPr/>
            <p:nvPr userDrawn="1"/>
          </p:nvSpPr>
          <p:spPr>
            <a:xfrm>
              <a:off x="8532440" y="6237312"/>
              <a:ext cx="611560" cy="62068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8388424" y="6093296"/>
              <a:ext cx="755576" cy="764704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8244408" y="5949280"/>
              <a:ext cx="899592" cy="908720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8100392" y="5801784"/>
              <a:ext cx="1043608" cy="1056216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7956376" y="5656028"/>
              <a:ext cx="1187624" cy="1201972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7819237" y="5517232"/>
              <a:ext cx="1324763" cy="134076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7596336" y="5291637"/>
              <a:ext cx="1547665" cy="1566363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7308305" y="5000126"/>
              <a:ext cx="1835696" cy="1857874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 userDrawn="1"/>
          </p:nvSpPr>
          <p:spPr>
            <a:xfrm>
              <a:off x="6965456" y="4653136"/>
              <a:ext cx="2178544" cy="2204864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 userDrawn="1"/>
          </p:nvSpPr>
          <p:spPr>
            <a:xfrm>
              <a:off x="6516216" y="4198469"/>
              <a:ext cx="2627784" cy="2659531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5940152" y="3615445"/>
              <a:ext cx="3203848" cy="3242555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5292080" y="2959543"/>
              <a:ext cx="3851920" cy="3898457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4475261" y="2132857"/>
              <a:ext cx="4668739" cy="4725144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3563889" y="1210472"/>
              <a:ext cx="5580112" cy="564752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2555776" y="190181"/>
              <a:ext cx="6588224" cy="6667819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1475656" y="-902987"/>
              <a:ext cx="7668344" cy="776098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1475656" y="-902988"/>
              <a:ext cx="7668344" cy="776098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6B3D-4093-4CD4-9F11-D0455CB9280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Black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Subtitle if necessary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Topic under discussion</a:t>
            </a:r>
          </a:p>
          <a:p>
            <a:r>
              <a:rPr lang="en-GB" dirty="0"/>
              <a:t>Background information</a:t>
            </a:r>
          </a:p>
          <a:p>
            <a:r>
              <a:rPr lang="en-GB" dirty="0"/>
              <a:t>Summary of this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we here to address?</a:t>
            </a:r>
          </a:p>
          <a:p>
            <a:r>
              <a:rPr lang="en-GB" dirty="0"/>
              <a:t>What resources will we need to consider that?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detail about the background of the topic, including work already done, and previous topics that the audience knows.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the main thing that needs to be said.</a:t>
            </a:r>
          </a:p>
          <a:p>
            <a:r>
              <a:rPr lang="en-GB" dirty="0"/>
              <a:t>In sufficient detail to remind readers.</a:t>
            </a:r>
          </a:p>
          <a:p>
            <a:r>
              <a:rPr lang="en-GB" dirty="0"/>
              <a:t>But keeping these slides readable.</a:t>
            </a:r>
          </a:p>
          <a:p>
            <a:r>
              <a:rPr lang="en-GB" dirty="0"/>
              <a:t>Explain more while speaking.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Further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Continue with more information about the topic.</a:t>
            </a:r>
          </a:p>
          <a:p>
            <a:r>
              <a:rPr lang="en-GB" dirty="0"/>
              <a:t>And more.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did we learn?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should we do next?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114</Words>
  <Application>Microsoft Macintosh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Tahoma</vt:lpstr>
      <vt:lpstr>Office Theme</vt:lpstr>
      <vt:lpstr>Presentation Title</vt:lpstr>
      <vt:lpstr>Introduction</vt:lpstr>
      <vt:lpstr>The Question</vt:lpstr>
      <vt:lpstr>Background</vt:lpstr>
      <vt:lpstr>Main Content</vt:lpstr>
      <vt:lpstr>Further Content</vt:lpstr>
      <vt:lpstr>Summary</vt:lpstr>
      <vt:lpstr>Recommendation</vt:lpstr>
      <vt:lpstr>Thank You</vt:lpstr>
    </vt:vector>
  </TitlesOfParts>
  <Manager/>
  <Company>Artifex Software,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SmartOffice User</dc:creator>
  <cp:keywords/>
  <dc:description/>
  <cp:lastModifiedBy>fred ross-perry</cp:lastModifiedBy>
  <cp:revision>8</cp:revision>
  <dcterms:created xsi:type="dcterms:W3CDTF">2010-07-16T12:10:20Z</dcterms:created>
  <dcterms:modified xsi:type="dcterms:W3CDTF">2019-10-02T18:14:07Z</dcterms:modified>
  <cp:category/>
</cp:coreProperties>
</file>