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4"/>
  </p:normalViewPr>
  <p:slideViewPr>
    <p:cSldViewPr>
      <p:cViewPr varScale="1">
        <p:scale>
          <a:sx n="109" d="100"/>
          <a:sy n="109" d="100"/>
        </p:scale>
        <p:origin x="1720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4BE5C-F17A-4018-A5D2-D8162FE79F81}" type="datetimeFigureOut">
              <a:rPr lang="en-GB" smtClean="0"/>
              <a:pPr/>
              <a:t>02/10/2019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68370-B55D-4559-B2CE-3509484EA2E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4BE5C-F17A-4018-A5D2-D8162FE79F81}" type="datetimeFigureOut">
              <a:rPr lang="en-GB" smtClean="0"/>
              <a:pPr/>
              <a:t>02/10/2019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68370-B55D-4559-B2CE-3509484EA2E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4BE5C-F17A-4018-A5D2-D8162FE79F81}" type="datetimeFigureOut">
              <a:rPr lang="en-GB" smtClean="0"/>
              <a:pPr/>
              <a:t>02/10/2019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68370-B55D-4559-B2CE-3509484EA2E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4BE5C-F17A-4018-A5D2-D8162FE79F81}" type="datetimeFigureOut">
              <a:rPr lang="en-GB" smtClean="0"/>
              <a:pPr/>
              <a:t>02/10/2019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68370-B55D-4559-B2CE-3509484EA2E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4BE5C-F17A-4018-A5D2-D8162FE79F81}" type="datetimeFigureOut">
              <a:rPr lang="en-GB" smtClean="0"/>
              <a:pPr/>
              <a:t>02/10/2019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68370-B55D-4559-B2CE-3509484EA2E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4BE5C-F17A-4018-A5D2-D8162FE79F81}" type="datetimeFigureOut">
              <a:rPr lang="en-GB" smtClean="0"/>
              <a:pPr/>
              <a:t>02/10/2019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68370-B55D-4559-B2CE-3509484EA2E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4BE5C-F17A-4018-A5D2-D8162FE79F81}" type="datetimeFigureOut">
              <a:rPr lang="en-GB" smtClean="0"/>
              <a:pPr/>
              <a:t>02/10/2019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68370-B55D-4559-B2CE-3509484EA2E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4BE5C-F17A-4018-A5D2-D8162FE79F81}" type="datetimeFigureOut">
              <a:rPr lang="en-GB" smtClean="0"/>
              <a:pPr/>
              <a:t>02/10/2019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68370-B55D-4559-B2CE-3509484EA2E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4BE5C-F17A-4018-A5D2-D8162FE79F81}" type="datetimeFigureOut">
              <a:rPr lang="en-GB" smtClean="0"/>
              <a:pPr/>
              <a:t>02/10/2019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68370-B55D-4559-B2CE-3509484EA2E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4BE5C-F17A-4018-A5D2-D8162FE79F81}" type="datetimeFigureOut">
              <a:rPr lang="en-GB" smtClean="0"/>
              <a:pPr/>
              <a:t>02/10/2019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68370-B55D-4559-B2CE-3509484EA2E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4BE5C-F17A-4018-A5D2-D8162FE79F81}" type="datetimeFigureOut">
              <a:rPr lang="en-GB" smtClean="0"/>
              <a:pPr/>
              <a:t>02/10/2019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68370-B55D-4559-B2CE-3509484EA2E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F4BE5C-F17A-4018-A5D2-D8162FE79F81}" type="datetimeFigureOut">
              <a:rPr lang="en-GB" smtClean="0"/>
              <a:pPr/>
              <a:t>02/10/2019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68370-B55D-4559-B2CE-3509484EA2E8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hroma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513"/>
            <a:ext cx="9144000" cy="42195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076056" y="2924944"/>
            <a:ext cx="4067944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800" dirty="0">
                <a:latin typeface="Arial" pitchFamily="34" charset="0"/>
                <a:cs typeface="Arial" pitchFamily="34" charset="0"/>
              </a:rPr>
              <a:t>Presentation Title</a:t>
            </a:r>
            <a:br>
              <a:rPr lang="en-US" sz="2800" dirty="0">
                <a:latin typeface="Arial" pitchFamily="34" charset="0"/>
                <a:cs typeface="Arial" pitchFamily="34" charset="0"/>
              </a:rPr>
            </a:br>
            <a:r>
              <a:rPr lang="en-US" dirty="0">
                <a:latin typeface="Arial" pitchFamily="34" charset="0"/>
                <a:cs typeface="Arial" pitchFamily="34" charset="0"/>
              </a:rPr>
              <a:t>Sub header / date</a:t>
            </a:r>
          </a:p>
          <a:p>
            <a:pPr lvl="0"/>
            <a:r>
              <a:rPr lang="en-US" b="1" dirty="0">
                <a:latin typeface="Arial" pitchFamily="34" charset="0"/>
                <a:cs typeface="Arial" pitchFamily="34" charset="0"/>
              </a:rPr>
              <a:t>Your Name</a:t>
            </a:r>
            <a:endParaRPr lang="en-GB" b="1" dirty="0">
              <a:latin typeface="Arial" pitchFamily="34" charset="0"/>
              <a:cs typeface="Arial" pitchFamily="34" charset="0"/>
            </a:endParaRPr>
          </a:p>
          <a:p>
            <a:endParaRPr lang="en-GB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3528" y="116632"/>
            <a:ext cx="882047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GB" sz="2800" dirty="0">
                <a:latin typeface="Arial" pitchFamily="34" charset="0"/>
                <a:cs typeface="Arial" pitchFamily="34" charset="0"/>
              </a:rPr>
              <a:t>Introduction</a:t>
            </a:r>
          </a:p>
          <a:p>
            <a:endParaRPr lang="en-GB" dirty="0"/>
          </a:p>
        </p:txBody>
      </p:sp>
      <p:pic>
        <p:nvPicPr>
          <p:cNvPr id="6" name="Picture 5" descr="business-header-colour-bar-rul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6325057"/>
            <a:ext cx="9144000" cy="5627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07504" y="6453336"/>
            <a:ext cx="137044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Arial" pitchFamily="34" charset="0"/>
                <a:cs typeface="Arial" pitchFamily="34" charset="0"/>
              </a:rPr>
              <a:t>Presentation Title</a:t>
            </a:r>
            <a:endParaRPr lang="en-GB" sz="1200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51520" y="836712"/>
            <a:ext cx="8640960" cy="2304256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Autofit/>
          </a:bodyPr>
          <a:lstStyle/>
          <a:p>
            <a:pPr>
              <a:buFont typeface="Arial" pitchFamily="34" charset="0"/>
              <a:buChar char="•"/>
              <a:defRPr/>
            </a:pPr>
            <a:r>
              <a:rPr lang="en-GB" sz="2000" b="0" dirty="0"/>
              <a:t> Topic under discussion</a:t>
            </a:r>
          </a:p>
          <a:p>
            <a:pPr>
              <a:buFont typeface="Arial" pitchFamily="34" charset="0"/>
              <a:buChar char="•"/>
              <a:defRPr/>
            </a:pPr>
            <a:endParaRPr lang="en-GB" sz="2000" b="0" dirty="0"/>
          </a:p>
          <a:p>
            <a:pPr>
              <a:buFont typeface="Arial" pitchFamily="34" charset="0"/>
              <a:buChar char="•"/>
              <a:defRPr/>
            </a:pPr>
            <a:r>
              <a:rPr lang="en-GB" sz="2000" dirty="0"/>
              <a:t> Further information</a:t>
            </a:r>
          </a:p>
          <a:p>
            <a:pPr>
              <a:buFont typeface="Arial" pitchFamily="34" charset="0"/>
              <a:buChar char="•"/>
              <a:defRPr/>
            </a:pPr>
            <a:endParaRPr lang="en-GB" sz="2000" dirty="0"/>
          </a:p>
          <a:p>
            <a:pPr>
              <a:buFont typeface="Arial" pitchFamily="34" charset="0"/>
              <a:buChar char="•"/>
              <a:defRPr/>
            </a:pPr>
            <a:r>
              <a:rPr lang="en-GB" sz="2000" b="0" dirty="0"/>
              <a:t> Summary of presentation</a:t>
            </a:r>
          </a:p>
          <a:p>
            <a:pPr>
              <a:buFont typeface="Arial" pitchFamily="34" charset="0"/>
              <a:buChar char="•"/>
              <a:defRPr/>
            </a:pPr>
            <a:endParaRPr lang="en-GB" sz="2000" b="0" dirty="0">
              <a:solidFill>
                <a:schemeClr val="bg2">
                  <a:lumMod val="50000"/>
                </a:schemeClr>
              </a:solidFill>
              <a:latin typeface="Georgia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3528" y="116632"/>
            <a:ext cx="882047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GB" sz="2800" dirty="0">
                <a:latin typeface="Arial" pitchFamily="34" charset="0"/>
                <a:cs typeface="Arial" pitchFamily="34" charset="0"/>
              </a:rPr>
              <a:t>The Topic</a:t>
            </a:r>
          </a:p>
          <a:p>
            <a:endParaRPr lang="en-GB" dirty="0"/>
          </a:p>
        </p:txBody>
      </p:sp>
      <p:pic>
        <p:nvPicPr>
          <p:cNvPr id="6" name="Picture 5" descr="business-header-colour-bar-rul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6325057"/>
            <a:ext cx="9144000" cy="5627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07504" y="6453336"/>
            <a:ext cx="137044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Arial" pitchFamily="34" charset="0"/>
                <a:cs typeface="Arial" pitchFamily="34" charset="0"/>
              </a:rPr>
              <a:t>Presentation Title</a:t>
            </a:r>
            <a:endParaRPr lang="en-GB" sz="1200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51520" y="836712"/>
            <a:ext cx="8640960" cy="4248472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Autofit/>
          </a:bodyPr>
          <a:lstStyle/>
          <a:p>
            <a:pPr>
              <a:buFont typeface="Arial" pitchFamily="34" charset="0"/>
              <a:buChar char="•"/>
              <a:defRPr/>
            </a:pPr>
            <a:r>
              <a:rPr lang="en-GB" sz="2000" dirty="0"/>
              <a:t> More detail on the topic - explain the main thing which needs to be said</a:t>
            </a:r>
          </a:p>
          <a:p>
            <a:pPr>
              <a:defRPr/>
            </a:pPr>
            <a:endParaRPr lang="en-GB" sz="2000" dirty="0"/>
          </a:p>
          <a:p>
            <a:pPr>
              <a:buFont typeface="Arial" pitchFamily="34" charset="0"/>
              <a:buChar char="•"/>
              <a:defRPr/>
            </a:pPr>
            <a:r>
              <a:rPr lang="en-GB" sz="2000" dirty="0"/>
              <a:t> Keep the slides readable and space out their detail</a:t>
            </a:r>
          </a:p>
          <a:p>
            <a:pPr>
              <a:buFont typeface="Arial" pitchFamily="34" charset="0"/>
              <a:buChar char="•"/>
              <a:defRPr/>
            </a:pPr>
            <a:endParaRPr lang="en-GB" sz="2000" dirty="0"/>
          </a:p>
          <a:p>
            <a:pPr>
              <a:buFont typeface="Arial" pitchFamily="34" charset="0"/>
              <a:buChar char="•"/>
              <a:defRPr/>
            </a:pPr>
            <a:r>
              <a:rPr lang="en-GB" sz="2000" dirty="0"/>
              <a:t> Explain more while speaking with a clear voice</a:t>
            </a:r>
          </a:p>
          <a:p>
            <a:pPr>
              <a:buFont typeface="Arial" pitchFamily="34" charset="0"/>
              <a:buChar char="•"/>
              <a:defRPr/>
            </a:pPr>
            <a:endParaRPr lang="en-GB" sz="2000" dirty="0"/>
          </a:p>
          <a:p>
            <a:pPr>
              <a:buFont typeface="Arial" pitchFamily="34" charset="0"/>
              <a:buChar char="•"/>
              <a:defRPr/>
            </a:pPr>
            <a:r>
              <a:rPr lang="en-GB" sz="2000" dirty="0"/>
              <a:t> Keep the audience engaged - maintain eye contact</a:t>
            </a:r>
          </a:p>
          <a:p>
            <a:pPr>
              <a:buFont typeface="Arial" pitchFamily="34" charset="0"/>
              <a:buChar char="•"/>
              <a:defRPr/>
            </a:pPr>
            <a:endParaRPr lang="en-GB" sz="2000" dirty="0"/>
          </a:p>
          <a:p>
            <a:pPr>
              <a:buFont typeface="Arial" pitchFamily="34" charset="0"/>
              <a:buChar char="•"/>
              <a:defRPr/>
            </a:pPr>
            <a:r>
              <a:rPr lang="en-GB" sz="2000" dirty="0"/>
              <a:t> If required take questions and encourage feedback whilst you present</a:t>
            </a:r>
          </a:p>
          <a:p>
            <a:pPr>
              <a:buFont typeface="Arial" pitchFamily="34" charset="0"/>
              <a:buChar char="•"/>
              <a:defRPr/>
            </a:pPr>
            <a:endParaRPr lang="en-GB" sz="2000" dirty="0"/>
          </a:p>
          <a:p>
            <a:pPr>
              <a:buFont typeface="Arial" pitchFamily="34" charset="0"/>
              <a:buChar char="•"/>
              <a:defRPr/>
            </a:pPr>
            <a:r>
              <a:rPr lang="en-GB" sz="2000" dirty="0"/>
              <a:t> Enjoy the presentation!  </a:t>
            </a:r>
          </a:p>
          <a:p>
            <a:pPr>
              <a:buFont typeface="Arial" pitchFamily="34" charset="0"/>
              <a:buChar char="•"/>
              <a:defRPr/>
            </a:pPr>
            <a:endParaRPr lang="en-GB" sz="2000" b="0" dirty="0">
              <a:solidFill>
                <a:schemeClr val="bg2">
                  <a:lumMod val="50000"/>
                </a:schemeClr>
              </a:solidFill>
              <a:latin typeface="Georgia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3528" y="116632"/>
            <a:ext cx="882047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GB" sz="2800" dirty="0">
                <a:latin typeface="Arial" pitchFamily="34" charset="0"/>
                <a:cs typeface="Arial" pitchFamily="34" charset="0"/>
              </a:rPr>
              <a:t>The Summary</a:t>
            </a:r>
          </a:p>
          <a:p>
            <a:endParaRPr lang="en-GB" dirty="0"/>
          </a:p>
        </p:txBody>
      </p:sp>
      <p:pic>
        <p:nvPicPr>
          <p:cNvPr id="6" name="Picture 5" descr="business-header-colour-bar-rul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6325057"/>
            <a:ext cx="9144000" cy="5627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07504" y="6453336"/>
            <a:ext cx="137044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Arial" pitchFamily="34" charset="0"/>
                <a:cs typeface="Arial" pitchFamily="34" charset="0"/>
              </a:rPr>
              <a:t>Presentation Title</a:t>
            </a:r>
            <a:endParaRPr lang="en-GB" sz="1200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51520" y="836712"/>
            <a:ext cx="8640960" cy="1944216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Autofit/>
          </a:bodyPr>
          <a:lstStyle/>
          <a:p>
            <a:pPr>
              <a:buFont typeface="Arial" pitchFamily="34" charset="0"/>
              <a:buChar char="•"/>
              <a:defRPr/>
            </a:pPr>
            <a:r>
              <a:rPr lang="en-GB" sz="2000" dirty="0"/>
              <a:t> Summarize what the presentation has been about</a:t>
            </a:r>
          </a:p>
          <a:p>
            <a:pPr>
              <a:buFont typeface="Arial" pitchFamily="34" charset="0"/>
              <a:buChar char="•"/>
              <a:defRPr/>
            </a:pPr>
            <a:endParaRPr lang="en-GB" sz="2000" dirty="0"/>
          </a:p>
          <a:p>
            <a:pPr>
              <a:buFont typeface="Arial" pitchFamily="34" charset="0"/>
              <a:buChar char="•"/>
              <a:defRPr/>
            </a:pPr>
            <a:r>
              <a:rPr lang="en-GB" sz="2000" dirty="0"/>
              <a:t> Explain what it means for your audience</a:t>
            </a:r>
          </a:p>
          <a:p>
            <a:pPr>
              <a:buFont typeface="Arial" pitchFamily="34" charset="0"/>
              <a:buChar char="•"/>
              <a:defRPr/>
            </a:pPr>
            <a:endParaRPr lang="en-GB" sz="2000" dirty="0"/>
          </a:p>
          <a:p>
            <a:pPr>
              <a:buFont typeface="Arial" pitchFamily="34" charset="0"/>
              <a:buChar char="•"/>
              <a:defRPr/>
            </a:pPr>
            <a:r>
              <a:rPr lang="en-GB" sz="2000" dirty="0"/>
              <a:t> Recommend further steps, what to do next</a:t>
            </a:r>
          </a:p>
          <a:p>
            <a:pPr>
              <a:buFont typeface="Arial" pitchFamily="34" charset="0"/>
              <a:buChar char="•"/>
              <a:defRPr/>
            </a:pPr>
            <a:endParaRPr lang="en-GB" sz="2000" b="0" dirty="0">
              <a:solidFill>
                <a:schemeClr val="bg2">
                  <a:lumMod val="50000"/>
                </a:schemeClr>
              </a:solidFill>
              <a:latin typeface="Georgia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291987"/>
            <a:ext cx="914400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GB" sz="4000" dirty="0">
                <a:latin typeface="Arial" pitchFamily="34" charset="0"/>
                <a:cs typeface="Arial" pitchFamily="34" charset="0"/>
              </a:rPr>
              <a:t>Thank You</a:t>
            </a:r>
          </a:p>
          <a:p>
            <a:endParaRPr lang="en-GB" dirty="0"/>
          </a:p>
        </p:txBody>
      </p:sp>
      <p:pic>
        <p:nvPicPr>
          <p:cNvPr id="6" name="Picture 5" descr="business-header-colour-bar-rul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6325057"/>
            <a:ext cx="9144000" cy="5627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07504" y="6453336"/>
            <a:ext cx="137044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Arial" pitchFamily="34" charset="0"/>
                <a:cs typeface="Arial" pitchFamily="34" charset="0"/>
              </a:rPr>
              <a:t>Presentation Title</a:t>
            </a:r>
            <a:endParaRPr lang="en-GB" sz="1200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51520" y="3068960"/>
            <a:ext cx="8640960" cy="1944216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Autofit/>
          </a:bodyPr>
          <a:lstStyle/>
          <a:p>
            <a:pPr>
              <a:buFont typeface="Arial" pitchFamily="34" charset="0"/>
              <a:buChar char="•"/>
              <a:defRPr/>
            </a:pPr>
            <a:r>
              <a:rPr lang="en-GB" sz="2000" dirty="0"/>
              <a:t> It’s the end of your presentation - thank  your audience for listening</a:t>
            </a:r>
          </a:p>
          <a:p>
            <a:pPr>
              <a:buFont typeface="Arial" pitchFamily="34" charset="0"/>
              <a:buChar char="•"/>
              <a:defRPr/>
            </a:pPr>
            <a:endParaRPr lang="en-GB" sz="2000" dirty="0"/>
          </a:p>
          <a:p>
            <a:pPr>
              <a:buFont typeface="Arial" pitchFamily="34" charset="0"/>
              <a:buChar char="•"/>
              <a:defRPr/>
            </a:pPr>
            <a:r>
              <a:rPr lang="en-GB" sz="2000" dirty="0"/>
              <a:t> If required take questions and encourage feedback from your audience</a:t>
            </a:r>
          </a:p>
          <a:p>
            <a:pPr>
              <a:buFont typeface="Arial" pitchFamily="34" charset="0"/>
              <a:buChar char="•"/>
              <a:defRPr/>
            </a:pPr>
            <a:endParaRPr lang="en-GB" sz="2000" b="0" dirty="0">
              <a:solidFill>
                <a:schemeClr val="bg2">
                  <a:lumMod val="50000"/>
                </a:schemeClr>
              </a:solidFill>
              <a:latin typeface="Georgia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137</Words>
  <Application>Microsoft Macintosh PowerPoint</Application>
  <PresentationFormat>On-screen Show (4:3)</PresentationFormat>
  <Paragraphs>34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Georgia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>Artifex Software, Inc.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Dark Presentation</dc:title>
  <dc:subject/>
  <dc:creator>SmartOffice User</dc:creator>
  <cp:keywords/>
  <dc:description/>
  <cp:lastModifiedBy>fred ross-perry</cp:lastModifiedBy>
  <cp:revision>7</cp:revision>
  <dcterms:created xsi:type="dcterms:W3CDTF">2011-11-01T11:11:59Z</dcterms:created>
  <dcterms:modified xsi:type="dcterms:W3CDTF">2019-10-02T18:18:23Z</dcterms:modified>
  <cp:category/>
</cp:coreProperties>
</file>