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5CFB-4454-432B-BA25-BE5CC770C9C9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176B-F3E4-4C8E-9AB9-8C8F34481AE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3645024"/>
            <a:ext cx="1655834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03848" y="2996952"/>
            <a:ext cx="5040560" cy="2088232"/>
          </a:xfrm>
          <a:prstGeom prst="rect">
            <a:avLst/>
          </a:prstGeom>
          <a:noFill/>
        </p:spPr>
        <p:txBody>
          <a:bodyPr/>
          <a:lstStyle>
            <a:lvl1pPr algn="l">
              <a:defRPr sz="3600">
                <a:latin typeface="DIN-Bold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My Presentation Title</a:t>
            </a:r>
            <a:endParaRPr lang="en-GB" sz="36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Sub header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/ date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Your Name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tro_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5440451"/>
            <a:ext cx="730544" cy="1417549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6136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332656"/>
            <a:ext cx="3528392" cy="2822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GB" sz="12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My Presentation Title</a:t>
            </a:r>
            <a:endParaRPr lang="en-GB" sz="6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9" name="Picture 8" descr="wood_r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2696"/>
            <a:ext cx="9144000" cy="31652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1124744"/>
            <a:ext cx="9144000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Introduction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1916832"/>
            <a:ext cx="8640960" cy="23042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Topic under discussion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Further information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Summary of presentation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tro_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5440451"/>
            <a:ext cx="730544" cy="1417549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6136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332656"/>
            <a:ext cx="3528392" cy="2822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GB" sz="12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My Presentation Title</a:t>
            </a:r>
            <a:endParaRPr lang="en-GB" sz="6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9" name="Picture 8" descr="wood_r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2696"/>
            <a:ext cx="9144000" cy="31652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1124744"/>
            <a:ext cx="91440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The Topic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1916832"/>
            <a:ext cx="8640960" cy="43204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More detail on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the topic - explain the main thing which needs to be said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Keep the slides readable and space out their detail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Explain more while speaking with a clear voice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Keep the audience engaged - maintain eye contact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If required take questions and encourage feedback whilst you present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Enjoy the presentation!  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tro_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5440451"/>
            <a:ext cx="730544" cy="1417549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6136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332656"/>
            <a:ext cx="3528392" cy="2822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GB" sz="12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My Presentation Title</a:t>
            </a:r>
            <a:endParaRPr lang="en-GB" sz="6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9" name="Picture 8" descr="wood_r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2696"/>
            <a:ext cx="9144000" cy="31652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1124744"/>
            <a:ext cx="91440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The Summary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1916832"/>
            <a:ext cx="8640960" cy="43204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Summarize what the presentation has been about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Explain what it means for your audience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Recommend further steps, what to do next</a:t>
            </a:r>
          </a:p>
          <a:p>
            <a:pPr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tro_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5440451"/>
            <a:ext cx="730544" cy="1417549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6136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332656"/>
            <a:ext cx="3528392" cy="2822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GB" sz="12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My Presentation Title</a:t>
            </a:r>
            <a:endParaRPr lang="en-GB" sz="6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9" name="Picture 8" descr="wood_r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2696"/>
            <a:ext cx="9144000" cy="31652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1124744"/>
            <a:ext cx="914400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GB" sz="4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Thank You!</a:t>
            </a:r>
            <a:endParaRPr lang="en-GB" sz="4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2204864"/>
            <a:ext cx="8640960" cy="38884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It’s the end of your presentation - thank  </a:t>
            </a: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your audience for listening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 I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Georgia" pitchFamily="18" charset="0"/>
              </a:rPr>
              <a:t>f required take questions and encourage feedback from your audience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147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Artifex Software,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Presentation</dc:title>
  <dc:subject/>
  <dc:creator>SmartOffice User</dc:creator>
  <cp:keywords/>
  <dc:description/>
  <cp:lastModifiedBy>fred ross-perry</cp:lastModifiedBy>
  <cp:revision>9</cp:revision>
  <dcterms:created xsi:type="dcterms:W3CDTF">2011-11-01T11:20:28Z</dcterms:created>
  <dcterms:modified xsi:type="dcterms:W3CDTF">2019-10-02T18:18:56Z</dcterms:modified>
  <cp:category/>
</cp:coreProperties>
</file>