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5208"/>
    <a:srgbClr val="7C3B06"/>
    <a:srgbClr val="90A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>
      <p:cViewPr varScale="1">
        <p:scale>
          <a:sx n="109" d="100"/>
          <a:sy n="109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4" d="100"/>
          <a:sy n="104" d="100"/>
        </p:scale>
        <p:origin x="-351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D928D-D3C8-4DA4-B79A-712E2CD60183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D3430-BED0-4FD2-9030-F65A8284745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088232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67544" y="3645024"/>
            <a:ext cx="8208912" cy="144016"/>
            <a:chOff x="467544" y="1052736"/>
            <a:chExt cx="8208912" cy="144016"/>
          </a:xfrm>
        </p:grpSpPr>
        <p:cxnSp>
          <p:nvCxnSpPr>
            <p:cNvPr id="29" name="Straight Connector 28"/>
            <p:cNvCxnSpPr/>
            <p:nvPr userDrawn="1"/>
          </p:nvCxnSpPr>
          <p:spPr>
            <a:xfrm>
              <a:off x="467544" y="1124744"/>
              <a:ext cx="381642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860032" y="1124744"/>
              <a:ext cx="381642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 userDrawn="1"/>
          </p:nvSpPr>
          <p:spPr>
            <a:xfrm>
              <a:off x="4499992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 userDrawn="1"/>
        </p:nvGrpSpPr>
        <p:grpSpPr>
          <a:xfrm>
            <a:off x="467544" y="1052736"/>
            <a:ext cx="8208912" cy="144016"/>
            <a:chOff x="467544" y="1052736"/>
            <a:chExt cx="8208912" cy="144016"/>
          </a:xfrm>
        </p:grpSpPr>
        <p:cxnSp>
          <p:nvCxnSpPr>
            <p:cNvPr id="41" name="Straight Connector 40"/>
            <p:cNvCxnSpPr/>
            <p:nvPr userDrawn="1"/>
          </p:nvCxnSpPr>
          <p:spPr>
            <a:xfrm>
              <a:off x="467544" y="1124744"/>
              <a:ext cx="381642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4860032" y="1124744"/>
              <a:ext cx="381642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 userDrawn="1"/>
          </p:nvSpPr>
          <p:spPr>
            <a:xfrm>
              <a:off x="4499992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6B3D-4093-4CD4-9F11-D0455CB928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D372CE3B-995B-4C4B-9D98-A12AC723D4B4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86B3D-4093-4CD4-9F11-D0455CB9280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Georgia" pitchFamily="18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i="1" kern="1200">
          <a:solidFill>
            <a:schemeClr val="tx1"/>
          </a:solidFill>
          <a:latin typeface="Georgia" pitchFamily="18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i="1" kern="1200">
          <a:solidFill>
            <a:schemeClr val="tx1"/>
          </a:solidFill>
          <a:latin typeface="Georgia" pitchFamily="18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i="1" kern="1200">
          <a:solidFill>
            <a:schemeClr val="tx1"/>
          </a:solidFill>
          <a:latin typeface="Georgia" pitchFamily="18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Subtitle if necessary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Topic under discussion</a:t>
            </a:r>
          </a:p>
          <a:p>
            <a:r>
              <a:rPr lang="en-GB" dirty="0"/>
              <a:t>Background information</a:t>
            </a:r>
          </a:p>
          <a:p>
            <a:r>
              <a:rPr lang="en-GB" dirty="0"/>
              <a:t>Summary of this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we here to address?</a:t>
            </a:r>
          </a:p>
          <a:p>
            <a:r>
              <a:rPr lang="en-GB" dirty="0"/>
              <a:t>What resources will we need to consider that?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detail about the background of the topic, including work already done, and previous topics that the audience knows.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the main thing that needs to be said.</a:t>
            </a:r>
          </a:p>
          <a:p>
            <a:r>
              <a:rPr lang="en-GB" dirty="0"/>
              <a:t>In sufficient detail to remind readers.</a:t>
            </a:r>
          </a:p>
          <a:p>
            <a:r>
              <a:rPr lang="en-GB" dirty="0"/>
              <a:t>But keeping these slides readable.</a:t>
            </a:r>
          </a:p>
          <a:p>
            <a:r>
              <a:rPr lang="en-GB" dirty="0"/>
              <a:t>Explain more while speaking.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Further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Continue with more information about the topic.</a:t>
            </a:r>
          </a:p>
          <a:p>
            <a:r>
              <a:rPr lang="en-GB" dirty="0"/>
              <a:t>And more.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did we learn?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should we do next?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112</Words>
  <Application>Microsoft Macintosh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Tahoma</vt:lpstr>
      <vt:lpstr>Office Theme</vt:lpstr>
      <vt:lpstr>Presentation Title</vt:lpstr>
      <vt:lpstr>Introduction</vt:lpstr>
      <vt:lpstr>The Question</vt:lpstr>
      <vt:lpstr>Background</vt:lpstr>
      <vt:lpstr>Main Content</vt:lpstr>
      <vt:lpstr>Further Content</vt:lpstr>
      <vt:lpstr>Summary</vt:lpstr>
      <vt:lpstr>Recommendation</vt:lpstr>
    </vt:vector>
  </TitlesOfParts>
  <Manager/>
  <Company>Artifex Software,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SmartOffice User</dc:creator>
  <cp:keywords/>
  <dc:description/>
  <cp:lastModifiedBy>fred ross-perry</cp:lastModifiedBy>
  <cp:revision>8</cp:revision>
  <dcterms:created xsi:type="dcterms:W3CDTF">2010-07-16T12:10:20Z</dcterms:created>
  <dcterms:modified xsi:type="dcterms:W3CDTF">2019-10-02T18:13:33Z</dcterms:modified>
  <cp:category/>
</cp:coreProperties>
</file>