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61" r:id="rId6"/>
    <p:sldId id="267" r:id="rId7"/>
    <p:sldId id="266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BC068-8D2E-4F88-8A4A-94E5A6697866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4BAAD-4CDE-4DE1-978E-25084B240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2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4BAAD-4CDE-4DE1-978E-25084B2408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4BAAD-4CDE-4DE1-978E-25084B2408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4BAAD-4CDE-4DE1-978E-25084B2408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4BAAD-4CDE-4DE1-978E-25084B2408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4BAAD-4CDE-4DE1-978E-25084B2408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4BAAD-4CDE-4DE1-978E-25084B2408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2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FBEE-FF29-4AAE-B168-C63ED3A3F7D3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0D50-67E3-4EBC-AA29-0A5C979121A0}" type="datetime1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611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0D50-67E3-4EBC-AA29-0A5C979121A0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579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0D50-67E3-4EBC-AA29-0A5C979121A0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8725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0D50-67E3-4EBC-AA29-0A5C979121A0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74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0D50-67E3-4EBC-AA29-0A5C979121A0}" type="datetime1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30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0D50-67E3-4EBC-AA29-0A5C979121A0}" type="datetime1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5584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5BC-821A-40EC-A92A-AF613A988AD7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8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B15F-A13C-4E84-A841-152398465D46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A866-08DE-45D6-B837-14541B9EAADE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0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47D1-6D87-415E-9F9C-F3DE8BA3511A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3A5D-89BF-4EA9-926A-3A6F6B4D3B11}" type="datetime1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5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80E2-4438-4CD1-8533-A22A1A4DF383}" type="datetime1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2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85B-66F3-4312-BC0D-EA7071BE6B25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5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6322-1280-46E2-9081-2DEB6F386BBA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9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2386-0B6E-4ABF-B9F8-A29A4601D28E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C0D-956D-4CF3-9A8F-D5A37F55B63A}" type="datetime1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9F0D50-67E3-4EBC-AA29-0A5C979121A0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4EF5-ACBE-49EE-A4C8-7B91D96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56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SmartTimer9001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alarm that is always over 9000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CS347: Software Development Process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Geiss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Ian Klein Ben Tucker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8, 2015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57200"/>
            <a:ext cx="3235176" cy="18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SmartTimer9001?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SmartTimer9001 work?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SmartTimer9001 for?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the SmartTimer9001?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SmartTimer9001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java based program that allows users to schedule an alarm to go off and open a certain application at a certain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Operating Systems: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operating systems supporting Java 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70961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7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SmartTimer9001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java program that launches a swing GUI when started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input alarm settings in the GUI and these settings are saved to a text file that restores your previous alarm if you re-launch the application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enabled the alarm will display a reminder message at the inputted reminder time and an alarm message when the chosen application launches at the specified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9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SmartTimer9001 for?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Char char="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procrastinate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Lazy people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8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the SmartTimer9001?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over 9000.  DUH!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we digress: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 for procrastinators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Efficient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organized and working on time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Fits conveniently on any flash drive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 3" panose="05040102010807070707" pitchFamily="18" charset="2"/>
              <a:buChar char="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set multiple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alarms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launch multiple applications with a single alarm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Detailed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application to system tray when you want the alarm on but don’t want to see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add notes to the alarm message so you know what you did the last time using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alarm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4EF5-ACBE-49EE-A4C8-7B91D96925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722</TotalTime>
  <Words>267</Words>
  <Application>Microsoft Office PowerPoint</Application>
  <PresentationFormat>On-screen Show (4:3)</PresentationFormat>
  <Paragraphs>52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</vt:lpstr>
      <vt:lpstr>SmartTimer9001 An alarm that is always over 9000</vt:lpstr>
      <vt:lpstr>Overview</vt:lpstr>
      <vt:lpstr>What is the SmartTimer9001</vt:lpstr>
      <vt:lpstr>PowerPoint Presentation</vt:lpstr>
      <vt:lpstr>How does the SmartTimer9001 work?</vt:lpstr>
      <vt:lpstr>Who is the SmartTimer9001 for?</vt:lpstr>
      <vt:lpstr>Why the SmartTimer9001?</vt:lpstr>
      <vt:lpstr>Future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the Cloud: Standards and Security of Cloud Computing</dc:title>
  <dc:creator>Class2016</dc:creator>
  <cp:lastModifiedBy>dave.geiss@gmail.com</cp:lastModifiedBy>
  <cp:revision>45</cp:revision>
  <dcterms:created xsi:type="dcterms:W3CDTF">2014-08-16T16:55:55Z</dcterms:created>
  <dcterms:modified xsi:type="dcterms:W3CDTF">2015-05-08T16:32:29Z</dcterms:modified>
</cp:coreProperties>
</file>