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8C216-D719-4EBF-956F-A29CEEBED3DF}" v="13" dt="2023-07-17T02:12:39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Caruana" userId="f131f1d788c4aad2" providerId="LiveId" clId="{CDA8C216-D719-4EBF-956F-A29CEEBED3DF}"/>
    <pc:docChg chg="custSel addSld modSld">
      <pc:chgData name="Mike Caruana" userId="f131f1d788c4aad2" providerId="LiveId" clId="{CDA8C216-D719-4EBF-956F-A29CEEBED3DF}" dt="2023-07-17T02:13:30.490" v="2323" actId="20577"/>
      <pc:docMkLst>
        <pc:docMk/>
      </pc:docMkLst>
      <pc:sldChg chg="modSp mod">
        <pc:chgData name="Mike Caruana" userId="f131f1d788c4aad2" providerId="LiveId" clId="{CDA8C216-D719-4EBF-956F-A29CEEBED3DF}" dt="2023-07-17T02:06:14.405" v="1684" actId="20577"/>
        <pc:sldMkLst>
          <pc:docMk/>
          <pc:sldMk cId="1112982452" sldId="257"/>
        </pc:sldMkLst>
        <pc:spChg chg="mod">
          <ac:chgData name="Mike Caruana" userId="f131f1d788c4aad2" providerId="LiveId" clId="{CDA8C216-D719-4EBF-956F-A29CEEBED3DF}" dt="2023-07-17T02:06:14.405" v="1684" actId="20577"/>
          <ac:spMkLst>
            <pc:docMk/>
            <pc:sldMk cId="1112982452" sldId="257"/>
            <ac:spMk id="19" creationId="{9747D43A-6C2D-3335-2D5F-71B88099C936}"/>
          </ac:spMkLst>
        </pc:spChg>
      </pc:sldChg>
      <pc:sldChg chg="addSp delSp modSp new mod setBg">
        <pc:chgData name="Mike Caruana" userId="f131f1d788c4aad2" providerId="LiveId" clId="{CDA8C216-D719-4EBF-956F-A29CEEBED3DF}" dt="2023-07-17T00:52:39.537" v="475" actId="14100"/>
        <pc:sldMkLst>
          <pc:docMk/>
          <pc:sldMk cId="1216051525" sldId="258"/>
        </pc:sldMkLst>
        <pc:spChg chg="del">
          <ac:chgData name="Mike Caruana" userId="f131f1d788c4aad2" providerId="LiveId" clId="{CDA8C216-D719-4EBF-956F-A29CEEBED3DF}" dt="2023-07-17T00:41:17.158" v="1"/>
          <ac:spMkLst>
            <pc:docMk/>
            <pc:sldMk cId="1216051525" sldId="258"/>
            <ac:spMk id="2" creationId="{EF226D84-C756-BCB3-A12B-9FA15B38D6BC}"/>
          </ac:spMkLst>
        </pc:spChg>
        <pc:spChg chg="mod ord">
          <ac:chgData name="Mike Caruana" userId="f131f1d788c4aad2" providerId="LiveId" clId="{CDA8C216-D719-4EBF-956F-A29CEEBED3DF}" dt="2023-07-17T00:52:08.732" v="470" actId="26606"/>
          <ac:spMkLst>
            <pc:docMk/>
            <pc:sldMk cId="1216051525" sldId="258"/>
            <ac:spMk id="3" creationId="{FF00356D-3B80-006E-A716-20B733C2F514}"/>
          </ac:spMkLst>
        </pc:spChg>
        <pc:spChg chg="mod">
          <ac:chgData name="Mike Caruana" userId="f131f1d788c4aad2" providerId="LiveId" clId="{CDA8C216-D719-4EBF-956F-A29CEEBED3DF}" dt="2023-07-17T00:52:08.732" v="470" actId="26606"/>
          <ac:spMkLst>
            <pc:docMk/>
            <pc:sldMk cId="1216051525" sldId="258"/>
            <ac:spMk id="4" creationId="{518BF185-925D-65A8-99CE-C244CF703E01}"/>
          </ac:spMkLst>
        </pc:spChg>
        <pc:spChg chg="add">
          <ac:chgData name="Mike Caruana" userId="f131f1d788c4aad2" providerId="LiveId" clId="{CDA8C216-D719-4EBF-956F-A29CEEBED3DF}" dt="2023-07-17T00:52:08.732" v="470" actId="26606"/>
          <ac:spMkLst>
            <pc:docMk/>
            <pc:sldMk cId="1216051525" sldId="258"/>
            <ac:spMk id="17" creationId="{1D153959-30FA-4987-A094-7243641F474B}"/>
          </ac:spMkLst>
        </pc:spChg>
        <pc:spChg chg="add">
          <ac:chgData name="Mike Caruana" userId="f131f1d788c4aad2" providerId="LiveId" clId="{CDA8C216-D719-4EBF-956F-A29CEEBED3DF}" dt="2023-07-17T00:52:08.732" v="470" actId="26606"/>
          <ac:spMkLst>
            <pc:docMk/>
            <pc:sldMk cId="1216051525" sldId="258"/>
            <ac:spMk id="19" creationId="{EB6D1D7F-141C-4D8E-BFBA-D95B68E16385}"/>
          </ac:spMkLst>
        </pc:spChg>
        <pc:spChg chg="add">
          <ac:chgData name="Mike Caruana" userId="f131f1d788c4aad2" providerId="LiveId" clId="{CDA8C216-D719-4EBF-956F-A29CEEBED3DF}" dt="2023-07-17T00:52:08.732" v="470" actId="26606"/>
          <ac:spMkLst>
            <pc:docMk/>
            <pc:sldMk cId="1216051525" sldId="258"/>
            <ac:spMk id="21" creationId="{558DA214-7FDA-4C9D-A7CF-9AD725E290E1}"/>
          </ac:spMkLst>
        </pc:spChg>
        <pc:spChg chg="add">
          <ac:chgData name="Mike Caruana" userId="f131f1d788c4aad2" providerId="LiveId" clId="{CDA8C216-D719-4EBF-956F-A29CEEBED3DF}" dt="2023-07-17T00:52:08.732" v="470" actId="26606"/>
          <ac:spMkLst>
            <pc:docMk/>
            <pc:sldMk cId="1216051525" sldId="258"/>
            <ac:spMk id="23" creationId="{A77F89CE-BF52-4AF5-8B0B-7E9693734EDE}"/>
          </ac:spMkLst>
        </pc:spChg>
        <pc:picChg chg="add mod ord">
          <ac:chgData name="Mike Caruana" userId="f131f1d788c4aad2" providerId="LiveId" clId="{CDA8C216-D719-4EBF-956F-A29CEEBED3DF}" dt="2023-07-17T00:52:39.537" v="475" actId="14100"/>
          <ac:picMkLst>
            <pc:docMk/>
            <pc:sldMk cId="1216051525" sldId="258"/>
            <ac:picMk id="6" creationId="{D8FF5A87-26CE-29DA-2F98-856524941D81}"/>
          </ac:picMkLst>
        </pc:picChg>
        <pc:picChg chg="add mod">
          <ac:chgData name="Mike Caruana" userId="f131f1d788c4aad2" providerId="LiveId" clId="{CDA8C216-D719-4EBF-956F-A29CEEBED3DF}" dt="2023-07-17T00:52:34.638" v="474" actId="14100"/>
          <ac:picMkLst>
            <pc:docMk/>
            <pc:sldMk cId="1216051525" sldId="258"/>
            <ac:picMk id="8" creationId="{EB11DD98-C0D6-B16D-AEA1-D26473ABC2A8}"/>
          </ac:picMkLst>
        </pc:picChg>
        <pc:picChg chg="add mod">
          <ac:chgData name="Mike Caruana" userId="f131f1d788c4aad2" providerId="LiveId" clId="{CDA8C216-D719-4EBF-956F-A29CEEBED3DF}" dt="2023-07-17T00:52:29.036" v="473" actId="14100"/>
          <ac:picMkLst>
            <pc:docMk/>
            <pc:sldMk cId="1216051525" sldId="258"/>
            <ac:picMk id="10" creationId="{6D266D15-1866-3C70-0B3C-4493B9395CDD}"/>
          </ac:picMkLst>
        </pc:picChg>
        <pc:picChg chg="add mod">
          <ac:chgData name="Mike Caruana" userId="f131f1d788c4aad2" providerId="LiveId" clId="{CDA8C216-D719-4EBF-956F-A29CEEBED3DF}" dt="2023-07-17T00:52:24.185" v="472" actId="14100"/>
          <ac:picMkLst>
            <pc:docMk/>
            <pc:sldMk cId="1216051525" sldId="258"/>
            <ac:picMk id="12" creationId="{A171CC16-D205-246E-5B3F-D29EEEED9EF2}"/>
          </ac:picMkLst>
        </pc:picChg>
      </pc:sldChg>
      <pc:sldChg chg="addSp delSp modSp new mod setBg setClrOvrMap">
        <pc:chgData name="Mike Caruana" userId="f131f1d788c4aad2" providerId="LiveId" clId="{CDA8C216-D719-4EBF-956F-A29CEEBED3DF}" dt="2023-07-17T01:29:10.075" v="923" actId="20577"/>
        <pc:sldMkLst>
          <pc:docMk/>
          <pc:sldMk cId="691949209" sldId="259"/>
        </pc:sldMkLst>
        <pc:spChg chg="del">
          <ac:chgData name="Mike Caruana" userId="f131f1d788c4aad2" providerId="LiveId" clId="{CDA8C216-D719-4EBF-956F-A29CEEBED3DF}" dt="2023-07-17T00:53:37.285" v="477"/>
          <ac:spMkLst>
            <pc:docMk/>
            <pc:sldMk cId="691949209" sldId="259"/>
            <ac:spMk id="2" creationId="{D5425A1B-F4C4-FE03-2956-656345832102}"/>
          </ac:spMkLst>
        </pc:spChg>
        <pc:spChg chg="mod ord">
          <ac:chgData name="Mike Caruana" userId="f131f1d788c4aad2" providerId="LiveId" clId="{CDA8C216-D719-4EBF-956F-A29CEEBED3DF}" dt="2023-07-17T01:29:10.075" v="923" actId="20577"/>
          <ac:spMkLst>
            <pc:docMk/>
            <pc:sldMk cId="691949209" sldId="259"/>
            <ac:spMk id="3" creationId="{3824AE59-D7E5-7705-AD2C-DC7F8EE6ED8C}"/>
          </ac:spMkLst>
        </pc:spChg>
        <pc:spChg chg="mod">
          <ac:chgData name="Mike Caruana" userId="f131f1d788c4aad2" providerId="LiveId" clId="{CDA8C216-D719-4EBF-956F-A29CEEBED3DF}" dt="2023-07-17T00:55:45.218" v="510" actId="26606"/>
          <ac:spMkLst>
            <pc:docMk/>
            <pc:sldMk cId="691949209" sldId="259"/>
            <ac:spMk id="4" creationId="{48D54F90-9335-7A66-6D5E-24DEE03C84AE}"/>
          </ac:spMkLst>
        </pc:spChg>
        <pc:spChg chg="add">
          <ac:chgData name="Mike Caruana" userId="f131f1d788c4aad2" providerId="LiveId" clId="{CDA8C216-D719-4EBF-956F-A29CEEBED3DF}" dt="2023-07-17T00:55:45.218" v="510" actId="26606"/>
          <ac:spMkLst>
            <pc:docMk/>
            <pc:sldMk cId="691949209" sldId="259"/>
            <ac:spMk id="13" creationId="{1D153959-30FA-4987-A094-7243641F474B}"/>
          </ac:spMkLst>
        </pc:spChg>
        <pc:spChg chg="add">
          <ac:chgData name="Mike Caruana" userId="f131f1d788c4aad2" providerId="LiveId" clId="{CDA8C216-D719-4EBF-956F-A29CEEBED3DF}" dt="2023-07-17T00:55:45.218" v="510" actId="26606"/>
          <ac:spMkLst>
            <pc:docMk/>
            <pc:sldMk cId="691949209" sldId="259"/>
            <ac:spMk id="15" creationId="{EB6D1D7F-141C-4D8E-BFBA-D95B68E16385}"/>
          </ac:spMkLst>
        </pc:spChg>
        <pc:spChg chg="add">
          <ac:chgData name="Mike Caruana" userId="f131f1d788c4aad2" providerId="LiveId" clId="{CDA8C216-D719-4EBF-956F-A29CEEBED3DF}" dt="2023-07-17T00:55:45.218" v="510" actId="26606"/>
          <ac:spMkLst>
            <pc:docMk/>
            <pc:sldMk cId="691949209" sldId="259"/>
            <ac:spMk id="17" creationId="{558DA214-7FDA-4C9D-A7CF-9AD725E290E1}"/>
          </ac:spMkLst>
        </pc:spChg>
        <pc:picChg chg="add mod ord">
          <ac:chgData name="Mike Caruana" userId="f131f1d788c4aad2" providerId="LiveId" clId="{CDA8C216-D719-4EBF-956F-A29CEEBED3DF}" dt="2023-07-17T00:55:45.218" v="510" actId="26606"/>
          <ac:picMkLst>
            <pc:docMk/>
            <pc:sldMk cId="691949209" sldId="259"/>
            <ac:picMk id="6" creationId="{3FFB65FB-7F50-56B1-9D6D-67624DB2E5F1}"/>
          </ac:picMkLst>
        </pc:picChg>
        <pc:picChg chg="add mod">
          <ac:chgData name="Mike Caruana" userId="f131f1d788c4aad2" providerId="LiveId" clId="{CDA8C216-D719-4EBF-956F-A29CEEBED3DF}" dt="2023-07-17T00:55:45.218" v="510" actId="26606"/>
          <ac:picMkLst>
            <pc:docMk/>
            <pc:sldMk cId="691949209" sldId="259"/>
            <ac:picMk id="8" creationId="{15449FB6-3108-F84F-D3A3-7A8A0FF18E46}"/>
          </ac:picMkLst>
        </pc:picChg>
      </pc:sldChg>
      <pc:sldChg chg="addSp delSp modSp new mod setBg setClrOvrMap">
        <pc:chgData name="Mike Caruana" userId="f131f1d788c4aad2" providerId="LiveId" clId="{CDA8C216-D719-4EBF-956F-A29CEEBED3DF}" dt="2023-07-17T02:04:24.836" v="1651" actId="20577"/>
        <pc:sldMkLst>
          <pc:docMk/>
          <pc:sldMk cId="132987164" sldId="260"/>
        </pc:sldMkLst>
        <pc:spChg chg="del">
          <ac:chgData name="Mike Caruana" userId="f131f1d788c4aad2" providerId="LiveId" clId="{CDA8C216-D719-4EBF-956F-A29CEEBED3DF}" dt="2023-07-17T01:33:14.145" v="924"/>
          <ac:spMkLst>
            <pc:docMk/>
            <pc:sldMk cId="132987164" sldId="260"/>
            <ac:spMk id="2" creationId="{6533D050-AFD2-34F8-01D7-244D004593A7}"/>
          </ac:spMkLst>
        </pc:spChg>
        <pc:spChg chg="mod ord">
          <ac:chgData name="Mike Caruana" userId="f131f1d788c4aad2" providerId="LiveId" clId="{CDA8C216-D719-4EBF-956F-A29CEEBED3DF}" dt="2023-07-17T02:04:24.836" v="1651" actId="20577"/>
          <ac:spMkLst>
            <pc:docMk/>
            <pc:sldMk cId="132987164" sldId="260"/>
            <ac:spMk id="3" creationId="{E447D513-FE9D-C4FF-D6CC-9597304B5D09}"/>
          </ac:spMkLst>
        </pc:spChg>
        <pc:spChg chg="mod">
          <ac:chgData name="Mike Caruana" userId="f131f1d788c4aad2" providerId="LiveId" clId="{CDA8C216-D719-4EBF-956F-A29CEEBED3DF}" dt="2023-07-17T01:36:15.899" v="966" actId="20577"/>
          <ac:spMkLst>
            <pc:docMk/>
            <pc:sldMk cId="132987164" sldId="260"/>
            <ac:spMk id="4" creationId="{53D252B4-22D8-E4D6-186A-28CB762DEBD6}"/>
          </ac:spMkLst>
        </pc:spChg>
        <pc:spChg chg="add del">
          <ac:chgData name="Mike Caruana" userId="f131f1d788c4aad2" providerId="LiveId" clId="{CDA8C216-D719-4EBF-956F-A29CEEBED3DF}" dt="2023-07-17T01:35:58.923" v="952" actId="26606"/>
          <ac:spMkLst>
            <pc:docMk/>
            <pc:sldMk cId="132987164" sldId="260"/>
            <ac:spMk id="15" creationId="{1D153959-30FA-4987-A094-7243641F474B}"/>
          </ac:spMkLst>
        </pc:spChg>
        <pc:spChg chg="add del">
          <ac:chgData name="Mike Caruana" userId="f131f1d788c4aad2" providerId="LiveId" clId="{CDA8C216-D719-4EBF-956F-A29CEEBED3DF}" dt="2023-07-17T01:35:58.923" v="952" actId="26606"/>
          <ac:spMkLst>
            <pc:docMk/>
            <pc:sldMk cId="132987164" sldId="260"/>
            <ac:spMk id="17" creationId="{A1532C1F-056C-40A0-BDFA-8615911E7D2C}"/>
          </ac:spMkLst>
        </pc:spChg>
        <pc:spChg chg="add del">
          <ac:chgData name="Mike Caruana" userId="f131f1d788c4aad2" providerId="LiveId" clId="{CDA8C216-D719-4EBF-956F-A29CEEBED3DF}" dt="2023-07-17T01:35:58.923" v="952" actId="26606"/>
          <ac:spMkLst>
            <pc:docMk/>
            <pc:sldMk cId="132987164" sldId="260"/>
            <ac:spMk id="19" creationId="{EB6D1D7F-141C-4D8E-BFBA-D95B68E16385}"/>
          </ac:spMkLst>
        </pc:spChg>
        <pc:spChg chg="add">
          <ac:chgData name="Mike Caruana" userId="f131f1d788c4aad2" providerId="LiveId" clId="{CDA8C216-D719-4EBF-956F-A29CEEBED3DF}" dt="2023-07-17T01:35:58.923" v="952" actId="26606"/>
          <ac:spMkLst>
            <pc:docMk/>
            <pc:sldMk cId="132987164" sldId="260"/>
            <ac:spMk id="24" creationId="{1D153959-30FA-4987-A094-7243641F474B}"/>
          </ac:spMkLst>
        </pc:spChg>
        <pc:spChg chg="add">
          <ac:chgData name="Mike Caruana" userId="f131f1d788c4aad2" providerId="LiveId" clId="{CDA8C216-D719-4EBF-956F-A29CEEBED3DF}" dt="2023-07-17T01:35:58.923" v="952" actId="26606"/>
          <ac:spMkLst>
            <pc:docMk/>
            <pc:sldMk cId="132987164" sldId="260"/>
            <ac:spMk id="26" creationId="{EB6D1D7F-141C-4D8E-BFBA-D95B68E16385}"/>
          </ac:spMkLst>
        </pc:spChg>
        <pc:spChg chg="add">
          <ac:chgData name="Mike Caruana" userId="f131f1d788c4aad2" providerId="LiveId" clId="{CDA8C216-D719-4EBF-956F-A29CEEBED3DF}" dt="2023-07-17T01:35:58.923" v="952" actId="26606"/>
          <ac:spMkLst>
            <pc:docMk/>
            <pc:sldMk cId="132987164" sldId="260"/>
            <ac:spMk id="28" creationId="{245B42B6-26F8-4E25-839B-FB38F13BEFFC}"/>
          </ac:spMkLst>
        </pc:spChg>
        <pc:picChg chg="add mod ord">
          <ac:chgData name="Mike Caruana" userId="f131f1d788c4aad2" providerId="LiveId" clId="{CDA8C216-D719-4EBF-956F-A29CEEBED3DF}" dt="2023-07-17T01:35:58.923" v="952" actId="26606"/>
          <ac:picMkLst>
            <pc:docMk/>
            <pc:sldMk cId="132987164" sldId="260"/>
            <ac:picMk id="6" creationId="{05B65C92-0961-49F9-6841-765D0437F993}"/>
          </ac:picMkLst>
        </pc:picChg>
        <pc:picChg chg="add mod ord">
          <ac:chgData name="Mike Caruana" userId="f131f1d788c4aad2" providerId="LiveId" clId="{CDA8C216-D719-4EBF-956F-A29CEEBED3DF}" dt="2023-07-17T01:35:58.923" v="952" actId="26606"/>
          <ac:picMkLst>
            <pc:docMk/>
            <pc:sldMk cId="132987164" sldId="260"/>
            <ac:picMk id="8" creationId="{FFEA6537-BF6F-F92B-6E96-256214D680CE}"/>
          </ac:picMkLst>
        </pc:picChg>
        <pc:picChg chg="add mod">
          <ac:chgData name="Mike Caruana" userId="f131f1d788c4aad2" providerId="LiveId" clId="{CDA8C216-D719-4EBF-956F-A29CEEBED3DF}" dt="2023-07-17T01:35:58.923" v="952" actId="26606"/>
          <ac:picMkLst>
            <pc:docMk/>
            <pc:sldMk cId="132987164" sldId="260"/>
            <ac:picMk id="10" creationId="{0BE86870-227D-C857-21CA-80F455499275}"/>
          </ac:picMkLst>
        </pc:picChg>
      </pc:sldChg>
      <pc:sldChg chg="addSp delSp modSp new mod setBg">
        <pc:chgData name="Mike Caruana" userId="f131f1d788c4aad2" providerId="LiveId" clId="{CDA8C216-D719-4EBF-956F-A29CEEBED3DF}" dt="2023-07-17T02:13:30.490" v="2323" actId="20577"/>
        <pc:sldMkLst>
          <pc:docMk/>
          <pc:sldMk cId="3348025622" sldId="261"/>
        </pc:sldMkLst>
        <pc:spChg chg="del">
          <ac:chgData name="Mike Caruana" userId="f131f1d788c4aad2" providerId="LiveId" clId="{CDA8C216-D719-4EBF-956F-A29CEEBED3DF}" dt="2023-07-17T02:05:19.597" v="1653" actId="26606"/>
          <ac:spMkLst>
            <pc:docMk/>
            <pc:sldMk cId="3348025622" sldId="261"/>
            <ac:spMk id="2" creationId="{154478FB-B1BD-8055-D6E4-852F15CA32D6}"/>
          </ac:spMkLst>
        </pc:spChg>
        <pc:spChg chg="mod ord">
          <ac:chgData name="Mike Caruana" userId="f131f1d788c4aad2" providerId="LiveId" clId="{CDA8C216-D719-4EBF-956F-A29CEEBED3DF}" dt="2023-07-17T02:13:30.490" v="2323" actId="20577"/>
          <ac:spMkLst>
            <pc:docMk/>
            <pc:sldMk cId="3348025622" sldId="261"/>
            <ac:spMk id="3" creationId="{C44D8B17-107B-2A07-3FBC-44C131BCE405}"/>
          </ac:spMkLst>
        </pc:spChg>
        <pc:spChg chg="mod">
          <ac:chgData name="Mike Caruana" userId="f131f1d788c4aad2" providerId="LiveId" clId="{CDA8C216-D719-4EBF-956F-A29CEEBED3DF}" dt="2023-07-17T02:05:28.977" v="1668" actId="20577"/>
          <ac:spMkLst>
            <pc:docMk/>
            <pc:sldMk cId="3348025622" sldId="261"/>
            <ac:spMk id="4" creationId="{A061AE48-B5E4-B288-5DFD-48FB70C1AAFE}"/>
          </ac:spMkLst>
        </pc:spChg>
        <pc:spChg chg="add">
          <ac:chgData name="Mike Caruana" userId="f131f1d788c4aad2" providerId="LiveId" clId="{CDA8C216-D719-4EBF-956F-A29CEEBED3DF}" dt="2023-07-17T02:05:19.597" v="1653" actId="26606"/>
          <ac:spMkLst>
            <pc:docMk/>
            <pc:sldMk cId="3348025622" sldId="261"/>
            <ac:spMk id="10" creationId="{1D153959-30FA-4987-A094-7243641F474B}"/>
          </ac:spMkLst>
        </pc:spChg>
        <pc:spChg chg="add">
          <ac:chgData name="Mike Caruana" userId="f131f1d788c4aad2" providerId="LiveId" clId="{CDA8C216-D719-4EBF-956F-A29CEEBED3DF}" dt="2023-07-17T02:05:19.597" v="1653" actId="26606"/>
          <ac:spMkLst>
            <pc:docMk/>
            <pc:sldMk cId="3348025622" sldId="261"/>
            <ac:spMk id="12" creationId="{EB6D1D7F-141C-4D8E-BFBA-D95B68E16385}"/>
          </ac:spMkLst>
        </pc:spChg>
        <pc:spChg chg="add">
          <ac:chgData name="Mike Caruana" userId="f131f1d788c4aad2" providerId="LiveId" clId="{CDA8C216-D719-4EBF-956F-A29CEEBED3DF}" dt="2023-07-17T02:05:19.597" v="1653" actId="26606"/>
          <ac:spMkLst>
            <pc:docMk/>
            <pc:sldMk cId="3348025622" sldId="261"/>
            <ac:spMk id="14" creationId="{725EFA61-F0F8-4F4A-B750-81EE924F1D78}"/>
          </ac:spMkLst>
        </pc:spChg>
        <pc:picChg chg="add">
          <ac:chgData name="Mike Caruana" userId="f131f1d788c4aad2" providerId="LiveId" clId="{CDA8C216-D719-4EBF-956F-A29CEEBED3DF}" dt="2023-07-17T02:05:19.597" v="1653" actId="26606"/>
          <ac:picMkLst>
            <pc:docMk/>
            <pc:sldMk cId="3348025622" sldId="261"/>
            <ac:picMk id="6" creationId="{2BBCCE9E-D365-1162-AC20-BB32352325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16-Jul-23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16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16-Jul-23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2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16-Jul-23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524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16-Jul-23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4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16-Jul-23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19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16-Jul-23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6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16-Jul-23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4570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16-Jul-23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5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16-Jul-23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82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16-Jul-23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077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16-Jul-23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6468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16-Jul-23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0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26" r:id="rId6"/>
    <p:sldLayoutId id="2147483731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hyperlink" Target="https://youtu.be/HgTewx9Js0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youtu.be/w686ARQn_6M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3H5l2JHik1c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youtu.be/9wHB4ki0dU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46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ACED2-BDA0-AB94-1EBA-0FF9E5C09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5736" y="640081"/>
            <a:ext cx="5916145" cy="3812102"/>
          </a:xfrm>
        </p:spPr>
        <p:txBody>
          <a:bodyPr anchor="b">
            <a:normAutofit/>
          </a:bodyPr>
          <a:lstStyle/>
          <a:p>
            <a:pPr algn="l"/>
            <a:r>
              <a:rPr lang="en-US" sz="6800">
                <a:solidFill>
                  <a:schemeClr val="bg1"/>
                </a:solidFill>
              </a:rPr>
              <a:t>A 4-Way Traffic Light using RGB LED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7B526-2BF0-8696-8990-4197BA24B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5735" y="4646030"/>
            <a:ext cx="5916145" cy="1344868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By Michael Caruana</a:t>
            </a:r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E6459B7E-AE65-7E23-7E91-D90203B301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80" r="41789" b="-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9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630C09-C8CE-2A06-7413-D22C43F8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Working the lights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248369-464E-49D1-91FC-BC34A50A6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2264989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Placeholder 5" descr="A close-up of a circuit board&#10;&#10;Description automatically generated">
            <a:extLst>
              <a:ext uri="{FF2B5EF4-FFF2-40B4-BE49-F238E27FC236}">
                <a16:creationId xmlns:a16="http://schemas.microsoft.com/office/drawing/2014/main" id="{B7712A0C-5566-92FD-55E7-928537B085C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4" r="23804"/>
          <a:stretch>
            <a:fillRect/>
          </a:stretch>
        </p:blipFill>
        <p:spPr>
          <a:xfrm rot="5400000">
            <a:off x="2806830" y="3794328"/>
            <a:ext cx="1594233" cy="228220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1D7F3-2AA4-047F-012A-4EA205C23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6458" y="2582803"/>
            <a:ext cx="2582696" cy="2324440"/>
          </a:xfrm>
        </p:spPr>
        <p:txBody>
          <a:bodyPr/>
          <a:lstStyle/>
          <a:p>
            <a:pPr defTabSz="585216">
              <a:spcBef>
                <a:spcPts val="448"/>
              </a:spcBef>
              <a:spcAft>
                <a:spcPts val="448"/>
              </a:spcAft>
            </a:pPr>
            <a:r>
              <a:rPr lang="en-US" sz="1536" kern="1200" spc="32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got the lights to blink.  This I had done in Tinkercad also to make sure I wasn’t going to blow up any lights and to make sure my connections were correct.  </a:t>
            </a:r>
            <a:endParaRPr lang="en-US" dirty="0"/>
          </a:p>
        </p:txBody>
      </p:sp>
      <p:pic>
        <p:nvPicPr>
          <p:cNvPr id="8" name="Picture 7" descr="A circuit board with red lights&#10;&#10;Description automatically generated">
            <a:extLst>
              <a:ext uri="{FF2B5EF4-FFF2-40B4-BE49-F238E27FC236}">
                <a16:creationId xmlns:a16="http://schemas.microsoft.com/office/drawing/2014/main" id="{35B941EB-B02B-2BB9-86A2-48E691A5E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337997" y="2961464"/>
            <a:ext cx="1389919" cy="970459"/>
          </a:xfrm>
          <a:prstGeom prst="rect">
            <a:avLst/>
          </a:prstGeom>
        </p:spPr>
      </p:pic>
      <p:pic>
        <p:nvPicPr>
          <p:cNvPr id="10" name="Picture 9" descr="A close-up of a circuit board&#10;&#10;Description automatically generated">
            <a:extLst>
              <a:ext uri="{FF2B5EF4-FFF2-40B4-BE49-F238E27FC236}">
                <a16:creationId xmlns:a16="http://schemas.microsoft.com/office/drawing/2014/main" id="{251DEFC2-1CDA-1EF5-4A8A-5B60252C2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31547" y="2925473"/>
            <a:ext cx="1389921" cy="1042440"/>
          </a:xfrm>
          <a:prstGeom prst="rect">
            <a:avLst/>
          </a:prstGeom>
        </p:spPr>
      </p:pic>
      <p:pic>
        <p:nvPicPr>
          <p:cNvPr id="12" name="Picture 11" descr="A circuit board with blue lights&#10;&#10;Description automatically generated">
            <a:extLst>
              <a:ext uri="{FF2B5EF4-FFF2-40B4-BE49-F238E27FC236}">
                <a16:creationId xmlns:a16="http://schemas.microsoft.com/office/drawing/2014/main" id="{40CB1488-BBEC-8F46-0860-1085C48D5A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289106" y="2925473"/>
            <a:ext cx="1389921" cy="1042441"/>
          </a:xfrm>
          <a:prstGeom prst="rect">
            <a:avLst/>
          </a:prstGeom>
        </p:spPr>
      </p:pic>
      <p:pic>
        <p:nvPicPr>
          <p:cNvPr id="14" name="Picture 13" descr="A circuit board with wires and wires&#10;&#10;Description automatically generated">
            <a:extLst>
              <a:ext uri="{FF2B5EF4-FFF2-40B4-BE49-F238E27FC236}">
                <a16:creationId xmlns:a16="http://schemas.microsoft.com/office/drawing/2014/main" id="{7D5FC4DC-E7BC-353D-E216-927768061B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28006" y="4342365"/>
            <a:ext cx="1588778" cy="1191583"/>
          </a:xfrm>
          <a:prstGeom prst="rect">
            <a:avLst/>
          </a:prstGeom>
        </p:spPr>
      </p:pic>
      <p:pic>
        <p:nvPicPr>
          <p:cNvPr id="16" name="Picture 15" descr="A green light on a circuit board&#10;&#10;Description automatically generated">
            <a:extLst>
              <a:ext uri="{FF2B5EF4-FFF2-40B4-BE49-F238E27FC236}">
                <a16:creationId xmlns:a16="http://schemas.microsoft.com/office/drawing/2014/main" id="{B6F8DEFD-76A3-37EC-2384-A7C3784FCC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9589" y="4342365"/>
            <a:ext cx="1588778" cy="1191583"/>
          </a:xfrm>
          <a:prstGeom prst="rect">
            <a:avLst/>
          </a:prstGeom>
        </p:spPr>
      </p:pic>
      <p:pic>
        <p:nvPicPr>
          <p:cNvPr id="18" name="Picture 17" descr="A circuit board with wires and wires&#10;&#10;Description automatically generated">
            <a:extLst>
              <a:ext uri="{FF2B5EF4-FFF2-40B4-BE49-F238E27FC236}">
                <a16:creationId xmlns:a16="http://schemas.microsoft.com/office/drawing/2014/main" id="{A68DA102-2D70-4FCD-2A92-57E3623B2F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07509" y="2938921"/>
            <a:ext cx="1514400" cy="11358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47D43A-6C2D-3335-2D5F-71B88099C936}"/>
              </a:ext>
            </a:extLst>
          </p:cNvPr>
          <p:cNvSpPr txBox="1"/>
          <p:nvPr/>
        </p:nvSpPr>
        <p:spPr>
          <a:xfrm>
            <a:off x="7400021" y="4778438"/>
            <a:ext cx="30206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made a video:</a:t>
            </a:r>
          </a:p>
          <a:p>
            <a:r>
              <a:rPr lang="en-US" sz="1600" dirty="0">
                <a:hlinkClick r:id="rId9"/>
              </a:rPr>
              <a:t>https://youtu.be/HgTewx9Js0k</a:t>
            </a:r>
            <a:endParaRPr lang="en-US" sz="1600" dirty="0"/>
          </a:p>
          <a:p>
            <a:r>
              <a:rPr lang="en-US" sz="1600" dirty="0"/>
              <a:t>Traffic Light 1</a:t>
            </a:r>
          </a:p>
        </p:txBody>
      </p:sp>
    </p:spTree>
    <p:extLst>
      <p:ext uri="{BB962C8B-B14F-4D97-AF65-F5344CB8AC3E}">
        <p14:creationId xmlns:p14="http://schemas.microsoft.com/office/powerpoint/2010/main" val="1112982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904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BF185-925D-65A8-99CE-C244CF703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39232"/>
            <a:ext cx="4500737" cy="20999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Tinkercad is helpful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0356D-3B80-006E-A716-20B733C2F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438" y="2913797"/>
            <a:ext cx="4500737" cy="32679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1000"/>
              </a:lnSpc>
            </a:pPr>
            <a:r>
              <a:rPr lang="en-US" sz="1900" dirty="0">
                <a:solidFill>
                  <a:schemeClr val="bg1"/>
                </a:solidFill>
              </a:rPr>
              <a:t>I used Tinkercad to help build the circuit and got the RGB LEDs to blink together.  This was just a phase in the grand scheme of things.  Knowing the lights are connected correctly makes it easier to troubleshoot later.</a:t>
            </a:r>
          </a:p>
          <a:p>
            <a:pPr>
              <a:lnSpc>
                <a:spcPct val="91000"/>
              </a:lnSpc>
            </a:pPr>
            <a:r>
              <a:rPr lang="en-US" sz="1900" dirty="0">
                <a:solidFill>
                  <a:schemeClr val="bg1"/>
                </a:solidFill>
              </a:rPr>
              <a:t>I also defined some variables and ultimately removed some that were no longer needed.  I eventually stopped using Tinkercad because I found a stable circuit to work with.  </a:t>
            </a:r>
          </a:p>
        </p:txBody>
      </p:sp>
      <p:pic>
        <p:nvPicPr>
          <p:cNvPr id="8" name="Picture 7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EB11DD98-C0D6-B16D-AEA1-D26473ABC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24" y="1316400"/>
            <a:ext cx="2712294" cy="1471419"/>
          </a:xfrm>
          <a:prstGeom prst="rect">
            <a:avLst/>
          </a:prstGeom>
        </p:spPr>
      </p:pic>
      <p:pic>
        <p:nvPicPr>
          <p:cNvPr id="6" name="Picture Placeholder 5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8FF5A87-26CE-29DA-2F98-856524941D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2" r="11212"/>
          <a:stretch>
            <a:fillRect/>
          </a:stretch>
        </p:blipFill>
        <p:spPr>
          <a:xfrm>
            <a:off x="9337545" y="1143960"/>
            <a:ext cx="2735934" cy="1913276"/>
          </a:xfrm>
          <a:prstGeom prst="rect">
            <a:avLst/>
          </a:prstGeom>
        </p:spPr>
      </p:pic>
      <p:pic>
        <p:nvPicPr>
          <p:cNvPr id="10" name="Picture 9" descr="A computer screen shot of a white screen&#10;&#10;Description automatically generated">
            <a:extLst>
              <a:ext uri="{FF2B5EF4-FFF2-40B4-BE49-F238E27FC236}">
                <a16:creationId xmlns:a16="http://schemas.microsoft.com/office/drawing/2014/main" id="{6D266D15-1866-3C70-0B3C-4493B9395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23" y="4070180"/>
            <a:ext cx="2712295" cy="1471419"/>
          </a:xfrm>
          <a:prstGeom prst="rect">
            <a:avLst/>
          </a:prstGeom>
        </p:spPr>
      </p:pic>
      <p:pic>
        <p:nvPicPr>
          <p:cNvPr id="12" name="Picture 11" descr="A computer screen with a white screen&#10;&#10;Description automatically generated">
            <a:extLst>
              <a:ext uri="{FF2B5EF4-FFF2-40B4-BE49-F238E27FC236}">
                <a16:creationId xmlns:a16="http://schemas.microsoft.com/office/drawing/2014/main" id="{A171CC16-D205-246E-5B3F-D29EEEED9E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45" y="4073237"/>
            <a:ext cx="2712296" cy="147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5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54F90-9335-7A66-6D5E-24DEE03C8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317499"/>
            <a:ext cx="4500737" cy="20955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2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Beginning to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4AE59-D7E5-7705-AD2C-DC7F8EE6E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438" y="2587625"/>
            <a:ext cx="4500737" cy="3594100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US" dirty="0"/>
              <a:t>I got the lights to work and I was going to use purple because I couldn’t figure out a yellow.  I came across a yellow by accident in the program.  After playing with the code for a bit I found the combination that made yellow and incorporated it into the program.  </a:t>
            </a:r>
          </a:p>
          <a:p>
            <a:r>
              <a:rPr lang="en-US" dirty="0"/>
              <a:t>Here is a link to watch a short video:</a:t>
            </a:r>
          </a:p>
          <a:p>
            <a:r>
              <a:rPr lang="en-US" dirty="0">
                <a:hlinkClick r:id="rId2"/>
              </a:rPr>
              <a:t>https://youtu.be/w686ARQn_6M</a:t>
            </a:r>
            <a:endParaRPr lang="en-US" dirty="0"/>
          </a:p>
          <a:p>
            <a:r>
              <a:rPr lang="en-US" dirty="0"/>
              <a:t>Traffic Light video 2</a:t>
            </a:r>
          </a:p>
          <a:p>
            <a:endParaRPr lang="en-US" dirty="0"/>
          </a:p>
        </p:txBody>
      </p:sp>
      <p:pic>
        <p:nvPicPr>
          <p:cNvPr id="6" name="Picture Placeholder 5" descr="A computer screen with a white screen&#10;&#10;Description automatically generated">
            <a:extLst>
              <a:ext uri="{FF2B5EF4-FFF2-40B4-BE49-F238E27FC236}">
                <a16:creationId xmlns:a16="http://schemas.microsoft.com/office/drawing/2014/main" id="{3FFB65FB-7F50-56B1-9D6D-67624DB2E5F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2" b="1"/>
          <a:stretch/>
        </p:blipFill>
        <p:spPr>
          <a:xfrm>
            <a:off x="6094474" y="10"/>
            <a:ext cx="6097526" cy="3428990"/>
          </a:xfrm>
          <a:prstGeom prst="rect">
            <a:avLst/>
          </a:prstGeom>
        </p:spPr>
      </p:pic>
      <p:pic>
        <p:nvPicPr>
          <p:cNvPr id="8" name="Picture 7" descr="A computer screen with a white screen&#10;&#10;Description automatically generated">
            <a:extLst>
              <a:ext uri="{FF2B5EF4-FFF2-40B4-BE49-F238E27FC236}">
                <a16:creationId xmlns:a16="http://schemas.microsoft.com/office/drawing/2014/main" id="{15449FB6-3108-F84F-D3A3-7A8A0FF18E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08" b="1"/>
          <a:stretch/>
        </p:blipFill>
        <p:spPr>
          <a:xfrm>
            <a:off x="6092952" y="3429000"/>
            <a:ext cx="609904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49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5B42B6-26F8-4E25-839B-FB38F13BE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346" cy="228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D252B4-22D8-E4D6-186A-28CB762D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7" y="348874"/>
            <a:ext cx="6572691" cy="1595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Final Code</a:t>
            </a:r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5B65C92-0961-49F9-6841-765D0437F9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4" b="5"/>
          <a:stretch/>
        </p:blipFill>
        <p:spPr>
          <a:xfrm>
            <a:off x="8128348" y="10"/>
            <a:ext cx="4062128" cy="22859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D513-FE9D-C4FF-D6CC-9597304B5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893325"/>
            <a:ext cx="6573011" cy="328840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After trying to create an interrupt to have a light blink while one set of green lights is changing to red.  The attempt was unsuccessful.  I don’t understand interrupts as much as I think I did.  I left the code in the final save in Microchip.  Some of it I had to comment out because it made two of the lights not work.  </a:t>
            </a:r>
          </a:p>
          <a:p>
            <a:r>
              <a:rPr lang="en-US" dirty="0"/>
              <a:t>I did try to go back and read about interrupts but it didn’t make anymore sense then when I first read it.  I tried reading the datasheet and got nowhere also.  I’m going to look into interrupts online later.  </a:t>
            </a:r>
          </a:p>
        </p:txBody>
      </p:sp>
      <p:pic>
        <p:nvPicPr>
          <p:cNvPr id="10" name="Picture 9" descr="A computer screen shot of a white screen&#10;&#10;Description automatically generated">
            <a:extLst>
              <a:ext uri="{FF2B5EF4-FFF2-40B4-BE49-F238E27FC236}">
                <a16:creationId xmlns:a16="http://schemas.microsoft.com/office/drawing/2014/main" id="{0BE86870-227D-C857-21CA-80F4554992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4" b="4"/>
          <a:stretch/>
        </p:blipFill>
        <p:spPr>
          <a:xfrm>
            <a:off x="8128346" y="2286000"/>
            <a:ext cx="4062129" cy="2286000"/>
          </a:xfrm>
          <a:prstGeom prst="rect">
            <a:avLst/>
          </a:prstGeom>
        </p:spPr>
      </p:pic>
      <p:pic>
        <p:nvPicPr>
          <p:cNvPr id="8" name="Picture 7" descr="A computer screen with a white screen&#10;&#10;Description automatically generated">
            <a:extLst>
              <a:ext uri="{FF2B5EF4-FFF2-40B4-BE49-F238E27FC236}">
                <a16:creationId xmlns:a16="http://schemas.microsoft.com/office/drawing/2014/main" id="{FFEA6537-BF6F-F92B-6E96-256214D680C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04" b="4"/>
          <a:stretch/>
        </p:blipFill>
        <p:spPr>
          <a:xfrm>
            <a:off x="8128346" y="4572000"/>
            <a:ext cx="406212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7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153959-30FA-4987-A094-7243641F4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5EFA61-F0F8-4F4A-B750-81EE924F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061AE48-B5E4-B288-5DFD-48FB70C1A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11" y="317500"/>
            <a:ext cx="5927576" cy="1701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cap="all" spc="12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This is the 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BCCE9E-D365-1162-AC20-BB32352325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57" r="5968"/>
          <a:stretch/>
        </p:blipFill>
        <p:spPr>
          <a:xfrm>
            <a:off x="20" y="10"/>
            <a:ext cx="4657324" cy="68579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D8B17-107B-2A07-3FBC-44C131BCE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0810" y="2587625"/>
            <a:ext cx="5927577" cy="359410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/>
              <a:t>I have a couple more videos to share for this project.  I tried to document as much as possible.  It is still a work in progress, but I have changed my habits to the better and I add other habits as I have been going through this school.  I’m glad for this class because it showed me that I am weak at something, and I need improvement.  That is what I am going to do.  Here are the last videos I have for this project:</a:t>
            </a:r>
          </a:p>
          <a:p>
            <a:r>
              <a:rPr lang="en-US" dirty="0">
                <a:hlinkClick r:id="rId3"/>
              </a:rPr>
              <a:t>https://youtu.be/3H5l2JHik1c</a:t>
            </a:r>
            <a:r>
              <a:rPr lang="en-US" dirty="0"/>
              <a:t> - This is video 3 not 4.  I lost count and just didn’t start over.</a:t>
            </a:r>
          </a:p>
          <a:p>
            <a:r>
              <a:rPr lang="en-US" dirty="0">
                <a:hlinkClick r:id="rId4"/>
              </a:rPr>
              <a:t>https://youtu.be/9wHB4ki0dUw</a:t>
            </a:r>
            <a:r>
              <a:rPr lang="en-US" dirty="0"/>
              <a:t> - This one is 4 not 5. </a:t>
            </a:r>
          </a:p>
          <a:p>
            <a:r>
              <a:rPr lang="en-US" dirty="0"/>
              <a:t>I hope you enjoy the videos, I did have fun making them.</a:t>
            </a:r>
          </a:p>
          <a:p>
            <a:r>
              <a:rPr lang="en-US" dirty="0"/>
              <a:t>Thank you</a:t>
            </a:r>
          </a:p>
          <a:p>
            <a:r>
              <a:rPr lang="en-US"/>
              <a:t>Michael Caruana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25622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484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Franklin Gothic Demi Cond</vt:lpstr>
      <vt:lpstr>Franklin Gothic Medium</vt:lpstr>
      <vt:lpstr>Wingdings</vt:lpstr>
      <vt:lpstr>JuxtaposeVTI</vt:lpstr>
      <vt:lpstr>A 4-Way Traffic Light using RGB LED</vt:lpstr>
      <vt:lpstr>Working the lights</vt:lpstr>
      <vt:lpstr>Tinkercad is helpful</vt:lpstr>
      <vt:lpstr>Beginning to work</vt:lpstr>
      <vt:lpstr>The Final Code</vt:lpstr>
      <vt:lpstr>This is 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4-Way Traffic Light using RGB LED</dc:title>
  <dc:creator>Mike Caruana</dc:creator>
  <cp:lastModifiedBy>Mike Caruana</cp:lastModifiedBy>
  <cp:revision>1</cp:revision>
  <dcterms:created xsi:type="dcterms:W3CDTF">2023-07-16T12:16:10Z</dcterms:created>
  <dcterms:modified xsi:type="dcterms:W3CDTF">2023-07-17T02:13:39Z</dcterms:modified>
</cp:coreProperties>
</file>