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97" r:id="rId3"/>
    <p:sldId id="261" r:id="rId4"/>
    <p:sldId id="305" r:id="rId5"/>
    <p:sldId id="266" r:id="rId6"/>
    <p:sldId id="284" r:id="rId7"/>
    <p:sldId id="301" r:id="rId8"/>
    <p:sldId id="285" r:id="rId9"/>
    <p:sldId id="291" r:id="rId10"/>
    <p:sldId id="313" r:id="rId11"/>
    <p:sldId id="300" r:id="rId12"/>
    <p:sldId id="287" r:id="rId13"/>
    <p:sldId id="288" r:id="rId14"/>
    <p:sldId id="289" r:id="rId15"/>
    <p:sldId id="290" r:id="rId16"/>
    <p:sldId id="269" r:id="rId17"/>
    <p:sldId id="270" r:id="rId18"/>
    <p:sldId id="271" r:id="rId19"/>
    <p:sldId id="272" r:id="rId20"/>
    <p:sldId id="283" r:id="rId21"/>
    <p:sldId id="307" r:id="rId22"/>
    <p:sldId id="306" r:id="rId23"/>
    <p:sldId id="308" r:id="rId24"/>
    <p:sldId id="309" r:id="rId25"/>
    <p:sldId id="310" r:id="rId26"/>
    <p:sldId id="311" r:id="rId27"/>
    <p:sldId id="257" r:id="rId28"/>
    <p:sldId id="260" r:id="rId29"/>
    <p:sldId id="273" r:id="rId30"/>
    <p:sldId id="275" r:id="rId31"/>
    <p:sldId id="274" r:id="rId32"/>
    <p:sldId id="276" r:id="rId33"/>
    <p:sldId id="298" r:id="rId34"/>
    <p:sldId id="314" r:id="rId35"/>
    <p:sldId id="315" r:id="rId36"/>
    <p:sldId id="316" r:id="rId37"/>
    <p:sldId id="282" r:id="rId38"/>
    <p:sldId id="296" r:id="rId39"/>
    <p:sldId id="294" r:id="rId40"/>
    <p:sldId id="295" r:id="rId41"/>
    <p:sldId id="267" r:id="rId42"/>
    <p:sldId id="277" r:id="rId43"/>
    <p:sldId id="278" r:id="rId44"/>
    <p:sldId id="279" r:id="rId45"/>
    <p:sldId id="280" r:id="rId46"/>
    <p:sldId id="281" r:id="rId47"/>
    <p:sldId id="302" r:id="rId48"/>
    <p:sldId id="262" r:id="rId49"/>
    <p:sldId id="263" r:id="rId50"/>
    <p:sldId id="292" r:id="rId51"/>
    <p:sldId id="293" r:id="rId52"/>
    <p:sldId id="264" r:id="rId53"/>
    <p:sldId id="303" r:id="rId54"/>
    <p:sldId id="304" r:id="rId5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7294B-95B4-4009-A157-F0A9C14BDF4E}" v="116" dt="2020-01-18T09:04:53.319"/>
    <p1510:client id="{1DFAA6CE-6AC1-42A4-8D27-03B1396E4C20}" v="2479" dt="2020-02-01T23:59:19.361"/>
    <p1510:client id="{36A0DF6C-48F4-4E1B-BB2F-45EAE04AE122}" v="540" dt="2020-01-04T13:24:51.669"/>
    <p1510:client id="{8CA1366B-423B-4476-BAD5-7EE3F2A272EE}" v="75" dt="2020-01-13T00:21:57.372"/>
    <p1510:client id="{A79BC66E-5AAF-4052-BBD0-EDFED56078A0}" v="1199" dt="2020-01-26T14:39:45.586"/>
    <p1510:client id="{D6FA0B4F-5910-437D-930C-7C04D51EA859}" v="2774" dt="2020-01-30T17:09:44.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Wänqvist" userId="26cb167998b569eb" providerId="Windows Live" clId="Web-{8CA1366B-423B-4476-BAD5-7EE3F2A272EE}"/>
    <pc:docChg chg="modSld">
      <pc:chgData name="Andreas Wänqvist" userId="26cb167998b569eb" providerId="Windows Live" clId="Web-{8CA1366B-423B-4476-BAD5-7EE3F2A272EE}" dt="2020-01-13T00:21:57.372" v="74" actId="20577"/>
      <pc:docMkLst>
        <pc:docMk/>
      </pc:docMkLst>
      <pc:sldChg chg="modSp">
        <pc:chgData name="Andreas Wänqvist" userId="26cb167998b569eb" providerId="Windows Live" clId="Web-{8CA1366B-423B-4476-BAD5-7EE3F2A272EE}" dt="2020-01-13T00:21:57.372" v="73" actId="20577"/>
        <pc:sldMkLst>
          <pc:docMk/>
          <pc:sldMk cId="3205996901" sldId="261"/>
        </pc:sldMkLst>
        <pc:spChg chg="mod">
          <ac:chgData name="Andreas Wänqvist" userId="26cb167998b569eb" providerId="Windows Live" clId="Web-{8CA1366B-423B-4476-BAD5-7EE3F2A272EE}" dt="2020-01-13T00:21:57.372" v="73" actId="20577"/>
          <ac:spMkLst>
            <pc:docMk/>
            <pc:sldMk cId="3205996901" sldId="261"/>
            <ac:spMk id="3" creationId="{F592DD07-F0BE-4E73-A685-6C72F889EB66}"/>
          </ac:spMkLst>
        </pc:spChg>
      </pc:sldChg>
    </pc:docChg>
  </pc:docChgLst>
  <pc:docChgLst>
    <pc:chgData name="Andreas Wänqvist" userId="26cb167998b569eb" providerId="Windows Live" clId="Web-{A79BC66E-5AAF-4052-BBD0-EDFED56078A0}"/>
    <pc:docChg chg="addSld modSld sldOrd">
      <pc:chgData name="Andreas Wänqvist" userId="26cb167998b569eb" providerId="Windows Live" clId="Web-{A79BC66E-5AAF-4052-BBD0-EDFED56078A0}" dt="2020-01-26T14:39:45.586" v="1230" actId="20577"/>
      <pc:docMkLst>
        <pc:docMk/>
      </pc:docMkLst>
      <pc:sldChg chg="modSp">
        <pc:chgData name="Andreas Wänqvist" userId="26cb167998b569eb" providerId="Windows Live" clId="Web-{A79BC66E-5AAF-4052-BBD0-EDFED56078A0}" dt="2020-01-19T15:43:54.725" v="508" actId="20577"/>
        <pc:sldMkLst>
          <pc:docMk/>
          <pc:sldMk cId="1225658136" sldId="266"/>
        </pc:sldMkLst>
        <pc:spChg chg="mod">
          <ac:chgData name="Andreas Wänqvist" userId="26cb167998b569eb" providerId="Windows Live" clId="Web-{A79BC66E-5AAF-4052-BBD0-EDFED56078A0}" dt="2020-01-19T15:43:54.725" v="508" actId="20577"/>
          <ac:spMkLst>
            <pc:docMk/>
            <pc:sldMk cId="1225658136" sldId="266"/>
            <ac:spMk id="3" creationId="{9853A1FF-1B89-4D65-95AB-140A9E677003}"/>
          </ac:spMkLst>
        </pc:spChg>
      </pc:sldChg>
      <pc:sldChg chg="modSp new">
        <pc:chgData name="Andreas Wänqvist" userId="26cb167998b569eb" providerId="Windows Live" clId="Web-{A79BC66E-5AAF-4052-BBD0-EDFED56078A0}" dt="2020-01-19T09:05:42.752" v="5" actId="20577"/>
        <pc:sldMkLst>
          <pc:docMk/>
          <pc:sldMk cId="2308639587" sldId="267"/>
        </pc:sldMkLst>
        <pc:spChg chg="mod">
          <ac:chgData name="Andreas Wänqvist" userId="26cb167998b569eb" providerId="Windows Live" clId="Web-{A79BC66E-5AAF-4052-BBD0-EDFED56078A0}" dt="2020-01-19T09:05:42.752" v="5" actId="20577"/>
          <ac:spMkLst>
            <pc:docMk/>
            <pc:sldMk cId="2308639587" sldId="267"/>
            <ac:spMk id="2" creationId="{AA96FF6C-1032-4F62-8DD8-959A6034D4BC}"/>
          </ac:spMkLst>
        </pc:spChg>
      </pc:sldChg>
      <pc:sldChg chg="modSp new modNotes">
        <pc:chgData name="Andreas Wänqvist" userId="26cb167998b569eb" providerId="Windows Live" clId="Web-{A79BC66E-5AAF-4052-BBD0-EDFED56078A0}" dt="2020-01-19T09:06:15.924" v="14"/>
        <pc:sldMkLst>
          <pc:docMk/>
          <pc:sldMk cId="3934053839" sldId="268"/>
        </pc:sldMkLst>
        <pc:spChg chg="mod">
          <ac:chgData name="Andreas Wänqvist" userId="26cb167998b569eb" providerId="Windows Live" clId="Web-{A79BC66E-5AAF-4052-BBD0-EDFED56078A0}" dt="2020-01-19T09:05:55.034" v="11" actId="20577"/>
          <ac:spMkLst>
            <pc:docMk/>
            <pc:sldMk cId="3934053839" sldId="268"/>
            <ac:spMk id="2" creationId="{A4D23F3F-C915-4C17-8FDC-FE14F96D6616}"/>
          </ac:spMkLst>
        </pc:spChg>
      </pc:sldChg>
      <pc:sldChg chg="modSp new">
        <pc:chgData name="Andreas Wänqvist" userId="26cb167998b569eb" providerId="Windows Live" clId="Web-{A79BC66E-5AAF-4052-BBD0-EDFED56078A0}" dt="2020-01-19T14:32:29.440" v="67" actId="20577"/>
        <pc:sldMkLst>
          <pc:docMk/>
          <pc:sldMk cId="4123099203" sldId="269"/>
        </pc:sldMkLst>
        <pc:spChg chg="mod">
          <ac:chgData name="Andreas Wänqvist" userId="26cb167998b569eb" providerId="Windows Live" clId="Web-{A79BC66E-5AAF-4052-BBD0-EDFED56078A0}" dt="2020-01-19T14:32:12.439" v="38" actId="20577"/>
          <ac:spMkLst>
            <pc:docMk/>
            <pc:sldMk cId="4123099203" sldId="269"/>
            <ac:spMk id="2" creationId="{B4D7B014-C18D-47BD-BF47-9AFAC62090F6}"/>
          </ac:spMkLst>
        </pc:spChg>
        <pc:spChg chg="mod">
          <ac:chgData name="Andreas Wänqvist" userId="26cb167998b569eb" providerId="Windows Live" clId="Web-{A79BC66E-5AAF-4052-BBD0-EDFED56078A0}" dt="2020-01-19T14:32:29.440" v="67" actId="20577"/>
          <ac:spMkLst>
            <pc:docMk/>
            <pc:sldMk cId="4123099203" sldId="269"/>
            <ac:spMk id="3" creationId="{0096B4BA-139D-4ADC-A270-2315D233892E}"/>
          </ac:spMkLst>
        </pc:spChg>
      </pc:sldChg>
      <pc:sldChg chg="modSp new">
        <pc:chgData name="Andreas Wänqvist" userId="26cb167998b569eb" providerId="Windows Live" clId="Web-{A79BC66E-5AAF-4052-BBD0-EDFED56078A0}" dt="2020-01-19T14:41:41.896" v="373" actId="20577"/>
        <pc:sldMkLst>
          <pc:docMk/>
          <pc:sldMk cId="73902104" sldId="270"/>
        </pc:sldMkLst>
        <pc:spChg chg="mod">
          <ac:chgData name="Andreas Wänqvist" userId="26cb167998b569eb" providerId="Windows Live" clId="Web-{A79BC66E-5AAF-4052-BBD0-EDFED56078A0}" dt="2020-01-19T14:33:12.924" v="105" actId="20577"/>
          <ac:spMkLst>
            <pc:docMk/>
            <pc:sldMk cId="73902104" sldId="270"/>
            <ac:spMk id="2" creationId="{370398CA-B774-4931-AAE1-195E4B8650F7}"/>
          </ac:spMkLst>
        </pc:spChg>
        <pc:spChg chg="mod">
          <ac:chgData name="Andreas Wänqvist" userId="26cb167998b569eb" providerId="Windows Live" clId="Web-{A79BC66E-5AAF-4052-BBD0-EDFED56078A0}" dt="2020-01-19T14:41:41.896" v="373" actId="20577"/>
          <ac:spMkLst>
            <pc:docMk/>
            <pc:sldMk cId="73902104" sldId="270"/>
            <ac:spMk id="3" creationId="{EF9AE91E-6E86-4158-8E8A-BC28232B403B}"/>
          </ac:spMkLst>
        </pc:spChg>
      </pc:sldChg>
      <pc:sldChg chg="modSp new">
        <pc:chgData name="Andreas Wänqvist" userId="26cb167998b569eb" providerId="Windows Live" clId="Web-{A79BC66E-5AAF-4052-BBD0-EDFED56078A0}" dt="2020-01-19T15:41:37.115" v="404" actId="20577"/>
        <pc:sldMkLst>
          <pc:docMk/>
          <pc:sldMk cId="2102407130" sldId="271"/>
        </pc:sldMkLst>
        <pc:spChg chg="mod">
          <ac:chgData name="Andreas Wänqvist" userId="26cb167998b569eb" providerId="Windows Live" clId="Web-{A79BC66E-5AAF-4052-BBD0-EDFED56078A0}" dt="2020-01-19T15:41:25.005" v="378" actId="20577"/>
          <ac:spMkLst>
            <pc:docMk/>
            <pc:sldMk cId="2102407130" sldId="271"/>
            <ac:spMk id="2" creationId="{4BF8FA0F-0FE0-45D5-9CA1-E6B09ED11806}"/>
          </ac:spMkLst>
        </pc:spChg>
        <pc:spChg chg="mod">
          <ac:chgData name="Andreas Wänqvist" userId="26cb167998b569eb" providerId="Windows Live" clId="Web-{A79BC66E-5AAF-4052-BBD0-EDFED56078A0}" dt="2020-01-19T15:41:37.115" v="404" actId="20577"/>
          <ac:spMkLst>
            <pc:docMk/>
            <pc:sldMk cId="2102407130" sldId="271"/>
            <ac:spMk id="3" creationId="{F7FF7A2F-8D24-42AF-804F-CF2B71A7E940}"/>
          </ac:spMkLst>
        </pc:spChg>
      </pc:sldChg>
      <pc:sldChg chg="modSp new modNotes">
        <pc:chgData name="Andreas Wänqvist" userId="26cb167998b569eb" providerId="Windows Live" clId="Web-{A79BC66E-5AAF-4052-BBD0-EDFED56078A0}" dt="2020-01-19T21:17:56.523" v="636" actId="20577"/>
        <pc:sldMkLst>
          <pc:docMk/>
          <pc:sldMk cId="2882713692" sldId="272"/>
        </pc:sldMkLst>
        <pc:spChg chg="mod">
          <ac:chgData name="Andreas Wänqvist" userId="26cb167998b569eb" providerId="Windows Live" clId="Web-{A79BC66E-5AAF-4052-BBD0-EDFED56078A0}" dt="2020-01-19T15:41:52.302" v="414" actId="20577"/>
          <ac:spMkLst>
            <pc:docMk/>
            <pc:sldMk cId="2882713692" sldId="272"/>
            <ac:spMk id="2" creationId="{77C685F7-E498-4792-8E44-675B0E7A165B}"/>
          </ac:spMkLst>
        </pc:spChg>
        <pc:spChg chg="mod">
          <ac:chgData name="Andreas Wänqvist" userId="26cb167998b569eb" providerId="Windows Live" clId="Web-{A79BC66E-5AAF-4052-BBD0-EDFED56078A0}" dt="2020-01-19T21:17:56.523" v="636" actId="20577"/>
          <ac:spMkLst>
            <pc:docMk/>
            <pc:sldMk cId="2882713692" sldId="272"/>
            <ac:spMk id="3" creationId="{2D199EF5-C646-469F-99DA-DBBD4ED25A2B}"/>
          </ac:spMkLst>
        </pc:spChg>
      </pc:sldChg>
      <pc:sldChg chg="modSp new">
        <pc:chgData name="Andreas Wänqvist" userId="26cb167998b569eb" providerId="Windows Live" clId="Web-{A79BC66E-5AAF-4052-BBD0-EDFED56078A0}" dt="2020-01-19T21:40:19.772" v="644" actId="20577"/>
        <pc:sldMkLst>
          <pc:docMk/>
          <pc:sldMk cId="95560902" sldId="273"/>
        </pc:sldMkLst>
        <pc:spChg chg="mod">
          <ac:chgData name="Andreas Wänqvist" userId="26cb167998b569eb" providerId="Windows Live" clId="Web-{A79BC66E-5AAF-4052-BBD0-EDFED56078A0}" dt="2020-01-19T21:40:19.772" v="644" actId="20577"/>
          <ac:spMkLst>
            <pc:docMk/>
            <pc:sldMk cId="95560902" sldId="273"/>
            <ac:spMk id="2" creationId="{6635EE34-E22A-407E-83C8-34F1AE18ABE4}"/>
          </ac:spMkLst>
        </pc:spChg>
      </pc:sldChg>
      <pc:sldChg chg="modSp new">
        <pc:chgData name="Andreas Wänqvist" userId="26cb167998b569eb" providerId="Windows Live" clId="Web-{A79BC66E-5AAF-4052-BBD0-EDFED56078A0}" dt="2020-01-19T21:41:42.036" v="752" actId="20577"/>
        <pc:sldMkLst>
          <pc:docMk/>
          <pc:sldMk cId="1715252567" sldId="274"/>
        </pc:sldMkLst>
        <pc:spChg chg="mod">
          <ac:chgData name="Andreas Wänqvist" userId="26cb167998b569eb" providerId="Windows Live" clId="Web-{A79BC66E-5AAF-4052-BBD0-EDFED56078A0}" dt="2020-01-19T21:40:36.693" v="656" actId="20577"/>
          <ac:spMkLst>
            <pc:docMk/>
            <pc:sldMk cId="1715252567" sldId="274"/>
            <ac:spMk id="2" creationId="{3384CF82-981C-4112-91EB-BFEB75603548}"/>
          </ac:spMkLst>
        </pc:spChg>
        <pc:spChg chg="mod">
          <ac:chgData name="Andreas Wänqvist" userId="26cb167998b569eb" providerId="Windows Live" clId="Web-{A79BC66E-5AAF-4052-BBD0-EDFED56078A0}" dt="2020-01-19T21:41:42.036" v="752" actId="20577"/>
          <ac:spMkLst>
            <pc:docMk/>
            <pc:sldMk cId="1715252567" sldId="274"/>
            <ac:spMk id="3" creationId="{2220624A-140F-4891-A242-EF6606B98AB5}"/>
          </ac:spMkLst>
        </pc:spChg>
      </pc:sldChg>
      <pc:sldChg chg="modSp new">
        <pc:chgData name="Andreas Wänqvist" userId="26cb167998b569eb" providerId="Windows Live" clId="Web-{A79BC66E-5AAF-4052-BBD0-EDFED56078A0}" dt="2020-01-21T09:21:30.198" v="841" actId="20577"/>
        <pc:sldMkLst>
          <pc:docMk/>
          <pc:sldMk cId="2037195801" sldId="275"/>
        </pc:sldMkLst>
        <pc:spChg chg="mod">
          <ac:chgData name="Andreas Wänqvist" userId="26cb167998b569eb" providerId="Windows Live" clId="Web-{A79BC66E-5AAF-4052-BBD0-EDFED56078A0}" dt="2020-01-21T09:20:57.948" v="769" actId="20577"/>
          <ac:spMkLst>
            <pc:docMk/>
            <pc:sldMk cId="2037195801" sldId="275"/>
            <ac:spMk id="2" creationId="{A764ADAD-20B7-425A-978D-E3DE122A7F6B}"/>
          </ac:spMkLst>
        </pc:spChg>
        <pc:spChg chg="mod">
          <ac:chgData name="Andreas Wänqvist" userId="26cb167998b569eb" providerId="Windows Live" clId="Web-{A79BC66E-5AAF-4052-BBD0-EDFED56078A0}" dt="2020-01-21T09:21:30.198" v="841" actId="20577"/>
          <ac:spMkLst>
            <pc:docMk/>
            <pc:sldMk cId="2037195801" sldId="275"/>
            <ac:spMk id="3" creationId="{52AB782A-3179-42A8-9A37-291E6C917B50}"/>
          </ac:spMkLst>
        </pc:spChg>
      </pc:sldChg>
      <pc:sldChg chg="modSp new">
        <pc:chgData name="Andreas Wänqvist" userId="26cb167998b569eb" providerId="Windows Live" clId="Web-{A79BC66E-5AAF-4052-BBD0-EDFED56078A0}" dt="2020-01-21T09:22:16.683" v="929" actId="20577"/>
        <pc:sldMkLst>
          <pc:docMk/>
          <pc:sldMk cId="4127235298" sldId="276"/>
        </pc:sldMkLst>
        <pc:spChg chg="mod">
          <ac:chgData name="Andreas Wänqvist" userId="26cb167998b569eb" providerId="Windows Live" clId="Web-{A79BC66E-5AAF-4052-BBD0-EDFED56078A0}" dt="2020-01-21T09:21:49.417" v="875" actId="20577"/>
          <ac:spMkLst>
            <pc:docMk/>
            <pc:sldMk cId="4127235298" sldId="276"/>
            <ac:spMk id="2" creationId="{7D5D08C5-C674-4848-8D11-FB7B9DCCDCE4}"/>
          </ac:spMkLst>
        </pc:spChg>
        <pc:spChg chg="mod">
          <ac:chgData name="Andreas Wänqvist" userId="26cb167998b569eb" providerId="Windows Live" clId="Web-{A79BC66E-5AAF-4052-BBD0-EDFED56078A0}" dt="2020-01-21T09:22:16.683" v="929" actId="20577"/>
          <ac:spMkLst>
            <pc:docMk/>
            <pc:sldMk cId="4127235298" sldId="276"/>
            <ac:spMk id="3" creationId="{72550B45-5500-4ED3-BB63-BFB963A9313A}"/>
          </ac:spMkLst>
        </pc:spChg>
      </pc:sldChg>
      <pc:sldChg chg="modSp new">
        <pc:chgData name="Andreas Wänqvist" userId="26cb167998b569eb" providerId="Windows Live" clId="Web-{A79BC66E-5AAF-4052-BBD0-EDFED56078A0}" dt="2020-01-21T19:55:10.680" v="943" actId="20577"/>
        <pc:sldMkLst>
          <pc:docMk/>
          <pc:sldMk cId="1410498897" sldId="277"/>
        </pc:sldMkLst>
        <pc:spChg chg="mod">
          <ac:chgData name="Andreas Wänqvist" userId="26cb167998b569eb" providerId="Windows Live" clId="Web-{A79BC66E-5AAF-4052-BBD0-EDFED56078A0}" dt="2020-01-21T19:55:07.102" v="940" actId="20577"/>
          <ac:spMkLst>
            <pc:docMk/>
            <pc:sldMk cId="1410498897" sldId="277"/>
            <ac:spMk id="2" creationId="{E65FA190-BB8C-448E-BDE4-2F5CF0AD5CEB}"/>
          </ac:spMkLst>
        </pc:spChg>
        <pc:spChg chg="mod">
          <ac:chgData name="Andreas Wänqvist" userId="26cb167998b569eb" providerId="Windows Live" clId="Web-{A79BC66E-5AAF-4052-BBD0-EDFED56078A0}" dt="2020-01-21T19:55:10.680" v="943" actId="20577"/>
          <ac:spMkLst>
            <pc:docMk/>
            <pc:sldMk cId="1410498897" sldId="277"/>
            <ac:spMk id="3" creationId="{9FE2CCE1-94E0-44AC-B4CE-B8AF5C797549}"/>
          </ac:spMkLst>
        </pc:spChg>
      </pc:sldChg>
      <pc:sldChg chg="modSp new">
        <pc:chgData name="Andreas Wänqvist" userId="26cb167998b569eb" providerId="Windows Live" clId="Web-{A79BC66E-5AAF-4052-BBD0-EDFED56078A0}" dt="2020-01-21T19:55:17.289" v="948" actId="20577"/>
        <pc:sldMkLst>
          <pc:docMk/>
          <pc:sldMk cId="242303743" sldId="278"/>
        </pc:sldMkLst>
        <pc:spChg chg="mod">
          <ac:chgData name="Andreas Wänqvist" userId="26cb167998b569eb" providerId="Windows Live" clId="Web-{A79BC66E-5AAF-4052-BBD0-EDFED56078A0}" dt="2020-01-21T19:55:17.289" v="948" actId="20577"/>
          <ac:spMkLst>
            <pc:docMk/>
            <pc:sldMk cId="242303743" sldId="278"/>
            <ac:spMk id="2" creationId="{F067E3C2-6127-4171-A202-430C98269BFB}"/>
          </ac:spMkLst>
        </pc:spChg>
      </pc:sldChg>
      <pc:sldChg chg="modSp new">
        <pc:chgData name="Andreas Wänqvist" userId="26cb167998b569eb" providerId="Windows Live" clId="Web-{A79BC66E-5AAF-4052-BBD0-EDFED56078A0}" dt="2020-01-21T20:12:52.730" v="968" actId="20577"/>
        <pc:sldMkLst>
          <pc:docMk/>
          <pc:sldMk cId="4175239318" sldId="279"/>
        </pc:sldMkLst>
        <pc:spChg chg="mod">
          <ac:chgData name="Andreas Wänqvist" userId="26cb167998b569eb" providerId="Windows Live" clId="Web-{A79BC66E-5AAF-4052-BBD0-EDFED56078A0}" dt="2020-01-21T20:12:52.730" v="968" actId="20577"/>
          <ac:spMkLst>
            <pc:docMk/>
            <pc:sldMk cId="4175239318" sldId="279"/>
            <ac:spMk id="2" creationId="{E108E996-137B-4DF9-A8D9-025F345F13FC}"/>
          </ac:spMkLst>
        </pc:spChg>
      </pc:sldChg>
      <pc:sldChg chg="modSp new">
        <pc:chgData name="Andreas Wänqvist" userId="26cb167998b569eb" providerId="Windows Live" clId="Web-{A79BC66E-5AAF-4052-BBD0-EDFED56078A0}" dt="2020-01-21T20:13:16.902" v="979" actId="20577"/>
        <pc:sldMkLst>
          <pc:docMk/>
          <pc:sldMk cId="1599575687" sldId="280"/>
        </pc:sldMkLst>
        <pc:spChg chg="mod">
          <ac:chgData name="Andreas Wänqvist" userId="26cb167998b569eb" providerId="Windows Live" clId="Web-{A79BC66E-5AAF-4052-BBD0-EDFED56078A0}" dt="2020-01-21T20:13:16.902" v="979" actId="20577"/>
          <ac:spMkLst>
            <pc:docMk/>
            <pc:sldMk cId="1599575687" sldId="280"/>
            <ac:spMk id="2" creationId="{751B0FCC-5110-45DD-BE4E-177CF7E1D716}"/>
          </ac:spMkLst>
        </pc:spChg>
      </pc:sldChg>
      <pc:sldChg chg="modSp new">
        <pc:chgData name="Andreas Wänqvist" userId="26cb167998b569eb" providerId="Windows Live" clId="Web-{A79BC66E-5AAF-4052-BBD0-EDFED56078A0}" dt="2020-01-21T20:13:57.527" v="986" actId="20577"/>
        <pc:sldMkLst>
          <pc:docMk/>
          <pc:sldMk cId="1697433652" sldId="281"/>
        </pc:sldMkLst>
        <pc:spChg chg="mod">
          <ac:chgData name="Andreas Wänqvist" userId="26cb167998b569eb" providerId="Windows Live" clId="Web-{A79BC66E-5AAF-4052-BBD0-EDFED56078A0}" dt="2020-01-21T20:13:57.527" v="986" actId="20577"/>
          <ac:spMkLst>
            <pc:docMk/>
            <pc:sldMk cId="1697433652" sldId="281"/>
            <ac:spMk id="2" creationId="{2187C639-E78C-4AD2-89FC-F475A090044F}"/>
          </ac:spMkLst>
        </pc:spChg>
      </pc:sldChg>
      <pc:sldChg chg="modSp new ord">
        <pc:chgData name="Andreas Wänqvist" userId="26cb167998b569eb" providerId="Windows Live" clId="Web-{A79BC66E-5AAF-4052-BBD0-EDFED56078A0}" dt="2020-01-21T19:56:31.367" v="957" actId="20577"/>
        <pc:sldMkLst>
          <pc:docMk/>
          <pc:sldMk cId="1831559341" sldId="282"/>
        </pc:sldMkLst>
        <pc:spChg chg="mod">
          <ac:chgData name="Andreas Wänqvist" userId="26cb167998b569eb" providerId="Windows Live" clId="Web-{A79BC66E-5AAF-4052-BBD0-EDFED56078A0}" dt="2020-01-21T19:56:31.367" v="957" actId="20577"/>
          <ac:spMkLst>
            <pc:docMk/>
            <pc:sldMk cId="1831559341" sldId="282"/>
            <ac:spMk id="2" creationId="{AC6F353A-FDF0-4F4C-B661-D6052DEF0125}"/>
          </ac:spMkLst>
        </pc:spChg>
      </pc:sldChg>
      <pc:sldChg chg="modSp new">
        <pc:chgData name="Andreas Wänqvist" userId="26cb167998b569eb" providerId="Windows Live" clId="Web-{A79BC66E-5AAF-4052-BBD0-EDFED56078A0}" dt="2020-01-26T14:02:11.152" v="1035" actId="20577"/>
        <pc:sldMkLst>
          <pc:docMk/>
          <pc:sldMk cId="3819700723" sldId="283"/>
        </pc:sldMkLst>
        <pc:spChg chg="mod">
          <ac:chgData name="Andreas Wänqvist" userId="26cb167998b569eb" providerId="Windows Live" clId="Web-{A79BC66E-5AAF-4052-BBD0-EDFED56078A0}" dt="2020-01-21T20:50:43.702" v="1016" actId="20577"/>
          <ac:spMkLst>
            <pc:docMk/>
            <pc:sldMk cId="3819700723" sldId="283"/>
            <ac:spMk id="2" creationId="{C131673E-C01E-4993-A9A7-A13DD86287CB}"/>
          </ac:spMkLst>
        </pc:spChg>
        <pc:spChg chg="mod">
          <ac:chgData name="Andreas Wänqvist" userId="26cb167998b569eb" providerId="Windows Live" clId="Web-{A79BC66E-5AAF-4052-BBD0-EDFED56078A0}" dt="2020-01-26T14:02:11.152" v="1035" actId="20577"/>
          <ac:spMkLst>
            <pc:docMk/>
            <pc:sldMk cId="3819700723" sldId="283"/>
            <ac:spMk id="3" creationId="{24ED6A0E-B59E-4257-90E9-EE45523EF680}"/>
          </ac:spMkLst>
        </pc:spChg>
      </pc:sldChg>
      <pc:sldChg chg="modSp new mod modClrScheme chgLayout">
        <pc:chgData name="Andreas Wänqvist" userId="26cb167998b569eb" providerId="Windows Live" clId="Web-{A79BC66E-5AAF-4052-BBD0-EDFED56078A0}" dt="2020-01-26T14:05:57.730" v="1068"/>
        <pc:sldMkLst>
          <pc:docMk/>
          <pc:sldMk cId="1559579088" sldId="284"/>
        </pc:sldMkLst>
        <pc:spChg chg="mod ord">
          <ac:chgData name="Andreas Wänqvist" userId="26cb167998b569eb" providerId="Windows Live" clId="Web-{A79BC66E-5AAF-4052-BBD0-EDFED56078A0}" dt="2020-01-26T14:05:57.730" v="1068"/>
          <ac:spMkLst>
            <pc:docMk/>
            <pc:sldMk cId="1559579088" sldId="284"/>
            <ac:spMk id="2" creationId="{7EB704F2-C3BC-430E-852B-2276363C6F7D}"/>
          </ac:spMkLst>
        </pc:spChg>
        <pc:spChg chg="mod ord">
          <ac:chgData name="Andreas Wänqvist" userId="26cb167998b569eb" providerId="Windows Live" clId="Web-{A79BC66E-5AAF-4052-BBD0-EDFED56078A0}" dt="2020-01-26T14:05:57.730" v="1068"/>
          <ac:spMkLst>
            <pc:docMk/>
            <pc:sldMk cId="1559579088" sldId="284"/>
            <ac:spMk id="3" creationId="{FBB056F1-822F-4D20-85A4-B28E7A29F813}"/>
          </ac:spMkLst>
        </pc:spChg>
      </pc:sldChg>
      <pc:sldChg chg="modSp new">
        <pc:chgData name="Andreas Wänqvist" userId="26cb167998b569eb" providerId="Windows Live" clId="Web-{A79BC66E-5AAF-4052-BBD0-EDFED56078A0}" dt="2020-01-26T14:38:57.727" v="1214" actId="20577"/>
        <pc:sldMkLst>
          <pc:docMk/>
          <pc:sldMk cId="1520087788" sldId="285"/>
        </pc:sldMkLst>
        <pc:spChg chg="mod">
          <ac:chgData name="Andreas Wänqvist" userId="26cb167998b569eb" providerId="Windows Live" clId="Web-{A79BC66E-5AAF-4052-BBD0-EDFED56078A0}" dt="2020-01-26T14:06:09.324" v="1078" actId="20577"/>
          <ac:spMkLst>
            <pc:docMk/>
            <pc:sldMk cId="1520087788" sldId="285"/>
            <ac:spMk id="2" creationId="{804052B0-B0A0-469F-B757-333E485AE994}"/>
          </ac:spMkLst>
        </pc:spChg>
        <pc:spChg chg="mod">
          <ac:chgData name="Andreas Wänqvist" userId="26cb167998b569eb" providerId="Windows Live" clId="Web-{A79BC66E-5AAF-4052-BBD0-EDFED56078A0}" dt="2020-01-26T14:38:57.727" v="1214" actId="20577"/>
          <ac:spMkLst>
            <pc:docMk/>
            <pc:sldMk cId="1520087788" sldId="285"/>
            <ac:spMk id="3" creationId="{03C70F8A-D487-4758-A2B6-455427EC1651}"/>
          </ac:spMkLst>
        </pc:spChg>
      </pc:sldChg>
      <pc:sldChg chg="modSp new">
        <pc:chgData name="Andreas Wänqvist" userId="26cb167998b569eb" providerId="Windows Live" clId="Web-{A79BC66E-5AAF-4052-BBD0-EDFED56078A0}" dt="2020-01-26T14:39:41.211" v="1228" actId="20577"/>
        <pc:sldMkLst>
          <pc:docMk/>
          <pc:sldMk cId="1452426341" sldId="286"/>
        </pc:sldMkLst>
        <pc:spChg chg="mod">
          <ac:chgData name="Andreas Wänqvist" userId="26cb167998b569eb" providerId="Windows Live" clId="Web-{A79BC66E-5AAF-4052-BBD0-EDFED56078A0}" dt="2020-01-26T14:39:41.211" v="1228" actId="20577"/>
          <ac:spMkLst>
            <pc:docMk/>
            <pc:sldMk cId="1452426341" sldId="286"/>
            <ac:spMk id="2" creationId="{03F44927-4D50-48B0-9CB8-7D3F8B95F76F}"/>
          </ac:spMkLst>
        </pc:spChg>
      </pc:sldChg>
    </pc:docChg>
  </pc:docChgLst>
  <pc:docChgLst>
    <pc:chgData name="Andreas Wänqvist" userId="26cb167998b569eb" providerId="Windows Live" clId="Web-{36A0DF6C-48F4-4E1B-BB2F-45EAE04AE122}"/>
    <pc:docChg chg="addSld delSld modSld">
      <pc:chgData name="Andreas Wänqvist" userId="26cb167998b569eb" providerId="Windows Live" clId="Web-{36A0DF6C-48F4-4E1B-BB2F-45EAE04AE122}" dt="2020-01-04T13:24:51.669" v="534" actId="20577"/>
      <pc:docMkLst>
        <pc:docMk/>
      </pc:docMkLst>
      <pc:sldChg chg="modSp">
        <pc:chgData name="Andreas Wänqvist" userId="26cb167998b569eb" providerId="Windows Live" clId="Web-{36A0DF6C-48F4-4E1B-BB2F-45EAE04AE122}" dt="2019-12-31T14:23:33.719" v="33" actId="20577"/>
        <pc:sldMkLst>
          <pc:docMk/>
          <pc:sldMk cId="109857222" sldId="256"/>
        </pc:sldMkLst>
        <pc:spChg chg="mod">
          <ac:chgData name="Andreas Wänqvist" userId="26cb167998b569eb" providerId="Windows Live" clId="Web-{36A0DF6C-48F4-4E1B-BB2F-45EAE04AE122}" dt="2019-12-31T14:23:12.563" v="16" actId="20577"/>
          <ac:spMkLst>
            <pc:docMk/>
            <pc:sldMk cId="109857222" sldId="256"/>
            <ac:spMk id="2" creationId="{00000000-0000-0000-0000-000000000000}"/>
          </ac:spMkLst>
        </pc:spChg>
        <pc:spChg chg="mod">
          <ac:chgData name="Andreas Wänqvist" userId="26cb167998b569eb" providerId="Windows Live" clId="Web-{36A0DF6C-48F4-4E1B-BB2F-45EAE04AE122}" dt="2019-12-31T14:23:33.719" v="33" actId="20577"/>
          <ac:spMkLst>
            <pc:docMk/>
            <pc:sldMk cId="109857222" sldId="256"/>
            <ac:spMk id="3" creationId="{00000000-0000-0000-0000-000000000000}"/>
          </ac:spMkLst>
        </pc:spChg>
      </pc:sldChg>
      <pc:sldChg chg="modSp new">
        <pc:chgData name="Andreas Wänqvist" userId="26cb167998b569eb" providerId="Windows Live" clId="Web-{36A0DF6C-48F4-4E1B-BB2F-45EAE04AE122}" dt="2019-12-31T14:24:02.578" v="47" actId="20577"/>
        <pc:sldMkLst>
          <pc:docMk/>
          <pc:sldMk cId="3963309472" sldId="257"/>
        </pc:sldMkLst>
        <pc:spChg chg="mod">
          <ac:chgData name="Andreas Wänqvist" userId="26cb167998b569eb" providerId="Windows Live" clId="Web-{36A0DF6C-48F4-4E1B-BB2F-45EAE04AE122}" dt="2019-12-31T14:24:02.578" v="47" actId="20577"/>
          <ac:spMkLst>
            <pc:docMk/>
            <pc:sldMk cId="3963309472" sldId="257"/>
            <ac:spMk id="2" creationId="{36A99E85-FA67-4C2B-AF78-4F32E4F2270C}"/>
          </ac:spMkLst>
        </pc:spChg>
      </pc:sldChg>
      <pc:sldChg chg="modSp new">
        <pc:chgData name="Andreas Wänqvist" userId="26cb167998b569eb" providerId="Windows Live" clId="Web-{36A0DF6C-48F4-4E1B-BB2F-45EAE04AE122}" dt="2019-12-31T14:57:05.632" v="101" actId="20577"/>
        <pc:sldMkLst>
          <pc:docMk/>
          <pc:sldMk cId="3273987210" sldId="258"/>
        </pc:sldMkLst>
        <pc:spChg chg="mod">
          <ac:chgData name="Andreas Wänqvist" userId="26cb167998b569eb" providerId="Windows Live" clId="Web-{36A0DF6C-48F4-4E1B-BB2F-45EAE04AE122}" dt="2019-12-31T14:26:56.248" v="77" actId="20577"/>
          <ac:spMkLst>
            <pc:docMk/>
            <pc:sldMk cId="3273987210" sldId="258"/>
            <ac:spMk id="2" creationId="{85E2927D-6DD1-45C6-A31A-63EA51136C07}"/>
          </ac:spMkLst>
        </pc:spChg>
        <pc:spChg chg="mod">
          <ac:chgData name="Andreas Wänqvist" userId="26cb167998b569eb" providerId="Windows Live" clId="Web-{36A0DF6C-48F4-4E1B-BB2F-45EAE04AE122}" dt="2019-12-31T14:57:05.632" v="101" actId="20577"/>
          <ac:spMkLst>
            <pc:docMk/>
            <pc:sldMk cId="3273987210" sldId="258"/>
            <ac:spMk id="3" creationId="{BD72F390-A08E-4B2A-9862-98B40C4CCAC7}"/>
          </ac:spMkLst>
        </pc:spChg>
      </pc:sldChg>
      <pc:sldChg chg="modSp new del">
        <pc:chgData name="Andreas Wänqvist" userId="26cb167998b569eb" providerId="Windows Live" clId="Web-{36A0DF6C-48F4-4E1B-BB2F-45EAE04AE122}" dt="2019-12-31T15:08:21.391" v="243"/>
        <pc:sldMkLst>
          <pc:docMk/>
          <pc:sldMk cId="3602449893" sldId="259"/>
        </pc:sldMkLst>
        <pc:spChg chg="mod">
          <ac:chgData name="Andreas Wänqvist" userId="26cb167998b569eb" providerId="Windows Live" clId="Web-{36A0DF6C-48F4-4E1B-BB2F-45EAE04AE122}" dt="2019-12-31T15:05:45.592" v="105" actId="20577"/>
          <ac:spMkLst>
            <pc:docMk/>
            <pc:sldMk cId="3602449893" sldId="259"/>
            <ac:spMk id="3" creationId="{A8CAB077-5AED-42C4-BDFA-9BA9B27D71B6}"/>
          </ac:spMkLst>
        </pc:spChg>
      </pc:sldChg>
      <pc:sldChg chg="modSp new">
        <pc:chgData name="Andreas Wänqvist" userId="26cb167998b569eb" providerId="Windows Live" clId="Web-{36A0DF6C-48F4-4E1B-BB2F-45EAE04AE122}" dt="2019-12-31T15:07:50.547" v="240" actId="20577"/>
        <pc:sldMkLst>
          <pc:docMk/>
          <pc:sldMk cId="339668002" sldId="260"/>
        </pc:sldMkLst>
        <pc:spChg chg="mod">
          <ac:chgData name="Andreas Wänqvist" userId="26cb167998b569eb" providerId="Windows Live" clId="Web-{36A0DF6C-48F4-4E1B-BB2F-45EAE04AE122}" dt="2019-12-31T15:07:34.047" v="223" actId="20577"/>
          <ac:spMkLst>
            <pc:docMk/>
            <pc:sldMk cId="339668002" sldId="260"/>
            <ac:spMk id="2" creationId="{D0FDA159-8B06-4E23-80DC-AB04A70AEAC5}"/>
          </ac:spMkLst>
        </pc:spChg>
        <pc:spChg chg="mod">
          <ac:chgData name="Andreas Wänqvist" userId="26cb167998b569eb" providerId="Windows Live" clId="Web-{36A0DF6C-48F4-4E1B-BB2F-45EAE04AE122}" dt="2019-12-31T15:06:04.358" v="109" actId="20577"/>
          <ac:spMkLst>
            <pc:docMk/>
            <pc:sldMk cId="339668002" sldId="260"/>
            <ac:spMk id="3" creationId="{F6DC62A4-0592-43EE-BEC7-605E6772CC3E}"/>
          </ac:spMkLst>
        </pc:spChg>
        <pc:spChg chg="mod">
          <ac:chgData name="Andreas Wänqvist" userId="26cb167998b569eb" providerId="Windows Live" clId="Web-{36A0DF6C-48F4-4E1B-BB2F-45EAE04AE122}" dt="2019-12-31T15:07:29.875" v="217" actId="20577"/>
          <ac:spMkLst>
            <pc:docMk/>
            <pc:sldMk cId="339668002" sldId="260"/>
            <ac:spMk id="4" creationId="{2AC61FA8-D062-48F8-BA26-9D3E19732F3D}"/>
          </ac:spMkLst>
        </pc:spChg>
        <pc:spChg chg="mod">
          <ac:chgData name="Andreas Wänqvist" userId="26cb167998b569eb" providerId="Windows Live" clId="Web-{36A0DF6C-48F4-4E1B-BB2F-45EAE04AE122}" dt="2019-12-31T15:06:07.499" v="112" actId="20577"/>
          <ac:spMkLst>
            <pc:docMk/>
            <pc:sldMk cId="339668002" sldId="260"/>
            <ac:spMk id="5" creationId="{A34BAACF-CA39-4230-BD9D-5F7CB9C18631}"/>
          </ac:spMkLst>
        </pc:spChg>
        <pc:spChg chg="mod">
          <ac:chgData name="Andreas Wänqvist" userId="26cb167998b569eb" providerId="Windows Live" clId="Web-{36A0DF6C-48F4-4E1B-BB2F-45EAE04AE122}" dt="2019-12-31T15:07:50.547" v="240" actId="20577"/>
          <ac:spMkLst>
            <pc:docMk/>
            <pc:sldMk cId="339668002" sldId="260"/>
            <ac:spMk id="6" creationId="{1E133205-F215-4519-A1A7-02A93C5682F9}"/>
          </ac:spMkLst>
        </pc:spChg>
      </pc:sldChg>
      <pc:sldChg chg="modSp new">
        <pc:chgData name="Andreas Wänqvist" userId="26cb167998b569eb" providerId="Windows Live" clId="Web-{36A0DF6C-48F4-4E1B-BB2F-45EAE04AE122}" dt="2020-01-04T13:08:32.890" v="319" actId="20577"/>
        <pc:sldMkLst>
          <pc:docMk/>
          <pc:sldMk cId="3205996901" sldId="261"/>
        </pc:sldMkLst>
        <pc:spChg chg="mod">
          <ac:chgData name="Andreas Wänqvist" userId="26cb167998b569eb" providerId="Windows Live" clId="Web-{36A0DF6C-48F4-4E1B-BB2F-45EAE04AE122}" dt="2020-01-04T13:08:06.624" v="247" actId="20577"/>
          <ac:spMkLst>
            <pc:docMk/>
            <pc:sldMk cId="3205996901" sldId="261"/>
            <ac:spMk id="2" creationId="{2EBDFA83-3103-4C57-8A36-5CF8DF3ACB40}"/>
          </ac:spMkLst>
        </pc:spChg>
        <pc:spChg chg="mod">
          <ac:chgData name="Andreas Wänqvist" userId="26cb167998b569eb" providerId="Windows Live" clId="Web-{36A0DF6C-48F4-4E1B-BB2F-45EAE04AE122}" dt="2020-01-04T13:08:32.890" v="319" actId="20577"/>
          <ac:spMkLst>
            <pc:docMk/>
            <pc:sldMk cId="3205996901" sldId="261"/>
            <ac:spMk id="3" creationId="{F592DD07-F0BE-4E73-A685-6C72F889EB66}"/>
          </ac:spMkLst>
        </pc:spChg>
      </pc:sldChg>
      <pc:sldChg chg="modSp new">
        <pc:chgData name="Andreas Wänqvist" userId="26cb167998b569eb" providerId="Windows Live" clId="Web-{36A0DF6C-48F4-4E1B-BB2F-45EAE04AE122}" dt="2020-01-04T13:09:51.047" v="350" actId="20577"/>
        <pc:sldMkLst>
          <pc:docMk/>
          <pc:sldMk cId="3549201656" sldId="262"/>
        </pc:sldMkLst>
        <pc:spChg chg="mod">
          <ac:chgData name="Andreas Wänqvist" userId="26cb167998b569eb" providerId="Windows Live" clId="Web-{36A0DF6C-48F4-4E1B-BB2F-45EAE04AE122}" dt="2020-01-04T13:09:51.047" v="350" actId="20577"/>
          <ac:spMkLst>
            <pc:docMk/>
            <pc:sldMk cId="3549201656" sldId="262"/>
            <ac:spMk id="2" creationId="{115CE996-E502-4D1A-9E49-DE0B2C7ED952}"/>
          </ac:spMkLst>
        </pc:spChg>
        <pc:spChg chg="mod">
          <ac:chgData name="Andreas Wänqvist" userId="26cb167998b569eb" providerId="Windows Live" clId="Web-{36A0DF6C-48F4-4E1B-BB2F-45EAE04AE122}" dt="2020-01-04T13:09:46.391" v="344" actId="20577"/>
          <ac:spMkLst>
            <pc:docMk/>
            <pc:sldMk cId="3549201656" sldId="262"/>
            <ac:spMk id="3" creationId="{9CCD1210-A19E-4FD0-864E-AE8C50A69BE7}"/>
          </ac:spMkLst>
        </pc:spChg>
      </pc:sldChg>
      <pc:sldChg chg="modSp new">
        <pc:chgData name="Andreas Wänqvist" userId="26cb167998b569eb" providerId="Windows Live" clId="Web-{36A0DF6C-48F4-4E1B-BB2F-45EAE04AE122}" dt="2020-01-04T13:24:51.669" v="534" actId="20577"/>
        <pc:sldMkLst>
          <pc:docMk/>
          <pc:sldMk cId="1399662326" sldId="263"/>
        </pc:sldMkLst>
        <pc:spChg chg="mod">
          <ac:chgData name="Andreas Wänqvist" userId="26cb167998b569eb" providerId="Windows Live" clId="Web-{36A0DF6C-48F4-4E1B-BB2F-45EAE04AE122}" dt="2020-01-04T13:10:19.485" v="386" actId="20577"/>
          <ac:spMkLst>
            <pc:docMk/>
            <pc:sldMk cId="1399662326" sldId="263"/>
            <ac:spMk id="2" creationId="{D65944F1-8F8C-446B-9BDF-B0EA7EBF522D}"/>
          </ac:spMkLst>
        </pc:spChg>
        <pc:spChg chg="mod">
          <ac:chgData name="Andreas Wänqvist" userId="26cb167998b569eb" providerId="Windows Live" clId="Web-{36A0DF6C-48F4-4E1B-BB2F-45EAE04AE122}" dt="2020-01-04T13:24:51.669" v="534" actId="20577"/>
          <ac:spMkLst>
            <pc:docMk/>
            <pc:sldMk cId="1399662326" sldId="263"/>
            <ac:spMk id="3" creationId="{10609EB3-0198-44BC-8564-A662C9D2858E}"/>
          </ac:spMkLst>
        </pc:spChg>
      </pc:sldChg>
    </pc:docChg>
  </pc:docChgLst>
  <pc:docChgLst>
    <pc:chgData name="Andreas Wänqvist" userId="26cb167998b569eb" providerId="Windows Live" clId="Web-{D6FA0B4F-5910-437D-930C-7C04D51EA859}"/>
    <pc:docChg chg="addSld delSld modSld sldOrd">
      <pc:chgData name="Andreas Wänqvist" userId="26cb167998b569eb" providerId="Windows Live" clId="Web-{D6FA0B4F-5910-437D-930C-7C04D51EA859}" dt="2020-01-30T17:09:44.986" v="2784" actId="20577"/>
      <pc:docMkLst>
        <pc:docMk/>
      </pc:docMkLst>
      <pc:sldChg chg="modSp mod modClrScheme chgLayout">
        <pc:chgData name="Andreas Wänqvist" userId="26cb167998b569eb" providerId="Windows Live" clId="Web-{D6FA0B4F-5910-437D-930C-7C04D51EA859}" dt="2020-01-30T16:22:47.829" v="2572"/>
        <pc:sldMkLst>
          <pc:docMk/>
          <pc:sldMk cId="3963309472" sldId="257"/>
        </pc:sldMkLst>
        <pc:spChg chg="mod ord">
          <ac:chgData name="Andreas Wänqvist" userId="26cb167998b569eb" providerId="Windows Live" clId="Web-{D6FA0B4F-5910-437D-930C-7C04D51EA859}" dt="2020-01-30T16:22:47.829" v="2572"/>
          <ac:spMkLst>
            <pc:docMk/>
            <pc:sldMk cId="3963309472" sldId="257"/>
            <ac:spMk id="2" creationId="{36A99E85-FA67-4C2B-AF78-4F32E4F2270C}"/>
          </ac:spMkLst>
        </pc:spChg>
        <pc:spChg chg="mod ord">
          <ac:chgData name="Andreas Wänqvist" userId="26cb167998b569eb" providerId="Windows Live" clId="Web-{D6FA0B4F-5910-437D-930C-7C04D51EA859}" dt="2020-01-30T16:22:47.829" v="2572"/>
          <ac:spMkLst>
            <pc:docMk/>
            <pc:sldMk cId="3963309472" sldId="257"/>
            <ac:spMk id="3" creationId="{1114ADA9-0944-443C-B2B5-3BF2DFF02FFC}"/>
          </ac:spMkLst>
        </pc:spChg>
      </pc:sldChg>
      <pc:sldChg chg="del">
        <pc:chgData name="Andreas Wänqvist" userId="26cb167998b569eb" providerId="Windows Live" clId="Web-{D6FA0B4F-5910-437D-930C-7C04D51EA859}" dt="2020-01-30T16:09:01.679" v="2172"/>
        <pc:sldMkLst>
          <pc:docMk/>
          <pc:sldMk cId="3273987210" sldId="258"/>
        </pc:sldMkLst>
      </pc:sldChg>
      <pc:sldChg chg="modNotes">
        <pc:chgData name="Andreas Wänqvist" userId="26cb167998b569eb" providerId="Windows Live" clId="Web-{D6FA0B4F-5910-437D-930C-7C04D51EA859}" dt="2020-01-30T16:07:26.630" v="2171"/>
        <pc:sldMkLst>
          <pc:docMk/>
          <pc:sldMk cId="339668002" sldId="260"/>
        </pc:sldMkLst>
      </pc:sldChg>
      <pc:sldChg chg="modSp">
        <pc:chgData name="Andreas Wänqvist" userId="26cb167998b569eb" providerId="Windows Live" clId="Web-{D6FA0B4F-5910-437D-930C-7C04D51EA859}" dt="2020-01-30T12:32:22.456" v="2146" actId="20577"/>
        <pc:sldMkLst>
          <pc:docMk/>
          <pc:sldMk cId="3205996901" sldId="261"/>
        </pc:sldMkLst>
        <pc:spChg chg="mod">
          <ac:chgData name="Andreas Wänqvist" userId="26cb167998b569eb" providerId="Windows Live" clId="Web-{D6FA0B4F-5910-437D-930C-7C04D51EA859}" dt="2020-01-30T12:32:22.456" v="2146" actId="20577"/>
          <ac:spMkLst>
            <pc:docMk/>
            <pc:sldMk cId="3205996901" sldId="261"/>
            <ac:spMk id="3" creationId="{F592DD07-F0BE-4E73-A685-6C72F889EB66}"/>
          </ac:spMkLst>
        </pc:spChg>
      </pc:sldChg>
      <pc:sldChg chg="modSp">
        <pc:chgData name="Andreas Wänqvist" userId="26cb167998b569eb" providerId="Windows Live" clId="Web-{D6FA0B4F-5910-437D-930C-7C04D51EA859}" dt="2020-01-30T12:25:39.935" v="2090" actId="20577"/>
        <pc:sldMkLst>
          <pc:docMk/>
          <pc:sldMk cId="1399662326" sldId="263"/>
        </pc:sldMkLst>
        <pc:spChg chg="mod">
          <ac:chgData name="Andreas Wänqvist" userId="26cb167998b569eb" providerId="Windows Live" clId="Web-{D6FA0B4F-5910-437D-930C-7C04D51EA859}" dt="2020-01-30T12:25:39.935" v="2090" actId="20577"/>
          <ac:spMkLst>
            <pc:docMk/>
            <pc:sldMk cId="1399662326" sldId="263"/>
            <ac:spMk id="2" creationId="{D65944F1-8F8C-446B-9BDF-B0EA7EBF522D}"/>
          </ac:spMkLst>
        </pc:spChg>
      </pc:sldChg>
      <pc:sldChg chg="modSp ord">
        <pc:chgData name="Andreas Wänqvist" userId="26cb167998b569eb" providerId="Windows Live" clId="Web-{D6FA0B4F-5910-437D-930C-7C04D51EA859}" dt="2020-01-30T12:24:58.997" v="2070" actId="20577"/>
        <pc:sldMkLst>
          <pc:docMk/>
          <pc:sldMk cId="1890288000" sldId="264"/>
        </pc:sldMkLst>
        <pc:spChg chg="mod">
          <ac:chgData name="Andreas Wänqvist" userId="26cb167998b569eb" providerId="Windows Live" clId="Web-{D6FA0B4F-5910-437D-930C-7C04D51EA859}" dt="2020-01-30T12:20:18.603" v="1966" actId="20577"/>
          <ac:spMkLst>
            <pc:docMk/>
            <pc:sldMk cId="1890288000" sldId="264"/>
            <ac:spMk id="2" creationId="{3CF7FED5-E297-4BE5-A27B-BAF174A4CDD9}"/>
          </ac:spMkLst>
        </pc:spChg>
        <pc:spChg chg="mod">
          <ac:chgData name="Andreas Wänqvist" userId="26cb167998b569eb" providerId="Windows Live" clId="Web-{D6FA0B4F-5910-437D-930C-7C04D51EA859}" dt="2020-01-30T12:24:58.997" v="2070" actId="20577"/>
          <ac:spMkLst>
            <pc:docMk/>
            <pc:sldMk cId="1890288000" sldId="264"/>
            <ac:spMk id="3" creationId="{D03BBDA1-51AB-492D-AFF8-F76195A19F40}"/>
          </ac:spMkLst>
        </pc:spChg>
      </pc:sldChg>
      <pc:sldChg chg="modSp addAnim modAnim">
        <pc:chgData name="Andreas Wänqvist" userId="26cb167998b569eb" providerId="Windows Live" clId="Web-{D6FA0B4F-5910-437D-930C-7C04D51EA859}" dt="2020-01-30T12:31:26.815" v="2126"/>
        <pc:sldMkLst>
          <pc:docMk/>
          <pc:sldMk cId="835917385" sldId="265"/>
        </pc:sldMkLst>
        <pc:spChg chg="mod">
          <ac:chgData name="Andreas Wänqvist" userId="26cb167998b569eb" providerId="Windows Live" clId="Web-{D6FA0B4F-5910-437D-930C-7C04D51EA859}" dt="2020-01-30T12:29:55.095" v="2121" actId="20577"/>
          <ac:spMkLst>
            <pc:docMk/>
            <pc:sldMk cId="835917385" sldId="265"/>
            <ac:spMk id="3" creationId="{E5BA5E9F-A0C6-4589-87A9-57A5DA476E08}"/>
          </ac:spMkLst>
        </pc:spChg>
      </pc:sldChg>
      <pc:sldChg chg="modSp ord addAnim modAnim">
        <pc:chgData name="Andreas Wänqvist" userId="26cb167998b569eb" providerId="Windows Live" clId="Web-{D6FA0B4F-5910-437D-930C-7C04D51EA859}" dt="2020-01-30T12:31:56.659" v="2129"/>
        <pc:sldMkLst>
          <pc:docMk/>
          <pc:sldMk cId="1225658136" sldId="266"/>
        </pc:sldMkLst>
        <pc:spChg chg="mod">
          <ac:chgData name="Andreas Wänqvist" userId="26cb167998b569eb" providerId="Windows Live" clId="Web-{D6FA0B4F-5910-437D-930C-7C04D51EA859}" dt="2020-01-26T15:05:07.606" v="63" actId="20577"/>
          <ac:spMkLst>
            <pc:docMk/>
            <pc:sldMk cId="1225658136" sldId="266"/>
            <ac:spMk id="3" creationId="{9853A1FF-1B89-4D65-95AB-140A9E677003}"/>
          </ac:spMkLst>
        </pc:spChg>
      </pc:sldChg>
      <pc:sldChg chg="del">
        <pc:chgData name="Andreas Wänqvist" userId="26cb167998b569eb" providerId="Windows Live" clId="Web-{D6FA0B4F-5910-437D-930C-7C04D51EA859}" dt="2020-01-26T15:49:55.104" v="806"/>
        <pc:sldMkLst>
          <pc:docMk/>
          <pc:sldMk cId="3934053839" sldId="268"/>
        </pc:sldMkLst>
      </pc:sldChg>
      <pc:sldChg chg="modSp">
        <pc:chgData name="Andreas Wänqvist" userId="26cb167998b569eb" providerId="Windows Live" clId="Web-{D6FA0B4F-5910-437D-930C-7C04D51EA859}" dt="2020-01-30T16:04:51.425" v="2164" actId="20577"/>
        <pc:sldMkLst>
          <pc:docMk/>
          <pc:sldMk cId="73902104" sldId="270"/>
        </pc:sldMkLst>
        <pc:spChg chg="mod">
          <ac:chgData name="Andreas Wänqvist" userId="26cb167998b569eb" providerId="Windows Live" clId="Web-{D6FA0B4F-5910-437D-930C-7C04D51EA859}" dt="2020-01-30T16:04:51.425" v="2164" actId="20577"/>
          <ac:spMkLst>
            <pc:docMk/>
            <pc:sldMk cId="73902104" sldId="270"/>
            <ac:spMk id="3" creationId="{EF9AE91E-6E86-4158-8E8A-BC28232B403B}"/>
          </ac:spMkLst>
        </pc:spChg>
      </pc:sldChg>
      <pc:sldChg chg="modSp">
        <pc:chgData name="Andreas Wänqvist" userId="26cb167998b569eb" providerId="Windows Live" clId="Web-{D6FA0B4F-5910-437D-930C-7C04D51EA859}" dt="2020-01-30T16:19:09.639" v="2494" actId="20577"/>
        <pc:sldMkLst>
          <pc:docMk/>
          <pc:sldMk cId="1715252567" sldId="274"/>
        </pc:sldMkLst>
        <pc:spChg chg="mod">
          <ac:chgData name="Andreas Wänqvist" userId="26cb167998b569eb" providerId="Windows Live" clId="Web-{D6FA0B4F-5910-437D-930C-7C04D51EA859}" dt="2020-01-30T16:19:09.639" v="2494" actId="20577"/>
          <ac:spMkLst>
            <pc:docMk/>
            <pc:sldMk cId="1715252567" sldId="274"/>
            <ac:spMk id="3" creationId="{2220624A-140F-4891-A242-EF6606B98AB5}"/>
          </ac:spMkLst>
        </pc:spChg>
      </pc:sldChg>
      <pc:sldChg chg="modSp">
        <pc:chgData name="Andreas Wänqvist" userId="26cb167998b569eb" providerId="Windows Live" clId="Web-{D6FA0B4F-5910-437D-930C-7C04D51EA859}" dt="2020-01-30T16:16:32.730" v="2432" actId="20577"/>
        <pc:sldMkLst>
          <pc:docMk/>
          <pc:sldMk cId="4127235298" sldId="276"/>
        </pc:sldMkLst>
        <pc:spChg chg="mod">
          <ac:chgData name="Andreas Wänqvist" userId="26cb167998b569eb" providerId="Windows Live" clId="Web-{D6FA0B4F-5910-437D-930C-7C04D51EA859}" dt="2020-01-30T16:16:32.730" v="2432" actId="20577"/>
          <ac:spMkLst>
            <pc:docMk/>
            <pc:sldMk cId="4127235298" sldId="276"/>
            <ac:spMk id="3" creationId="{72550B45-5500-4ED3-BB63-BFB963A9313A}"/>
          </ac:spMkLst>
        </pc:spChg>
      </pc:sldChg>
      <pc:sldChg chg="modSp">
        <pc:chgData name="Andreas Wänqvist" userId="26cb167998b569eb" providerId="Windows Live" clId="Web-{D6FA0B4F-5910-437D-930C-7C04D51EA859}" dt="2020-01-30T16:09:43.242" v="2235" actId="20577"/>
        <pc:sldMkLst>
          <pc:docMk/>
          <pc:sldMk cId="3819700723" sldId="283"/>
        </pc:sldMkLst>
        <pc:spChg chg="mod">
          <ac:chgData name="Andreas Wänqvist" userId="26cb167998b569eb" providerId="Windows Live" clId="Web-{D6FA0B4F-5910-437D-930C-7C04D51EA859}" dt="2020-01-30T16:09:43.242" v="2235" actId="20577"/>
          <ac:spMkLst>
            <pc:docMk/>
            <pc:sldMk cId="3819700723" sldId="283"/>
            <ac:spMk id="3" creationId="{24ED6A0E-B59E-4257-90E9-EE45523EF680}"/>
          </ac:spMkLst>
        </pc:spChg>
      </pc:sldChg>
      <pc:sldChg chg="modSp">
        <pc:chgData name="Andreas Wänqvist" userId="26cb167998b569eb" providerId="Windows Live" clId="Web-{D6FA0B4F-5910-437D-930C-7C04D51EA859}" dt="2020-01-30T16:57:23.181" v="2776" actId="20577"/>
        <pc:sldMkLst>
          <pc:docMk/>
          <pc:sldMk cId="1559579088" sldId="284"/>
        </pc:sldMkLst>
        <pc:spChg chg="mod">
          <ac:chgData name="Andreas Wänqvist" userId="26cb167998b569eb" providerId="Windows Live" clId="Web-{D6FA0B4F-5910-437D-930C-7C04D51EA859}" dt="2020-01-30T16:57:23.181" v="2776" actId="20577"/>
          <ac:spMkLst>
            <pc:docMk/>
            <pc:sldMk cId="1559579088" sldId="284"/>
            <ac:spMk id="2" creationId="{7EB704F2-C3BC-430E-852B-2276363C6F7D}"/>
          </ac:spMkLst>
        </pc:spChg>
      </pc:sldChg>
      <pc:sldChg chg="modSp addAnim modAnim">
        <pc:chgData name="Andreas Wänqvist" userId="26cb167998b569eb" providerId="Windows Live" clId="Web-{D6FA0B4F-5910-437D-930C-7C04D51EA859}" dt="2020-01-26T20:01:22.427" v="811" actId="20577"/>
        <pc:sldMkLst>
          <pc:docMk/>
          <pc:sldMk cId="1520087788" sldId="285"/>
        </pc:sldMkLst>
        <pc:spChg chg="mod">
          <ac:chgData name="Andreas Wänqvist" userId="26cb167998b569eb" providerId="Windows Live" clId="Web-{D6FA0B4F-5910-437D-930C-7C04D51EA859}" dt="2020-01-26T20:01:22.427" v="811" actId="20577"/>
          <ac:spMkLst>
            <pc:docMk/>
            <pc:sldMk cId="1520087788" sldId="285"/>
            <ac:spMk id="3" creationId="{03C70F8A-D487-4758-A2B6-455427EC1651}"/>
          </ac:spMkLst>
        </pc:spChg>
      </pc:sldChg>
      <pc:sldChg chg="modSp">
        <pc:chgData name="Andreas Wänqvist" userId="26cb167998b569eb" providerId="Windows Live" clId="Web-{D6FA0B4F-5910-437D-930C-7C04D51EA859}" dt="2020-01-26T15:03:32.231" v="59" actId="20577"/>
        <pc:sldMkLst>
          <pc:docMk/>
          <pc:sldMk cId="1452426341" sldId="286"/>
        </pc:sldMkLst>
        <pc:spChg chg="mod">
          <ac:chgData name="Andreas Wänqvist" userId="26cb167998b569eb" providerId="Windows Live" clId="Web-{D6FA0B4F-5910-437D-930C-7C04D51EA859}" dt="2020-01-26T15:03:32.231" v="59" actId="20577"/>
          <ac:spMkLst>
            <pc:docMk/>
            <pc:sldMk cId="1452426341" sldId="286"/>
            <ac:spMk id="3" creationId="{3E96F4DF-B6D0-4023-B01A-46A21753726F}"/>
          </ac:spMkLst>
        </pc:spChg>
      </pc:sldChg>
      <pc:sldChg chg="modSp new modNotes">
        <pc:chgData name="Andreas Wänqvist" userId="26cb167998b569eb" providerId="Windows Live" clId="Web-{D6FA0B4F-5910-437D-930C-7C04D51EA859}" dt="2020-01-30T16:39:33.700" v="2611"/>
        <pc:sldMkLst>
          <pc:docMk/>
          <pc:sldMk cId="877503596" sldId="287"/>
        </pc:sldMkLst>
        <pc:spChg chg="mod">
          <ac:chgData name="Andreas Wänqvist" userId="26cb167998b569eb" providerId="Windows Live" clId="Web-{D6FA0B4F-5910-437D-930C-7C04D51EA859}" dt="2020-01-26T15:05:35.981" v="80" actId="20577"/>
          <ac:spMkLst>
            <pc:docMk/>
            <pc:sldMk cId="877503596" sldId="287"/>
            <ac:spMk id="2" creationId="{F8533045-C863-4120-BE86-E672DFAB4739}"/>
          </ac:spMkLst>
        </pc:spChg>
        <pc:spChg chg="mod">
          <ac:chgData name="Andreas Wänqvist" userId="26cb167998b569eb" providerId="Windows Live" clId="Web-{D6FA0B4F-5910-437D-930C-7C04D51EA859}" dt="2020-01-26T15:29:30.010" v="187" actId="20577"/>
          <ac:spMkLst>
            <pc:docMk/>
            <pc:sldMk cId="877503596" sldId="287"/>
            <ac:spMk id="3" creationId="{4EB7C5AD-AD4D-4ED2-AD03-21AAD0E9A47A}"/>
          </ac:spMkLst>
        </pc:spChg>
      </pc:sldChg>
      <pc:sldChg chg="modSp new">
        <pc:chgData name="Andreas Wänqvist" userId="26cb167998b569eb" providerId="Windows Live" clId="Web-{D6FA0B4F-5910-437D-930C-7C04D51EA859}" dt="2020-01-26T15:47:34.465" v="792" actId="20577"/>
        <pc:sldMkLst>
          <pc:docMk/>
          <pc:sldMk cId="2722203860" sldId="288"/>
        </pc:sldMkLst>
        <pc:spChg chg="mod">
          <ac:chgData name="Andreas Wänqvist" userId="26cb167998b569eb" providerId="Windows Live" clId="Web-{D6FA0B4F-5910-437D-930C-7C04D51EA859}" dt="2020-01-26T15:31:49.274" v="218" actId="20577"/>
          <ac:spMkLst>
            <pc:docMk/>
            <pc:sldMk cId="2722203860" sldId="288"/>
            <ac:spMk id="2" creationId="{D6935C53-45F6-4E36-AE81-8A5933CC6129}"/>
          </ac:spMkLst>
        </pc:spChg>
        <pc:spChg chg="mod">
          <ac:chgData name="Andreas Wänqvist" userId="26cb167998b569eb" providerId="Windows Live" clId="Web-{D6FA0B4F-5910-437D-930C-7C04D51EA859}" dt="2020-01-26T15:47:34.465" v="792" actId="20577"/>
          <ac:spMkLst>
            <pc:docMk/>
            <pc:sldMk cId="2722203860" sldId="288"/>
            <ac:spMk id="3" creationId="{22450B8E-EA45-41BC-962D-FEACBB8CD24D}"/>
          </ac:spMkLst>
        </pc:spChg>
      </pc:sldChg>
      <pc:sldChg chg="modSp new">
        <pc:chgData name="Andreas Wänqvist" userId="26cb167998b569eb" providerId="Windows Live" clId="Web-{D6FA0B4F-5910-437D-930C-7C04D51EA859}" dt="2020-01-30T16:03:40.565" v="2159" actId="20577"/>
        <pc:sldMkLst>
          <pc:docMk/>
          <pc:sldMk cId="2924815500" sldId="289"/>
        </pc:sldMkLst>
        <pc:spChg chg="mod">
          <ac:chgData name="Andreas Wänqvist" userId="26cb167998b569eb" providerId="Windows Live" clId="Web-{D6FA0B4F-5910-437D-930C-7C04D51EA859}" dt="2020-01-26T15:37:34.317" v="468" actId="20577"/>
          <ac:spMkLst>
            <pc:docMk/>
            <pc:sldMk cId="2924815500" sldId="289"/>
            <ac:spMk id="2" creationId="{9B0F26FE-9581-40A9-973E-F068A8D623AD}"/>
          </ac:spMkLst>
        </pc:spChg>
        <pc:spChg chg="mod">
          <ac:chgData name="Andreas Wänqvist" userId="26cb167998b569eb" providerId="Windows Live" clId="Web-{D6FA0B4F-5910-437D-930C-7C04D51EA859}" dt="2020-01-30T16:03:40.565" v="2159" actId="20577"/>
          <ac:spMkLst>
            <pc:docMk/>
            <pc:sldMk cId="2924815500" sldId="289"/>
            <ac:spMk id="3" creationId="{FC704E9A-A684-4230-99FF-70225BA0161A}"/>
          </ac:spMkLst>
        </pc:spChg>
      </pc:sldChg>
      <pc:sldChg chg="modSp new">
        <pc:chgData name="Andreas Wänqvist" userId="26cb167998b569eb" providerId="Windows Live" clId="Web-{D6FA0B4F-5910-437D-930C-7C04D51EA859}" dt="2020-01-26T15:48:04.840" v="804" actId="20577"/>
        <pc:sldMkLst>
          <pc:docMk/>
          <pc:sldMk cId="1744955517" sldId="290"/>
        </pc:sldMkLst>
        <pc:spChg chg="mod">
          <ac:chgData name="Andreas Wänqvist" userId="26cb167998b569eb" providerId="Windows Live" clId="Web-{D6FA0B4F-5910-437D-930C-7C04D51EA859}" dt="2020-01-26T15:41:56.017" v="619" actId="20577"/>
          <ac:spMkLst>
            <pc:docMk/>
            <pc:sldMk cId="1744955517" sldId="290"/>
            <ac:spMk id="2" creationId="{1CB5CC10-41D2-43C5-BE2C-6E7A1173D1DC}"/>
          </ac:spMkLst>
        </pc:spChg>
        <pc:spChg chg="mod">
          <ac:chgData name="Andreas Wänqvist" userId="26cb167998b569eb" providerId="Windows Live" clId="Web-{D6FA0B4F-5910-437D-930C-7C04D51EA859}" dt="2020-01-26T15:48:04.840" v="804" actId="20577"/>
          <ac:spMkLst>
            <pc:docMk/>
            <pc:sldMk cId="1744955517" sldId="290"/>
            <ac:spMk id="3" creationId="{AFFBEF49-7CA6-4EF9-A928-BBB1CF2407BE}"/>
          </ac:spMkLst>
        </pc:spChg>
      </pc:sldChg>
      <pc:sldChg chg="modSp new">
        <pc:chgData name="Andreas Wänqvist" userId="26cb167998b569eb" providerId="Windows Live" clId="Web-{D6FA0B4F-5910-437D-930C-7C04D51EA859}" dt="2020-01-30T12:32:48.988" v="2156" actId="20577"/>
        <pc:sldMkLst>
          <pc:docMk/>
          <pc:sldMk cId="3649900186" sldId="291"/>
        </pc:sldMkLst>
        <pc:spChg chg="mod">
          <ac:chgData name="Andreas Wänqvist" userId="26cb167998b569eb" providerId="Windows Live" clId="Web-{D6FA0B4F-5910-437D-930C-7C04D51EA859}" dt="2020-01-26T20:01:58.037" v="842" actId="20577"/>
          <ac:spMkLst>
            <pc:docMk/>
            <pc:sldMk cId="3649900186" sldId="291"/>
            <ac:spMk id="2" creationId="{39C2A08B-4D37-417D-A10A-FF86B49983B0}"/>
          </ac:spMkLst>
        </pc:spChg>
        <pc:spChg chg="mod">
          <ac:chgData name="Andreas Wänqvist" userId="26cb167998b569eb" providerId="Windows Live" clId="Web-{D6FA0B4F-5910-437D-930C-7C04D51EA859}" dt="2020-01-30T12:32:48.988" v="2156" actId="20577"/>
          <ac:spMkLst>
            <pc:docMk/>
            <pc:sldMk cId="3649900186" sldId="291"/>
            <ac:spMk id="3" creationId="{507B6F3F-3A0F-4A3A-8858-CAC0DC5545F3}"/>
          </ac:spMkLst>
        </pc:spChg>
      </pc:sldChg>
      <pc:sldChg chg="modSp new">
        <pc:chgData name="Andreas Wänqvist" userId="26cb167998b569eb" providerId="Windows Live" clId="Web-{D6FA0B4F-5910-437D-930C-7C04D51EA859}" dt="2020-01-27T07:37:57.965" v="1105" actId="20577"/>
        <pc:sldMkLst>
          <pc:docMk/>
          <pc:sldMk cId="219499305" sldId="292"/>
        </pc:sldMkLst>
        <pc:spChg chg="mod">
          <ac:chgData name="Andreas Wänqvist" userId="26cb167998b569eb" providerId="Windows Live" clId="Web-{D6FA0B4F-5910-437D-930C-7C04D51EA859}" dt="2020-01-27T07:37:57.965" v="1105" actId="20577"/>
          <ac:spMkLst>
            <pc:docMk/>
            <pc:sldMk cId="219499305" sldId="292"/>
            <ac:spMk id="2" creationId="{DB39C5B8-6066-4A6B-99A5-EC087652F46D}"/>
          </ac:spMkLst>
        </pc:spChg>
      </pc:sldChg>
      <pc:sldChg chg="modSp new">
        <pc:chgData name="Andreas Wänqvist" userId="26cb167998b569eb" providerId="Windows Live" clId="Web-{D6FA0B4F-5910-437D-930C-7C04D51EA859}" dt="2020-01-28T21:27:07.343" v="1853" actId="20577"/>
        <pc:sldMkLst>
          <pc:docMk/>
          <pc:sldMk cId="1198468043" sldId="293"/>
        </pc:sldMkLst>
        <pc:spChg chg="mod">
          <ac:chgData name="Andreas Wänqvist" userId="26cb167998b569eb" providerId="Windows Live" clId="Web-{D6FA0B4F-5910-437D-930C-7C04D51EA859}" dt="2020-01-27T07:38:25.387" v="1127" actId="20577"/>
          <ac:spMkLst>
            <pc:docMk/>
            <pc:sldMk cId="1198468043" sldId="293"/>
            <ac:spMk id="2" creationId="{D0AC3FB5-A2A7-4F40-85B7-3CBD68814DA2}"/>
          </ac:spMkLst>
        </pc:spChg>
        <pc:spChg chg="mod">
          <ac:chgData name="Andreas Wänqvist" userId="26cb167998b569eb" providerId="Windows Live" clId="Web-{D6FA0B4F-5910-437D-930C-7C04D51EA859}" dt="2020-01-28T21:27:07.343" v="1853" actId="20577"/>
          <ac:spMkLst>
            <pc:docMk/>
            <pc:sldMk cId="1198468043" sldId="293"/>
            <ac:spMk id="3" creationId="{32A8DADD-1970-41C7-AAF3-517D8F89C23F}"/>
          </ac:spMkLst>
        </pc:spChg>
      </pc:sldChg>
      <pc:sldChg chg="modSp new ord">
        <pc:chgData name="Andreas Wänqvist" userId="26cb167998b569eb" providerId="Windows Live" clId="Web-{D6FA0B4F-5910-437D-930C-7C04D51EA859}" dt="2020-01-30T16:20:34.546" v="2501" actId="20577"/>
        <pc:sldMkLst>
          <pc:docMk/>
          <pc:sldMk cId="3908153660" sldId="294"/>
        </pc:sldMkLst>
        <pc:spChg chg="mod">
          <ac:chgData name="Andreas Wänqvist" userId="26cb167998b569eb" providerId="Windows Live" clId="Web-{D6FA0B4F-5910-437D-930C-7C04D51EA859}" dt="2020-01-27T13:37:17.785" v="1343" actId="20577"/>
          <ac:spMkLst>
            <pc:docMk/>
            <pc:sldMk cId="3908153660" sldId="294"/>
            <ac:spMk id="2" creationId="{430E0937-F028-428A-9128-34F746D67BD1}"/>
          </ac:spMkLst>
        </pc:spChg>
        <pc:spChg chg="mod">
          <ac:chgData name="Andreas Wänqvist" userId="26cb167998b569eb" providerId="Windows Live" clId="Web-{D6FA0B4F-5910-437D-930C-7C04D51EA859}" dt="2020-01-30T16:20:34.546" v="2501" actId="20577"/>
          <ac:spMkLst>
            <pc:docMk/>
            <pc:sldMk cId="3908153660" sldId="294"/>
            <ac:spMk id="3" creationId="{6312B97F-C90E-4C73-8DCC-695D851E5B84}"/>
          </ac:spMkLst>
        </pc:spChg>
      </pc:sldChg>
      <pc:sldChg chg="modSp new">
        <pc:chgData name="Andreas Wänqvist" userId="26cb167998b569eb" providerId="Windows Live" clId="Web-{D6FA0B4F-5910-437D-930C-7C04D51EA859}" dt="2020-01-27T13:53:03.129" v="1610" actId="20577"/>
        <pc:sldMkLst>
          <pc:docMk/>
          <pc:sldMk cId="1046112963" sldId="295"/>
        </pc:sldMkLst>
        <pc:spChg chg="mod">
          <ac:chgData name="Andreas Wänqvist" userId="26cb167998b569eb" providerId="Windows Live" clId="Web-{D6FA0B4F-5910-437D-930C-7C04D51EA859}" dt="2020-01-27T13:52:36.689" v="1546" actId="20577"/>
          <ac:spMkLst>
            <pc:docMk/>
            <pc:sldMk cId="1046112963" sldId="295"/>
            <ac:spMk id="2" creationId="{AE0B473B-8341-49A9-A6F8-664649A0E6B8}"/>
          </ac:spMkLst>
        </pc:spChg>
        <pc:spChg chg="mod">
          <ac:chgData name="Andreas Wänqvist" userId="26cb167998b569eb" providerId="Windows Live" clId="Web-{D6FA0B4F-5910-437D-930C-7C04D51EA859}" dt="2020-01-27T13:53:03.129" v="1610" actId="20577"/>
          <ac:spMkLst>
            <pc:docMk/>
            <pc:sldMk cId="1046112963" sldId="295"/>
            <ac:spMk id="3" creationId="{3EB74D79-E13B-4EF3-8106-A85F47F7675A}"/>
          </ac:spMkLst>
        </pc:spChg>
      </pc:sldChg>
      <pc:sldChg chg="modSp new ord">
        <pc:chgData name="Andreas Wänqvist" userId="26cb167998b569eb" providerId="Windows Live" clId="Web-{D6FA0B4F-5910-437D-930C-7C04D51EA859}" dt="2020-01-30T16:20:56.969" v="2548" actId="20577"/>
        <pc:sldMkLst>
          <pc:docMk/>
          <pc:sldMk cId="4050313830" sldId="296"/>
        </pc:sldMkLst>
        <pc:spChg chg="mod">
          <ac:chgData name="Andreas Wänqvist" userId="26cb167998b569eb" providerId="Windows Live" clId="Web-{D6FA0B4F-5910-437D-930C-7C04D51EA859}" dt="2020-01-27T13:53:19.735" v="1632" actId="20577"/>
          <ac:spMkLst>
            <pc:docMk/>
            <pc:sldMk cId="4050313830" sldId="296"/>
            <ac:spMk id="2" creationId="{139F552E-ED68-4D1B-B031-8698BC094D69}"/>
          </ac:spMkLst>
        </pc:spChg>
        <pc:spChg chg="mod">
          <ac:chgData name="Andreas Wänqvist" userId="26cb167998b569eb" providerId="Windows Live" clId="Web-{D6FA0B4F-5910-437D-930C-7C04D51EA859}" dt="2020-01-30T16:20:56.969" v="2548" actId="20577"/>
          <ac:spMkLst>
            <pc:docMk/>
            <pc:sldMk cId="4050313830" sldId="296"/>
            <ac:spMk id="3" creationId="{B66F57DE-8C6D-4509-950A-2789B1ECE3CA}"/>
          </ac:spMkLst>
        </pc:spChg>
      </pc:sldChg>
      <pc:sldChg chg="addSp delSp modSp new">
        <pc:chgData name="Andreas Wänqvist" userId="26cb167998b569eb" providerId="Windows Live" clId="Web-{D6FA0B4F-5910-437D-930C-7C04D51EA859}" dt="2020-01-30T12:18:15.914" v="1964" actId="1076"/>
        <pc:sldMkLst>
          <pc:docMk/>
          <pc:sldMk cId="840140492" sldId="297"/>
        </pc:sldMkLst>
        <pc:spChg chg="mod">
          <ac:chgData name="Andreas Wänqvist" userId="26cb167998b569eb" providerId="Windows Live" clId="Web-{D6FA0B4F-5910-437D-930C-7C04D51EA859}" dt="2020-01-30T12:00:57.665" v="1911" actId="20577"/>
          <ac:spMkLst>
            <pc:docMk/>
            <pc:sldMk cId="840140492" sldId="297"/>
            <ac:spMk id="2" creationId="{7C22A8E8-7DA7-44CE-B46B-BCA68FD9759B}"/>
          </ac:spMkLst>
        </pc:spChg>
        <pc:spChg chg="del mod">
          <ac:chgData name="Andreas Wänqvist" userId="26cb167998b569eb" providerId="Windows Live" clId="Web-{D6FA0B4F-5910-437D-930C-7C04D51EA859}" dt="2020-01-30T12:00:40.196" v="1903"/>
          <ac:spMkLst>
            <pc:docMk/>
            <pc:sldMk cId="840140492" sldId="297"/>
            <ac:spMk id="3" creationId="{479EFC1C-7491-4E6F-B822-D81F1379A576}"/>
          </ac:spMkLst>
        </pc:spChg>
        <pc:spChg chg="del">
          <ac:chgData name="Andreas Wänqvist" userId="26cb167998b569eb" providerId="Windows Live" clId="Web-{D6FA0B4F-5910-437D-930C-7C04D51EA859}" dt="2020-01-30T11:58:18.648" v="1895"/>
          <ac:spMkLst>
            <pc:docMk/>
            <pc:sldMk cId="840140492" sldId="297"/>
            <ac:spMk id="4" creationId="{6964A08F-F6FA-4B48-8378-E09F8D287961}"/>
          </ac:spMkLst>
        </pc:spChg>
        <pc:spChg chg="add mod">
          <ac:chgData name="Andreas Wänqvist" userId="26cb167998b569eb" providerId="Windows Live" clId="Web-{D6FA0B4F-5910-437D-930C-7C04D51EA859}" dt="2020-01-30T12:16:41.131" v="1955" actId="1076"/>
          <ac:spMkLst>
            <pc:docMk/>
            <pc:sldMk cId="840140492" sldId="297"/>
            <ac:spMk id="17" creationId="{55D3340D-02D6-48F3-B895-8DCDBE250E52}"/>
          </ac:spMkLst>
        </pc:spChg>
        <pc:picChg chg="add mod ord">
          <ac:chgData name="Andreas Wänqvist" userId="26cb167998b569eb" providerId="Windows Live" clId="Web-{D6FA0B4F-5910-437D-930C-7C04D51EA859}" dt="2020-01-30T12:18:15.914" v="1964" actId="1076"/>
          <ac:picMkLst>
            <pc:docMk/>
            <pc:sldMk cId="840140492" sldId="297"/>
            <ac:picMk id="5" creationId="{FEE7E547-BD29-460D-B431-651727ECD7BC}"/>
          </ac:picMkLst>
        </pc:picChg>
        <pc:picChg chg="add mod ord">
          <ac:chgData name="Andreas Wänqvist" userId="26cb167998b569eb" providerId="Windows Live" clId="Web-{D6FA0B4F-5910-437D-930C-7C04D51EA859}" dt="2020-01-30T12:00:45.915" v="1904" actId="1076"/>
          <ac:picMkLst>
            <pc:docMk/>
            <pc:sldMk cId="840140492" sldId="297"/>
            <ac:picMk id="7" creationId="{2B392018-7E50-42FF-B975-A7AA97F258F5}"/>
          </ac:picMkLst>
        </pc:picChg>
        <pc:picChg chg="add mod">
          <ac:chgData name="Andreas Wänqvist" userId="26cb167998b569eb" providerId="Windows Live" clId="Web-{D6FA0B4F-5910-437D-930C-7C04D51EA859}" dt="2020-01-30T12:02:19.604" v="1915" actId="1076"/>
          <ac:picMkLst>
            <pc:docMk/>
            <pc:sldMk cId="840140492" sldId="297"/>
            <ac:picMk id="9" creationId="{8F2A44CC-4C5C-42CA-A15F-A98DABBA3527}"/>
          </ac:picMkLst>
        </pc:picChg>
        <pc:picChg chg="add mod">
          <ac:chgData name="Andreas Wänqvist" userId="26cb167998b569eb" providerId="Windows Live" clId="Web-{D6FA0B4F-5910-437D-930C-7C04D51EA859}" dt="2020-01-30T12:17:07.881" v="1960" actId="1076"/>
          <ac:picMkLst>
            <pc:docMk/>
            <pc:sldMk cId="840140492" sldId="297"/>
            <ac:picMk id="11" creationId="{283CEB77-EE76-4B7C-B81A-DF6605219F7C}"/>
          </ac:picMkLst>
        </pc:picChg>
        <pc:picChg chg="add mod">
          <ac:chgData name="Andreas Wänqvist" userId="26cb167998b569eb" providerId="Windows Live" clId="Web-{D6FA0B4F-5910-437D-930C-7C04D51EA859}" dt="2020-01-30T12:17:27.804" v="1962" actId="1076"/>
          <ac:picMkLst>
            <pc:docMk/>
            <pc:sldMk cId="840140492" sldId="297"/>
            <ac:picMk id="13" creationId="{E7057BDB-D718-4B67-9DC6-787A964C72FB}"/>
          </ac:picMkLst>
        </pc:picChg>
        <pc:picChg chg="add mod">
          <ac:chgData name="Andreas Wänqvist" userId="26cb167998b569eb" providerId="Windows Live" clId="Web-{D6FA0B4F-5910-437D-930C-7C04D51EA859}" dt="2020-01-30T12:17:34.522" v="1963" actId="1076"/>
          <ac:picMkLst>
            <pc:docMk/>
            <pc:sldMk cId="840140492" sldId="297"/>
            <ac:picMk id="15" creationId="{0ACAD5E1-B420-47BC-895C-B66168362648}"/>
          </ac:picMkLst>
        </pc:picChg>
      </pc:sldChg>
      <pc:sldChg chg="modSp new">
        <pc:chgData name="Andreas Wänqvist" userId="26cb167998b569eb" providerId="Windows Live" clId="Web-{D6FA0B4F-5910-437D-930C-7C04D51EA859}" dt="2020-01-30T16:22:01.266" v="2569" actId="20577"/>
        <pc:sldMkLst>
          <pc:docMk/>
          <pc:sldMk cId="1635990213" sldId="298"/>
        </pc:sldMkLst>
        <pc:spChg chg="mod">
          <ac:chgData name="Andreas Wänqvist" userId="26cb167998b569eb" providerId="Windows Live" clId="Web-{D6FA0B4F-5910-437D-930C-7C04D51EA859}" dt="2020-01-30T16:21:49.281" v="2554" actId="20577"/>
          <ac:spMkLst>
            <pc:docMk/>
            <pc:sldMk cId="1635990213" sldId="298"/>
            <ac:spMk id="2" creationId="{30C5464B-42F6-4129-88D6-22F5C42C9674}"/>
          </ac:spMkLst>
        </pc:spChg>
        <pc:spChg chg="mod">
          <ac:chgData name="Andreas Wänqvist" userId="26cb167998b569eb" providerId="Windows Live" clId="Web-{D6FA0B4F-5910-437D-930C-7C04D51EA859}" dt="2020-01-30T16:22:01.266" v="2569" actId="20577"/>
          <ac:spMkLst>
            <pc:docMk/>
            <pc:sldMk cId="1635990213" sldId="298"/>
            <ac:spMk id="3" creationId="{198D0258-72C1-4682-BCDB-338625B41DE6}"/>
          </ac:spMkLst>
        </pc:spChg>
      </pc:sldChg>
      <pc:sldChg chg="modSp new">
        <pc:chgData name="Andreas Wänqvist" userId="26cb167998b569eb" providerId="Windows Live" clId="Web-{D6FA0B4F-5910-437D-930C-7C04D51EA859}" dt="2020-01-30T16:23:56.048" v="2604" actId="20577"/>
        <pc:sldMkLst>
          <pc:docMk/>
          <pc:sldMk cId="3113980420" sldId="299"/>
        </pc:sldMkLst>
        <pc:spChg chg="mod">
          <ac:chgData name="Andreas Wänqvist" userId="26cb167998b569eb" providerId="Windows Live" clId="Web-{D6FA0B4F-5910-437D-930C-7C04D51EA859}" dt="2020-01-30T16:23:45.814" v="2578" actId="20577"/>
          <ac:spMkLst>
            <pc:docMk/>
            <pc:sldMk cId="3113980420" sldId="299"/>
            <ac:spMk id="2" creationId="{BF590760-8FF8-4698-AE1A-F155E33344CF}"/>
          </ac:spMkLst>
        </pc:spChg>
        <pc:spChg chg="mod">
          <ac:chgData name="Andreas Wänqvist" userId="26cb167998b569eb" providerId="Windows Live" clId="Web-{D6FA0B4F-5910-437D-930C-7C04D51EA859}" dt="2020-01-30T16:23:56.048" v="2604" actId="20577"/>
          <ac:spMkLst>
            <pc:docMk/>
            <pc:sldMk cId="3113980420" sldId="299"/>
            <ac:spMk id="3" creationId="{40B44949-2E33-44B5-846D-933CD2977818}"/>
          </ac:spMkLst>
        </pc:spChg>
      </pc:sldChg>
      <pc:sldChg chg="modSp new modNotes">
        <pc:chgData name="Andreas Wänqvist" userId="26cb167998b569eb" providerId="Windows Live" clId="Web-{D6FA0B4F-5910-437D-930C-7C04D51EA859}" dt="2020-01-30T16:47:30.393" v="2765"/>
        <pc:sldMkLst>
          <pc:docMk/>
          <pc:sldMk cId="2259677231" sldId="300"/>
        </pc:sldMkLst>
        <pc:spChg chg="mod">
          <ac:chgData name="Andreas Wänqvist" userId="26cb167998b569eb" providerId="Windows Live" clId="Web-{D6FA0B4F-5910-437D-930C-7C04D51EA859}" dt="2020-01-30T16:44:29.219" v="2617" actId="20577"/>
          <ac:spMkLst>
            <pc:docMk/>
            <pc:sldMk cId="2259677231" sldId="300"/>
            <ac:spMk id="2" creationId="{9228078F-8631-49BD-8474-C08699147D5A}"/>
          </ac:spMkLst>
        </pc:spChg>
        <pc:spChg chg="mod">
          <ac:chgData name="Andreas Wänqvist" userId="26cb167998b569eb" providerId="Windows Live" clId="Web-{D6FA0B4F-5910-437D-930C-7C04D51EA859}" dt="2020-01-30T16:46:39.876" v="2755" actId="20577"/>
          <ac:spMkLst>
            <pc:docMk/>
            <pc:sldMk cId="2259677231" sldId="300"/>
            <ac:spMk id="3" creationId="{38A58086-EAA2-44BA-A7B1-200D74569DEE}"/>
          </ac:spMkLst>
        </pc:spChg>
      </pc:sldChg>
      <pc:sldChg chg="modSp new">
        <pc:chgData name="Andreas Wänqvist" userId="26cb167998b569eb" providerId="Windows Live" clId="Web-{D6FA0B4F-5910-437D-930C-7C04D51EA859}" dt="2020-01-30T16:57:36.962" v="2782" actId="20577"/>
        <pc:sldMkLst>
          <pc:docMk/>
          <pc:sldMk cId="1301163780" sldId="301"/>
        </pc:sldMkLst>
        <pc:spChg chg="mod">
          <ac:chgData name="Andreas Wänqvist" userId="26cb167998b569eb" providerId="Windows Live" clId="Web-{D6FA0B4F-5910-437D-930C-7C04D51EA859}" dt="2020-01-30T16:57:36.962" v="2782" actId="20577"/>
          <ac:spMkLst>
            <pc:docMk/>
            <pc:sldMk cId="1301163780" sldId="301"/>
            <ac:spMk id="2" creationId="{3E024622-3A0A-4A93-A17B-15512697E32C}"/>
          </ac:spMkLst>
        </pc:spChg>
      </pc:sldChg>
    </pc:docChg>
  </pc:docChgLst>
  <pc:docChgLst>
    <pc:chgData name="Andreas Wänqvist" userId="26cb167998b569eb" providerId="Windows Live" clId="Web-{0787294B-95B4-4009-A157-F0A9C14BDF4E}"/>
    <pc:docChg chg="addSld modSld sldOrd">
      <pc:chgData name="Andreas Wänqvist" userId="26cb167998b569eb" providerId="Windows Live" clId="Web-{0787294B-95B4-4009-A157-F0A9C14BDF4E}" dt="2020-01-18T09:04:53.319" v="112" actId="20577"/>
      <pc:docMkLst>
        <pc:docMk/>
      </pc:docMkLst>
      <pc:sldChg chg="modSp ord">
        <pc:chgData name="Andreas Wänqvist" userId="26cb167998b569eb" providerId="Windows Live" clId="Web-{0787294B-95B4-4009-A157-F0A9C14BDF4E}" dt="2020-01-18T09:04:53.304" v="111" actId="20577"/>
        <pc:sldMkLst>
          <pc:docMk/>
          <pc:sldMk cId="3205996901" sldId="261"/>
        </pc:sldMkLst>
        <pc:spChg chg="mod">
          <ac:chgData name="Andreas Wänqvist" userId="26cb167998b569eb" providerId="Windows Live" clId="Web-{0787294B-95B4-4009-A157-F0A9C14BDF4E}" dt="2020-01-18T09:04:53.304" v="111" actId="20577"/>
          <ac:spMkLst>
            <pc:docMk/>
            <pc:sldMk cId="3205996901" sldId="261"/>
            <ac:spMk id="3" creationId="{F592DD07-F0BE-4E73-A685-6C72F889EB66}"/>
          </ac:spMkLst>
        </pc:spChg>
      </pc:sldChg>
      <pc:sldChg chg="modSp new">
        <pc:chgData name="Andreas Wänqvist" userId="26cb167998b569eb" providerId="Windows Live" clId="Web-{0787294B-95B4-4009-A157-F0A9C14BDF4E}" dt="2020-01-18T09:00:48.709" v="6" actId="20577"/>
        <pc:sldMkLst>
          <pc:docMk/>
          <pc:sldMk cId="1890288000" sldId="264"/>
        </pc:sldMkLst>
        <pc:spChg chg="mod">
          <ac:chgData name="Andreas Wänqvist" userId="26cb167998b569eb" providerId="Windows Live" clId="Web-{0787294B-95B4-4009-A157-F0A9C14BDF4E}" dt="2020-01-18T09:00:20.833" v="3" actId="20577"/>
          <ac:spMkLst>
            <pc:docMk/>
            <pc:sldMk cId="1890288000" sldId="264"/>
            <ac:spMk id="2" creationId="{3CF7FED5-E297-4BE5-A27B-BAF174A4CDD9}"/>
          </ac:spMkLst>
        </pc:spChg>
        <pc:spChg chg="mod">
          <ac:chgData name="Andreas Wänqvist" userId="26cb167998b569eb" providerId="Windows Live" clId="Web-{0787294B-95B4-4009-A157-F0A9C14BDF4E}" dt="2020-01-18T09:00:48.709" v="6" actId="20577"/>
          <ac:spMkLst>
            <pc:docMk/>
            <pc:sldMk cId="1890288000" sldId="264"/>
            <ac:spMk id="3" creationId="{D03BBDA1-51AB-492D-AFF8-F76195A19F40}"/>
          </ac:spMkLst>
        </pc:spChg>
      </pc:sldChg>
      <pc:sldChg chg="modSp new">
        <pc:chgData name="Andreas Wänqvist" userId="26cb167998b569eb" providerId="Windows Live" clId="Web-{0787294B-95B4-4009-A157-F0A9C14BDF4E}" dt="2020-01-18T09:01:16.443" v="16" actId="20577"/>
        <pc:sldMkLst>
          <pc:docMk/>
          <pc:sldMk cId="835917385" sldId="265"/>
        </pc:sldMkLst>
        <pc:spChg chg="mod">
          <ac:chgData name="Andreas Wänqvist" userId="26cb167998b569eb" providerId="Windows Live" clId="Web-{0787294B-95B4-4009-A157-F0A9C14BDF4E}" dt="2020-01-18T09:01:16.443" v="16" actId="20577"/>
          <ac:spMkLst>
            <pc:docMk/>
            <pc:sldMk cId="835917385" sldId="265"/>
            <ac:spMk id="2" creationId="{75996E93-84E4-41F9-BBA5-AC4D480CA49F}"/>
          </ac:spMkLst>
        </pc:spChg>
      </pc:sldChg>
      <pc:sldChg chg="modSp new">
        <pc:chgData name="Andreas Wänqvist" userId="26cb167998b569eb" providerId="Windows Live" clId="Web-{0787294B-95B4-4009-A157-F0A9C14BDF4E}" dt="2020-01-18T09:01:30.959" v="31" actId="20577"/>
        <pc:sldMkLst>
          <pc:docMk/>
          <pc:sldMk cId="1225658136" sldId="266"/>
        </pc:sldMkLst>
        <pc:spChg chg="mod">
          <ac:chgData name="Andreas Wänqvist" userId="26cb167998b569eb" providerId="Windows Live" clId="Web-{0787294B-95B4-4009-A157-F0A9C14BDF4E}" dt="2020-01-18T09:01:30.959" v="31" actId="20577"/>
          <ac:spMkLst>
            <pc:docMk/>
            <pc:sldMk cId="1225658136" sldId="266"/>
            <ac:spMk id="2" creationId="{EB0FA717-E4FF-4BCB-9857-B0CB08FE2D77}"/>
          </ac:spMkLst>
        </pc:spChg>
      </pc:sldChg>
    </pc:docChg>
  </pc:docChgLst>
  <pc:docChgLst>
    <pc:chgData name="Andreas Wänqvist" userId="26cb167998b569eb" providerId="Windows Live" clId="Web-{1DFAA6CE-6AC1-42A4-8D27-03B1396E4C20}"/>
    <pc:docChg chg="addSld delSld modSld sldOrd addMainMaster delMainMaster">
      <pc:chgData name="Andreas Wänqvist" userId="26cb167998b569eb" providerId="Windows Live" clId="Web-{1DFAA6CE-6AC1-42A4-8D27-03B1396E4C20}" dt="2020-02-01T23:59:19.361" v="2712" actId="20577"/>
      <pc:docMkLst>
        <pc:docMk/>
      </pc:docMkLst>
      <pc:sldChg chg="modSp mod modClrScheme chgLayout">
        <pc:chgData name="Andreas Wänqvist" userId="26cb167998b569eb" providerId="Windows Live" clId="Web-{1DFAA6CE-6AC1-42A4-8D27-03B1396E4C20}" dt="2020-02-01T13:23:15.369" v="1714"/>
        <pc:sldMkLst>
          <pc:docMk/>
          <pc:sldMk cId="109857222" sldId="256"/>
        </pc:sldMkLst>
        <pc:spChg chg="mod ord">
          <ac:chgData name="Andreas Wänqvist" userId="26cb167998b569eb" providerId="Windows Live" clId="Web-{1DFAA6CE-6AC1-42A4-8D27-03B1396E4C20}" dt="2020-02-01T13:23:15.369" v="1714"/>
          <ac:spMkLst>
            <pc:docMk/>
            <pc:sldMk cId="109857222" sldId="256"/>
            <ac:spMk id="2" creationId="{00000000-0000-0000-0000-000000000000}"/>
          </ac:spMkLst>
        </pc:spChg>
        <pc:spChg chg="mod ord">
          <ac:chgData name="Andreas Wänqvist" userId="26cb167998b569eb" providerId="Windows Live" clId="Web-{1DFAA6CE-6AC1-42A4-8D27-03B1396E4C20}" dt="2020-02-01T13:23:15.369" v="1714"/>
          <ac:spMkLst>
            <pc:docMk/>
            <pc:sldMk cId="109857222" sldId="256"/>
            <ac:spMk id="3" creationId="{00000000-0000-0000-0000-000000000000}"/>
          </ac:spMkLst>
        </pc:spChg>
      </pc:sldChg>
      <pc:sldChg chg="modSp mod modClrScheme chgLayout">
        <pc:chgData name="Andreas Wänqvist" userId="26cb167998b569eb" providerId="Windows Live" clId="Web-{1DFAA6CE-6AC1-42A4-8D27-03B1396E4C20}" dt="2020-02-01T23:39:50.445" v="2556" actId="20577"/>
        <pc:sldMkLst>
          <pc:docMk/>
          <pc:sldMk cId="3963309472" sldId="257"/>
        </pc:sldMkLst>
        <pc:spChg chg="mod ord">
          <ac:chgData name="Andreas Wänqvist" userId="26cb167998b569eb" providerId="Windows Live" clId="Web-{1DFAA6CE-6AC1-42A4-8D27-03B1396E4C20}" dt="2020-02-01T13:23:15.369" v="1714"/>
          <ac:spMkLst>
            <pc:docMk/>
            <pc:sldMk cId="3963309472" sldId="257"/>
            <ac:spMk id="2" creationId="{36A99E85-FA67-4C2B-AF78-4F32E4F2270C}"/>
          </ac:spMkLst>
        </pc:spChg>
        <pc:spChg chg="mod ord">
          <ac:chgData name="Andreas Wänqvist" userId="26cb167998b569eb" providerId="Windows Live" clId="Web-{1DFAA6CE-6AC1-42A4-8D27-03B1396E4C20}" dt="2020-02-01T23:39:50.445" v="2556" actId="20577"/>
          <ac:spMkLst>
            <pc:docMk/>
            <pc:sldMk cId="3963309472" sldId="257"/>
            <ac:spMk id="3" creationId="{1114ADA9-0944-443C-B2B5-3BF2DFF02FFC}"/>
          </ac:spMkLst>
        </pc:spChg>
      </pc:sldChg>
      <pc:sldChg chg="modSp mod modClrScheme chgLayout">
        <pc:chgData name="Andreas Wänqvist" userId="26cb167998b569eb" providerId="Windows Live" clId="Web-{1DFAA6CE-6AC1-42A4-8D27-03B1396E4C20}" dt="2020-02-01T13:23:15.369" v="1714"/>
        <pc:sldMkLst>
          <pc:docMk/>
          <pc:sldMk cId="339668002" sldId="260"/>
        </pc:sldMkLst>
        <pc:spChg chg="mod ord">
          <ac:chgData name="Andreas Wänqvist" userId="26cb167998b569eb" providerId="Windows Live" clId="Web-{1DFAA6CE-6AC1-42A4-8D27-03B1396E4C20}" dt="2020-02-01T13:23:15.369" v="1714"/>
          <ac:spMkLst>
            <pc:docMk/>
            <pc:sldMk cId="339668002" sldId="260"/>
            <ac:spMk id="2" creationId="{D0FDA159-8B06-4E23-80DC-AB04A70AEAC5}"/>
          </ac:spMkLst>
        </pc:spChg>
        <pc:spChg chg="mod ord">
          <ac:chgData name="Andreas Wänqvist" userId="26cb167998b569eb" providerId="Windows Live" clId="Web-{1DFAA6CE-6AC1-42A4-8D27-03B1396E4C20}" dt="2020-02-01T13:23:15.369" v="1714"/>
          <ac:spMkLst>
            <pc:docMk/>
            <pc:sldMk cId="339668002" sldId="260"/>
            <ac:spMk id="3" creationId="{F6DC62A4-0592-43EE-BEC7-605E6772CC3E}"/>
          </ac:spMkLst>
        </pc:spChg>
        <pc:spChg chg="mod ord">
          <ac:chgData name="Andreas Wänqvist" userId="26cb167998b569eb" providerId="Windows Live" clId="Web-{1DFAA6CE-6AC1-42A4-8D27-03B1396E4C20}" dt="2020-02-01T13:23:15.369" v="1714"/>
          <ac:spMkLst>
            <pc:docMk/>
            <pc:sldMk cId="339668002" sldId="260"/>
            <ac:spMk id="4" creationId="{2AC61FA8-D062-48F8-BA26-9D3E19732F3D}"/>
          </ac:spMkLst>
        </pc:spChg>
        <pc:spChg chg="mod ord">
          <ac:chgData name="Andreas Wänqvist" userId="26cb167998b569eb" providerId="Windows Live" clId="Web-{1DFAA6CE-6AC1-42A4-8D27-03B1396E4C20}" dt="2020-02-01T13:23:15.369" v="1714"/>
          <ac:spMkLst>
            <pc:docMk/>
            <pc:sldMk cId="339668002" sldId="260"/>
            <ac:spMk id="5" creationId="{A34BAACF-CA39-4230-BD9D-5F7CB9C18631}"/>
          </ac:spMkLst>
        </pc:spChg>
        <pc:spChg chg="mod ord">
          <ac:chgData name="Andreas Wänqvist" userId="26cb167998b569eb" providerId="Windows Live" clId="Web-{1DFAA6CE-6AC1-42A4-8D27-03B1396E4C20}" dt="2020-02-01T13:23:15.369" v="1714"/>
          <ac:spMkLst>
            <pc:docMk/>
            <pc:sldMk cId="339668002" sldId="260"/>
            <ac:spMk id="6" creationId="{1E133205-F215-4519-A1A7-02A93C5682F9}"/>
          </ac:spMkLst>
        </pc:spChg>
      </pc:sldChg>
      <pc:sldChg chg="addSp modSp mod modClrScheme chgLayout">
        <pc:chgData name="Andreas Wänqvist" userId="26cb167998b569eb" providerId="Windows Live" clId="Web-{1DFAA6CE-6AC1-42A4-8D27-03B1396E4C20}" dt="2020-02-01T23:58:05.048" v="2710" actId="20577"/>
        <pc:sldMkLst>
          <pc:docMk/>
          <pc:sldMk cId="3205996901" sldId="261"/>
        </pc:sldMkLst>
        <pc:spChg chg="mod ord">
          <ac:chgData name="Andreas Wänqvist" userId="26cb167998b569eb" providerId="Windows Live" clId="Web-{1DFAA6CE-6AC1-42A4-8D27-03B1396E4C20}" dt="2020-02-01T23:57:40.657" v="2696"/>
          <ac:spMkLst>
            <pc:docMk/>
            <pc:sldMk cId="3205996901" sldId="261"/>
            <ac:spMk id="2" creationId="{2EBDFA83-3103-4C57-8A36-5CF8DF3ACB40}"/>
          </ac:spMkLst>
        </pc:spChg>
        <pc:spChg chg="mod ord">
          <ac:chgData name="Andreas Wänqvist" userId="26cb167998b569eb" providerId="Windows Live" clId="Web-{1DFAA6CE-6AC1-42A4-8D27-03B1396E4C20}" dt="2020-02-01T23:58:01.001" v="2708" actId="20577"/>
          <ac:spMkLst>
            <pc:docMk/>
            <pc:sldMk cId="3205996901" sldId="261"/>
            <ac:spMk id="3" creationId="{F592DD07-F0BE-4E73-A685-6C72F889EB66}"/>
          </ac:spMkLst>
        </pc:spChg>
        <pc:spChg chg="add mod ord">
          <ac:chgData name="Andreas Wänqvist" userId="26cb167998b569eb" providerId="Windows Live" clId="Web-{1DFAA6CE-6AC1-42A4-8D27-03B1396E4C20}" dt="2020-02-01T23:58:05.048" v="2710" actId="20577"/>
          <ac:spMkLst>
            <pc:docMk/>
            <pc:sldMk cId="3205996901" sldId="261"/>
            <ac:spMk id="4" creationId="{09569FAF-AB81-45EC-B808-5DD14B93314F}"/>
          </ac:spMkLst>
        </pc:spChg>
      </pc:sldChg>
      <pc:sldChg chg="modSp mod modClrScheme chgLayout">
        <pc:chgData name="Andreas Wänqvist" userId="26cb167998b569eb" providerId="Windows Live" clId="Web-{1DFAA6CE-6AC1-42A4-8D27-03B1396E4C20}" dt="2020-02-01T13:23:15.369" v="1714"/>
        <pc:sldMkLst>
          <pc:docMk/>
          <pc:sldMk cId="3549201656" sldId="262"/>
        </pc:sldMkLst>
        <pc:spChg chg="mod ord">
          <ac:chgData name="Andreas Wänqvist" userId="26cb167998b569eb" providerId="Windows Live" clId="Web-{1DFAA6CE-6AC1-42A4-8D27-03B1396E4C20}" dt="2020-02-01T13:23:15.369" v="1714"/>
          <ac:spMkLst>
            <pc:docMk/>
            <pc:sldMk cId="3549201656" sldId="262"/>
            <ac:spMk id="2" creationId="{115CE996-E502-4D1A-9E49-DE0B2C7ED952}"/>
          </ac:spMkLst>
        </pc:spChg>
        <pc:spChg chg="mod ord">
          <ac:chgData name="Andreas Wänqvist" userId="26cb167998b569eb" providerId="Windows Live" clId="Web-{1DFAA6CE-6AC1-42A4-8D27-03B1396E4C20}" dt="2020-02-01T13:23:15.369" v="1714"/>
          <ac:spMkLst>
            <pc:docMk/>
            <pc:sldMk cId="3549201656" sldId="262"/>
            <ac:spMk id="3" creationId="{9CCD1210-A19E-4FD0-864E-AE8C50A69BE7}"/>
          </ac:spMkLst>
        </pc:spChg>
      </pc:sldChg>
      <pc:sldChg chg="modSp mod modClrScheme chgLayout">
        <pc:chgData name="Andreas Wänqvist" userId="26cb167998b569eb" providerId="Windows Live" clId="Web-{1DFAA6CE-6AC1-42A4-8D27-03B1396E4C20}" dt="2020-02-01T13:23:15.369" v="1714"/>
        <pc:sldMkLst>
          <pc:docMk/>
          <pc:sldMk cId="1399662326" sldId="263"/>
        </pc:sldMkLst>
        <pc:spChg chg="mod ord">
          <ac:chgData name="Andreas Wänqvist" userId="26cb167998b569eb" providerId="Windows Live" clId="Web-{1DFAA6CE-6AC1-42A4-8D27-03B1396E4C20}" dt="2020-02-01T13:23:15.369" v="1714"/>
          <ac:spMkLst>
            <pc:docMk/>
            <pc:sldMk cId="1399662326" sldId="263"/>
            <ac:spMk id="2" creationId="{D65944F1-8F8C-446B-9BDF-B0EA7EBF522D}"/>
          </ac:spMkLst>
        </pc:spChg>
        <pc:spChg chg="mod ord">
          <ac:chgData name="Andreas Wänqvist" userId="26cb167998b569eb" providerId="Windows Live" clId="Web-{1DFAA6CE-6AC1-42A4-8D27-03B1396E4C20}" dt="2020-02-01T13:23:15.369" v="1714"/>
          <ac:spMkLst>
            <pc:docMk/>
            <pc:sldMk cId="1399662326" sldId="263"/>
            <ac:spMk id="3" creationId="{10609EB3-0198-44BC-8564-A662C9D2858E}"/>
          </ac:spMkLst>
        </pc:spChg>
      </pc:sldChg>
      <pc:sldChg chg="modSp mod modClrScheme chgLayout">
        <pc:chgData name="Andreas Wänqvist" userId="26cb167998b569eb" providerId="Windows Live" clId="Web-{1DFAA6CE-6AC1-42A4-8D27-03B1396E4C20}" dt="2020-02-01T13:23:15.369" v="1714"/>
        <pc:sldMkLst>
          <pc:docMk/>
          <pc:sldMk cId="1890288000" sldId="264"/>
        </pc:sldMkLst>
        <pc:spChg chg="mod ord">
          <ac:chgData name="Andreas Wänqvist" userId="26cb167998b569eb" providerId="Windows Live" clId="Web-{1DFAA6CE-6AC1-42A4-8D27-03B1396E4C20}" dt="2020-02-01T13:23:15.369" v="1714"/>
          <ac:spMkLst>
            <pc:docMk/>
            <pc:sldMk cId="1890288000" sldId="264"/>
            <ac:spMk id="2" creationId="{3CF7FED5-E297-4BE5-A27B-BAF174A4CDD9}"/>
          </ac:spMkLst>
        </pc:spChg>
        <pc:spChg chg="mod ord">
          <ac:chgData name="Andreas Wänqvist" userId="26cb167998b569eb" providerId="Windows Live" clId="Web-{1DFAA6CE-6AC1-42A4-8D27-03B1396E4C20}" dt="2020-02-01T13:23:15.369" v="1714"/>
          <ac:spMkLst>
            <pc:docMk/>
            <pc:sldMk cId="1890288000" sldId="264"/>
            <ac:spMk id="3" creationId="{D03BBDA1-51AB-492D-AFF8-F76195A19F40}"/>
          </ac:spMkLst>
        </pc:spChg>
      </pc:sldChg>
      <pc:sldChg chg="modSp del modNotes">
        <pc:chgData name="Andreas Wänqvist" userId="26cb167998b569eb" providerId="Windows Live" clId="Web-{1DFAA6CE-6AC1-42A4-8D27-03B1396E4C20}" dt="2020-01-31T13:10:23.713" v="1510"/>
        <pc:sldMkLst>
          <pc:docMk/>
          <pc:sldMk cId="835917385" sldId="265"/>
        </pc:sldMkLst>
        <pc:spChg chg="mod">
          <ac:chgData name="Andreas Wänqvist" userId="26cb167998b569eb" providerId="Windows Live" clId="Web-{1DFAA6CE-6AC1-42A4-8D27-03B1396E4C20}" dt="2020-01-31T12:49:40.893" v="1401" actId="20577"/>
          <ac:spMkLst>
            <pc:docMk/>
            <pc:sldMk cId="835917385" sldId="265"/>
            <ac:spMk id="3" creationId="{E5BA5E9F-A0C6-4589-87A9-57A5DA476E08}"/>
          </ac:spMkLst>
        </pc:spChg>
      </pc:sldChg>
      <pc:sldChg chg="modSp mod modClrScheme chgLayout">
        <pc:chgData name="Andreas Wänqvist" userId="26cb167998b569eb" providerId="Windows Live" clId="Web-{1DFAA6CE-6AC1-42A4-8D27-03B1396E4C20}" dt="2020-02-01T13:23:15.369" v="1714"/>
        <pc:sldMkLst>
          <pc:docMk/>
          <pc:sldMk cId="1225658136" sldId="266"/>
        </pc:sldMkLst>
        <pc:spChg chg="mod ord">
          <ac:chgData name="Andreas Wänqvist" userId="26cb167998b569eb" providerId="Windows Live" clId="Web-{1DFAA6CE-6AC1-42A4-8D27-03B1396E4C20}" dt="2020-02-01T13:23:15.369" v="1714"/>
          <ac:spMkLst>
            <pc:docMk/>
            <pc:sldMk cId="1225658136" sldId="266"/>
            <ac:spMk id="2" creationId="{EB0FA717-E4FF-4BCB-9857-B0CB08FE2D77}"/>
          </ac:spMkLst>
        </pc:spChg>
        <pc:spChg chg="mod ord">
          <ac:chgData name="Andreas Wänqvist" userId="26cb167998b569eb" providerId="Windows Live" clId="Web-{1DFAA6CE-6AC1-42A4-8D27-03B1396E4C20}" dt="2020-02-01T13:23:15.369" v="1714"/>
          <ac:spMkLst>
            <pc:docMk/>
            <pc:sldMk cId="1225658136" sldId="266"/>
            <ac:spMk id="3" creationId="{9853A1FF-1B89-4D65-95AB-140A9E677003}"/>
          </ac:spMkLst>
        </pc:spChg>
      </pc:sldChg>
      <pc:sldChg chg="modSp mod modClrScheme chgLayout">
        <pc:chgData name="Andreas Wänqvist" userId="26cb167998b569eb" providerId="Windows Live" clId="Web-{1DFAA6CE-6AC1-42A4-8D27-03B1396E4C20}" dt="2020-02-01T13:23:15.369" v="1714"/>
        <pc:sldMkLst>
          <pc:docMk/>
          <pc:sldMk cId="2308639587" sldId="267"/>
        </pc:sldMkLst>
        <pc:spChg chg="mod ord">
          <ac:chgData name="Andreas Wänqvist" userId="26cb167998b569eb" providerId="Windows Live" clId="Web-{1DFAA6CE-6AC1-42A4-8D27-03B1396E4C20}" dt="2020-02-01T13:23:15.369" v="1714"/>
          <ac:spMkLst>
            <pc:docMk/>
            <pc:sldMk cId="2308639587" sldId="267"/>
            <ac:spMk id="2" creationId="{AA96FF6C-1032-4F62-8DD8-959A6034D4BC}"/>
          </ac:spMkLst>
        </pc:spChg>
        <pc:spChg chg="mod ord">
          <ac:chgData name="Andreas Wänqvist" userId="26cb167998b569eb" providerId="Windows Live" clId="Web-{1DFAA6CE-6AC1-42A4-8D27-03B1396E4C20}" dt="2020-02-01T13:23:15.369" v="1714"/>
          <ac:spMkLst>
            <pc:docMk/>
            <pc:sldMk cId="2308639587" sldId="267"/>
            <ac:spMk id="3" creationId="{BC96D0CD-2DEE-4A10-9F17-40674F98B73F}"/>
          </ac:spMkLst>
        </pc:spChg>
      </pc:sldChg>
      <pc:sldChg chg="modSp mod modClrScheme chgLayout">
        <pc:chgData name="Andreas Wänqvist" userId="26cb167998b569eb" providerId="Windows Live" clId="Web-{1DFAA6CE-6AC1-42A4-8D27-03B1396E4C20}" dt="2020-02-01T13:23:15.369" v="1714"/>
        <pc:sldMkLst>
          <pc:docMk/>
          <pc:sldMk cId="4123099203" sldId="269"/>
        </pc:sldMkLst>
        <pc:spChg chg="mod ord">
          <ac:chgData name="Andreas Wänqvist" userId="26cb167998b569eb" providerId="Windows Live" clId="Web-{1DFAA6CE-6AC1-42A4-8D27-03B1396E4C20}" dt="2020-02-01T13:23:15.369" v="1714"/>
          <ac:spMkLst>
            <pc:docMk/>
            <pc:sldMk cId="4123099203" sldId="269"/>
            <ac:spMk id="2" creationId="{B4D7B014-C18D-47BD-BF47-9AFAC62090F6}"/>
          </ac:spMkLst>
        </pc:spChg>
        <pc:spChg chg="mod ord">
          <ac:chgData name="Andreas Wänqvist" userId="26cb167998b569eb" providerId="Windows Live" clId="Web-{1DFAA6CE-6AC1-42A4-8D27-03B1396E4C20}" dt="2020-02-01T13:23:15.369" v="1714"/>
          <ac:spMkLst>
            <pc:docMk/>
            <pc:sldMk cId="4123099203" sldId="269"/>
            <ac:spMk id="3" creationId="{0096B4BA-139D-4ADC-A270-2315D233892E}"/>
          </ac:spMkLst>
        </pc:spChg>
      </pc:sldChg>
      <pc:sldChg chg="modSp mod modClrScheme chgLayout">
        <pc:chgData name="Andreas Wänqvist" userId="26cb167998b569eb" providerId="Windows Live" clId="Web-{1DFAA6CE-6AC1-42A4-8D27-03B1396E4C20}" dt="2020-02-01T13:23:15.369" v="1714"/>
        <pc:sldMkLst>
          <pc:docMk/>
          <pc:sldMk cId="73902104" sldId="270"/>
        </pc:sldMkLst>
        <pc:spChg chg="mod ord">
          <ac:chgData name="Andreas Wänqvist" userId="26cb167998b569eb" providerId="Windows Live" clId="Web-{1DFAA6CE-6AC1-42A4-8D27-03B1396E4C20}" dt="2020-02-01T13:23:15.369" v="1714"/>
          <ac:spMkLst>
            <pc:docMk/>
            <pc:sldMk cId="73902104" sldId="270"/>
            <ac:spMk id="2" creationId="{370398CA-B774-4931-AAE1-195E4B8650F7}"/>
          </ac:spMkLst>
        </pc:spChg>
        <pc:spChg chg="mod ord">
          <ac:chgData name="Andreas Wänqvist" userId="26cb167998b569eb" providerId="Windows Live" clId="Web-{1DFAA6CE-6AC1-42A4-8D27-03B1396E4C20}" dt="2020-02-01T13:23:15.369" v="1714"/>
          <ac:spMkLst>
            <pc:docMk/>
            <pc:sldMk cId="73902104" sldId="270"/>
            <ac:spMk id="3" creationId="{EF9AE91E-6E86-4158-8E8A-BC28232B403B}"/>
          </ac:spMkLst>
        </pc:spChg>
      </pc:sldChg>
      <pc:sldChg chg="modSp mod modClrScheme chgLayout">
        <pc:chgData name="Andreas Wänqvist" userId="26cb167998b569eb" providerId="Windows Live" clId="Web-{1DFAA6CE-6AC1-42A4-8D27-03B1396E4C20}" dt="2020-02-01T13:23:15.369" v="1714"/>
        <pc:sldMkLst>
          <pc:docMk/>
          <pc:sldMk cId="2102407130" sldId="271"/>
        </pc:sldMkLst>
        <pc:spChg chg="mod ord">
          <ac:chgData name="Andreas Wänqvist" userId="26cb167998b569eb" providerId="Windows Live" clId="Web-{1DFAA6CE-6AC1-42A4-8D27-03B1396E4C20}" dt="2020-02-01T13:23:15.369" v="1714"/>
          <ac:spMkLst>
            <pc:docMk/>
            <pc:sldMk cId="2102407130" sldId="271"/>
            <ac:spMk id="2" creationId="{4BF8FA0F-0FE0-45D5-9CA1-E6B09ED11806}"/>
          </ac:spMkLst>
        </pc:spChg>
        <pc:spChg chg="mod ord">
          <ac:chgData name="Andreas Wänqvist" userId="26cb167998b569eb" providerId="Windows Live" clId="Web-{1DFAA6CE-6AC1-42A4-8D27-03B1396E4C20}" dt="2020-02-01T13:23:15.369" v="1714"/>
          <ac:spMkLst>
            <pc:docMk/>
            <pc:sldMk cId="2102407130" sldId="271"/>
            <ac:spMk id="3" creationId="{F7FF7A2F-8D24-42AF-804F-CF2B71A7E940}"/>
          </ac:spMkLst>
        </pc:spChg>
      </pc:sldChg>
      <pc:sldChg chg="addSp delSp modSp mod setBg modClrScheme chgLayout modNotes">
        <pc:chgData name="Andreas Wänqvist" userId="26cb167998b569eb" providerId="Windows Live" clId="Web-{1DFAA6CE-6AC1-42A4-8D27-03B1396E4C20}" dt="2020-02-01T14:13:03.473" v="1889"/>
        <pc:sldMkLst>
          <pc:docMk/>
          <pc:sldMk cId="2882713692" sldId="272"/>
        </pc:sldMkLst>
        <pc:spChg chg="mod ord">
          <ac:chgData name="Andreas Wänqvist" userId="26cb167998b569eb" providerId="Windows Live" clId="Web-{1DFAA6CE-6AC1-42A4-8D27-03B1396E4C20}" dt="2020-02-01T14:12:39.583" v="1888"/>
          <ac:spMkLst>
            <pc:docMk/>
            <pc:sldMk cId="2882713692" sldId="272"/>
            <ac:spMk id="2" creationId="{77C685F7-E498-4792-8E44-675B0E7A165B}"/>
          </ac:spMkLst>
        </pc:spChg>
        <pc:spChg chg="add del mod ord">
          <ac:chgData name="Andreas Wänqvist" userId="26cb167998b569eb" providerId="Windows Live" clId="Web-{1DFAA6CE-6AC1-42A4-8D27-03B1396E4C20}" dt="2020-02-01T14:12:39.583" v="1888"/>
          <ac:spMkLst>
            <pc:docMk/>
            <pc:sldMk cId="2882713692" sldId="272"/>
            <ac:spMk id="3" creationId="{2D199EF5-C646-469F-99DA-DBBD4ED25A2B}"/>
          </ac:spMkLst>
        </pc:spChg>
        <pc:spChg chg="add del">
          <ac:chgData name="Andreas Wänqvist" userId="26cb167998b569eb" providerId="Windows Live" clId="Web-{1DFAA6CE-6AC1-42A4-8D27-03B1396E4C20}" dt="2020-02-01T14:12:32.052" v="1885"/>
          <ac:spMkLst>
            <pc:docMk/>
            <pc:sldMk cId="2882713692" sldId="272"/>
            <ac:spMk id="6" creationId="{46C2E80F-49A6-4372-B103-219D417A55ED}"/>
          </ac:spMkLst>
        </pc:spChg>
        <pc:spChg chg="add del">
          <ac:chgData name="Andreas Wänqvist" userId="26cb167998b569eb" providerId="Windows Live" clId="Web-{1DFAA6CE-6AC1-42A4-8D27-03B1396E4C20}" dt="2020-02-01T14:12:14.629" v="1883"/>
          <ac:spMkLst>
            <pc:docMk/>
            <pc:sldMk cId="2882713692" sldId="272"/>
            <ac:spMk id="10" creationId="{46C2E80F-49A6-4372-B103-219D417A55ED}"/>
          </ac:spMkLst>
        </pc:spChg>
        <pc:graphicFrameChg chg="add del">
          <ac:chgData name="Andreas Wänqvist" userId="26cb167998b569eb" providerId="Windows Live" clId="Web-{1DFAA6CE-6AC1-42A4-8D27-03B1396E4C20}" dt="2020-02-01T14:12:14.629" v="1883"/>
          <ac:graphicFrameMkLst>
            <pc:docMk/>
            <pc:sldMk cId="2882713692" sldId="272"/>
            <ac:graphicFrameMk id="5" creationId="{7335FF01-139C-4116-8749-EF3A1F953A34}"/>
          </ac:graphicFrameMkLst>
        </pc:graphicFrameChg>
        <pc:graphicFrameChg chg="add del">
          <ac:chgData name="Andreas Wänqvist" userId="26cb167998b569eb" providerId="Windows Live" clId="Web-{1DFAA6CE-6AC1-42A4-8D27-03B1396E4C20}" dt="2020-02-01T14:12:32.052" v="1885"/>
          <ac:graphicFrameMkLst>
            <pc:docMk/>
            <pc:sldMk cId="2882713692" sldId="272"/>
            <ac:graphicFrameMk id="7" creationId="{F0D768B8-4C77-4C2E-9AC7-FE5CCE85CF4A}"/>
          </ac:graphicFrameMkLst>
        </pc:graphicFrameChg>
        <pc:picChg chg="add del">
          <ac:chgData name="Andreas Wänqvist" userId="26cb167998b569eb" providerId="Windows Live" clId="Web-{1DFAA6CE-6AC1-42A4-8D27-03B1396E4C20}" dt="2020-02-01T14:12:39.551" v="1887"/>
          <ac:picMkLst>
            <pc:docMk/>
            <pc:sldMk cId="2882713692" sldId="272"/>
            <ac:picMk id="8" creationId="{FE0BD235-0C76-4F1D-AC3A-3B60F1241B0C}"/>
          </ac:picMkLst>
        </pc:picChg>
        <pc:picChg chg="add">
          <ac:chgData name="Andreas Wänqvist" userId="26cb167998b569eb" providerId="Windows Live" clId="Web-{1DFAA6CE-6AC1-42A4-8D27-03B1396E4C20}" dt="2020-02-01T14:12:39.583" v="1888"/>
          <ac:picMkLst>
            <pc:docMk/>
            <pc:sldMk cId="2882713692" sldId="272"/>
            <ac:picMk id="9" creationId="{4B0B0F5D-CE37-47C6-AD51-9C3889AA8554}"/>
          </ac:picMkLst>
        </pc:picChg>
      </pc:sldChg>
      <pc:sldChg chg="modSp mod modClrScheme chgLayout">
        <pc:chgData name="Andreas Wänqvist" userId="26cb167998b569eb" providerId="Windows Live" clId="Web-{1DFAA6CE-6AC1-42A4-8D27-03B1396E4C20}" dt="2020-02-01T13:23:15.369" v="1714"/>
        <pc:sldMkLst>
          <pc:docMk/>
          <pc:sldMk cId="95560902" sldId="273"/>
        </pc:sldMkLst>
        <pc:spChg chg="mod ord">
          <ac:chgData name="Andreas Wänqvist" userId="26cb167998b569eb" providerId="Windows Live" clId="Web-{1DFAA6CE-6AC1-42A4-8D27-03B1396E4C20}" dt="2020-02-01T13:23:15.369" v="1714"/>
          <ac:spMkLst>
            <pc:docMk/>
            <pc:sldMk cId="95560902" sldId="273"/>
            <ac:spMk id="2" creationId="{6635EE34-E22A-407E-83C8-34F1AE18ABE4}"/>
          </ac:spMkLst>
        </pc:spChg>
        <pc:spChg chg="mod ord">
          <ac:chgData name="Andreas Wänqvist" userId="26cb167998b569eb" providerId="Windows Live" clId="Web-{1DFAA6CE-6AC1-42A4-8D27-03B1396E4C20}" dt="2020-02-01T13:23:15.369" v="1714"/>
          <ac:spMkLst>
            <pc:docMk/>
            <pc:sldMk cId="95560902" sldId="273"/>
            <ac:spMk id="3" creationId="{3C41FC3D-3C91-4053-917D-306BC46B269F}"/>
          </ac:spMkLst>
        </pc:spChg>
      </pc:sldChg>
      <pc:sldChg chg="modSp mod ord modClrScheme chgLayout">
        <pc:chgData name="Andreas Wänqvist" userId="26cb167998b569eb" providerId="Windows Live" clId="Web-{1DFAA6CE-6AC1-42A4-8D27-03B1396E4C20}" dt="2020-02-01T23:38:57.491" v="2543"/>
        <pc:sldMkLst>
          <pc:docMk/>
          <pc:sldMk cId="1715252567" sldId="274"/>
        </pc:sldMkLst>
        <pc:spChg chg="mod ord">
          <ac:chgData name="Andreas Wänqvist" userId="26cb167998b569eb" providerId="Windows Live" clId="Web-{1DFAA6CE-6AC1-42A4-8D27-03B1396E4C20}" dt="2020-02-01T13:23:15.369" v="1714"/>
          <ac:spMkLst>
            <pc:docMk/>
            <pc:sldMk cId="1715252567" sldId="274"/>
            <ac:spMk id="2" creationId="{3384CF82-981C-4112-91EB-BFEB75603548}"/>
          </ac:spMkLst>
        </pc:spChg>
        <pc:spChg chg="mod ord">
          <ac:chgData name="Andreas Wänqvist" userId="26cb167998b569eb" providerId="Windows Live" clId="Web-{1DFAA6CE-6AC1-42A4-8D27-03B1396E4C20}" dt="2020-02-01T13:23:15.369" v="1714"/>
          <ac:spMkLst>
            <pc:docMk/>
            <pc:sldMk cId="1715252567" sldId="274"/>
            <ac:spMk id="3" creationId="{2220624A-140F-4891-A242-EF6606B98AB5}"/>
          </ac:spMkLst>
        </pc:spChg>
      </pc:sldChg>
      <pc:sldChg chg="modSp mod modClrScheme chgLayout">
        <pc:chgData name="Andreas Wänqvist" userId="26cb167998b569eb" providerId="Windows Live" clId="Web-{1DFAA6CE-6AC1-42A4-8D27-03B1396E4C20}" dt="2020-02-01T21:59:41.397" v="2304" actId="20577"/>
        <pc:sldMkLst>
          <pc:docMk/>
          <pc:sldMk cId="2037195801" sldId="275"/>
        </pc:sldMkLst>
        <pc:spChg chg="mod ord">
          <ac:chgData name="Andreas Wänqvist" userId="26cb167998b569eb" providerId="Windows Live" clId="Web-{1DFAA6CE-6AC1-42A4-8D27-03B1396E4C20}" dt="2020-02-01T13:23:15.369" v="1714"/>
          <ac:spMkLst>
            <pc:docMk/>
            <pc:sldMk cId="2037195801" sldId="275"/>
            <ac:spMk id="2" creationId="{A764ADAD-20B7-425A-978D-E3DE122A7F6B}"/>
          </ac:spMkLst>
        </pc:spChg>
        <pc:spChg chg="mod ord">
          <ac:chgData name="Andreas Wänqvist" userId="26cb167998b569eb" providerId="Windows Live" clId="Web-{1DFAA6CE-6AC1-42A4-8D27-03B1396E4C20}" dt="2020-02-01T21:59:41.397" v="2304" actId="20577"/>
          <ac:spMkLst>
            <pc:docMk/>
            <pc:sldMk cId="2037195801" sldId="275"/>
            <ac:spMk id="3" creationId="{52AB782A-3179-42A8-9A37-291E6C917B50}"/>
          </ac:spMkLst>
        </pc:spChg>
      </pc:sldChg>
      <pc:sldChg chg="modSp mod modClrScheme chgLayout">
        <pc:chgData name="Andreas Wänqvist" userId="26cb167998b569eb" providerId="Windows Live" clId="Web-{1DFAA6CE-6AC1-42A4-8D27-03B1396E4C20}" dt="2020-02-01T21:59:58.897" v="2315" actId="20577"/>
        <pc:sldMkLst>
          <pc:docMk/>
          <pc:sldMk cId="4127235298" sldId="276"/>
        </pc:sldMkLst>
        <pc:spChg chg="mod ord">
          <ac:chgData name="Andreas Wänqvist" userId="26cb167998b569eb" providerId="Windows Live" clId="Web-{1DFAA6CE-6AC1-42A4-8D27-03B1396E4C20}" dt="2020-02-01T13:23:15.369" v="1714"/>
          <ac:spMkLst>
            <pc:docMk/>
            <pc:sldMk cId="4127235298" sldId="276"/>
            <ac:spMk id="2" creationId="{7D5D08C5-C674-4848-8D11-FB7B9DCCDCE4}"/>
          </ac:spMkLst>
        </pc:spChg>
        <pc:spChg chg="mod ord">
          <ac:chgData name="Andreas Wänqvist" userId="26cb167998b569eb" providerId="Windows Live" clId="Web-{1DFAA6CE-6AC1-42A4-8D27-03B1396E4C20}" dt="2020-02-01T21:59:58.897" v="2315" actId="20577"/>
          <ac:spMkLst>
            <pc:docMk/>
            <pc:sldMk cId="4127235298" sldId="276"/>
            <ac:spMk id="3" creationId="{72550B45-5500-4ED3-BB63-BFB963A9313A}"/>
          </ac:spMkLst>
        </pc:spChg>
      </pc:sldChg>
      <pc:sldChg chg="modSp mod modClrScheme chgLayout">
        <pc:chgData name="Andreas Wänqvist" userId="26cb167998b569eb" providerId="Windows Live" clId="Web-{1DFAA6CE-6AC1-42A4-8D27-03B1396E4C20}" dt="2020-02-01T13:23:15.369" v="1714"/>
        <pc:sldMkLst>
          <pc:docMk/>
          <pc:sldMk cId="1410498897" sldId="277"/>
        </pc:sldMkLst>
        <pc:spChg chg="mod ord">
          <ac:chgData name="Andreas Wänqvist" userId="26cb167998b569eb" providerId="Windows Live" clId="Web-{1DFAA6CE-6AC1-42A4-8D27-03B1396E4C20}" dt="2020-02-01T13:23:15.369" v="1714"/>
          <ac:spMkLst>
            <pc:docMk/>
            <pc:sldMk cId="1410498897" sldId="277"/>
            <ac:spMk id="2" creationId="{E65FA190-BB8C-448E-BDE4-2F5CF0AD5CEB}"/>
          </ac:spMkLst>
        </pc:spChg>
        <pc:spChg chg="mod ord">
          <ac:chgData name="Andreas Wänqvist" userId="26cb167998b569eb" providerId="Windows Live" clId="Web-{1DFAA6CE-6AC1-42A4-8D27-03B1396E4C20}" dt="2020-02-01T13:23:15.369" v="1714"/>
          <ac:spMkLst>
            <pc:docMk/>
            <pc:sldMk cId="1410498897" sldId="277"/>
            <ac:spMk id="3" creationId="{9FE2CCE1-94E0-44AC-B4CE-B8AF5C797549}"/>
          </ac:spMkLst>
        </pc:spChg>
      </pc:sldChg>
      <pc:sldChg chg="modSp mod modClrScheme chgLayout">
        <pc:chgData name="Andreas Wänqvist" userId="26cb167998b569eb" providerId="Windows Live" clId="Web-{1DFAA6CE-6AC1-42A4-8D27-03B1396E4C20}" dt="2020-02-01T13:23:15.369" v="1714"/>
        <pc:sldMkLst>
          <pc:docMk/>
          <pc:sldMk cId="242303743" sldId="278"/>
        </pc:sldMkLst>
        <pc:spChg chg="mod ord">
          <ac:chgData name="Andreas Wänqvist" userId="26cb167998b569eb" providerId="Windows Live" clId="Web-{1DFAA6CE-6AC1-42A4-8D27-03B1396E4C20}" dt="2020-02-01T13:23:15.369" v="1714"/>
          <ac:spMkLst>
            <pc:docMk/>
            <pc:sldMk cId="242303743" sldId="278"/>
            <ac:spMk id="2" creationId="{F067E3C2-6127-4171-A202-430C98269BFB}"/>
          </ac:spMkLst>
        </pc:spChg>
        <pc:spChg chg="mod ord">
          <ac:chgData name="Andreas Wänqvist" userId="26cb167998b569eb" providerId="Windows Live" clId="Web-{1DFAA6CE-6AC1-42A4-8D27-03B1396E4C20}" dt="2020-02-01T13:23:15.369" v="1714"/>
          <ac:spMkLst>
            <pc:docMk/>
            <pc:sldMk cId="242303743" sldId="278"/>
            <ac:spMk id="3" creationId="{F3559B5D-B4B1-4FA8-B8A6-69AFC30EA7BD}"/>
          </ac:spMkLst>
        </pc:spChg>
      </pc:sldChg>
      <pc:sldChg chg="modSp mod modClrScheme chgLayout">
        <pc:chgData name="Andreas Wänqvist" userId="26cb167998b569eb" providerId="Windows Live" clId="Web-{1DFAA6CE-6AC1-42A4-8D27-03B1396E4C20}" dt="2020-02-01T13:23:15.369" v="1714"/>
        <pc:sldMkLst>
          <pc:docMk/>
          <pc:sldMk cId="4175239318" sldId="279"/>
        </pc:sldMkLst>
        <pc:spChg chg="mod ord">
          <ac:chgData name="Andreas Wänqvist" userId="26cb167998b569eb" providerId="Windows Live" clId="Web-{1DFAA6CE-6AC1-42A4-8D27-03B1396E4C20}" dt="2020-02-01T13:23:15.369" v="1714"/>
          <ac:spMkLst>
            <pc:docMk/>
            <pc:sldMk cId="4175239318" sldId="279"/>
            <ac:spMk id="2" creationId="{E108E996-137B-4DF9-A8D9-025F345F13FC}"/>
          </ac:spMkLst>
        </pc:spChg>
        <pc:spChg chg="mod ord">
          <ac:chgData name="Andreas Wänqvist" userId="26cb167998b569eb" providerId="Windows Live" clId="Web-{1DFAA6CE-6AC1-42A4-8D27-03B1396E4C20}" dt="2020-02-01T13:23:15.369" v="1714"/>
          <ac:spMkLst>
            <pc:docMk/>
            <pc:sldMk cId="4175239318" sldId="279"/>
            <ac:spMk id="3" creationId="{98629DCB-DAD1-4A2C-BF8F-2AE994D46C39}"/>
          </ac:spMkLst>
        </pc:spChg>
      </pc:sldChg>
      <pc:sldChg chg="modSp mod modClrScheme chgLayout">
        <pc:chgData name="Andreas Wänqvist" userId="26cb167998b569eb" providerId="Windows Live" clId="Web-{1DFAA6CE-6AC1-42A4-8D27-03B1396E4C20}" dt="2020-02-01T13:23:15.369" v="1714"/>
        <pc:sldMkLst>
          <pc:docMk/>
          <pc:sldMk cId="1599575687" sldId="280"/>
        </pc:sldMkLst>
        <pc:spChg chg="mod ord">
          <ac:chgData name="Andreas Wänqvist" userId="26cb167998b569eb" providerId="Windows Live" clId="Web-{1DFAA6CE-6AC1-42A4-8D27-03B1396E4C20}" dt="2020-02-01T13:23:15.369" v="1714"/>
          <ac:spMkLst>
            <pc:docMk/>
            <pc:sldMk cId="1599575687" sldId="280"/>
            <ac:spMk id="2" creationId="{751B0FCC-5110-45DD-BE4E-177CF7E1D716}"/>
          </ac:spMkLst>
        </pc:spChg>
        <pc:spChg chg="mod ord">
          <ac:chgData name="Andreas Wänqvist" userId="26cb167998b569eb" providerId="Windows Live" clId="Web-{1DFAA6CE-6AC1-42A4-8D27-03B1396E4C20}" dt="2020-02-01T13:23:15.369" v="1714"/>
          <ac:spMkLst>
            <pc:docMk/>
            <pc:sldMk cId="1599575687" sldId="280"/>
            <ac:spMk id="3" creationId="{282552AD-2F3A-475E-ABC4-65B58399F426}"/>
          </ac:spMkLst>
        </pc:spChg>
      </pc:sldChg>
      <pc:sldChg chg="modSp mod modClrScheme chgLayout">
        <pc:chgData name="Andreas Wänqvist" userId="26cb167998b569eb" providerId="Windows Live" clId="Web-{1DFAA6CE-6AC1-42A4-8D27-03B1396E4C20}" dt="2020-02-01T13:23:15.369" v="1714"/>
        <pc:sldMkLst>
          <pc:docMk/>
          <pc:sldMk cId="1697433652" sldId="281"/>
        </pc:sldMkLst>
        <pc:spChg chg="mod ord">
          <ac:chgData name="Andreas Wänqvist" userId="26cb167998b569eb" providerId="Windows Live" clId="Web-{1DFAA6CE-6AC1-42A4-8D27-03B1396E4C20}" dt="2020-02-01T13:23:15.369" v="1714"/>
          <ac:spMkLst>
            <pc:docMk/>
            <pc:sldMk cId="1697433652" sldId="281"/>
            <ac:spMk id="2" creationId="{2187C639-E78C-4AD2-89FC-F475A090044F}"/>
          </ac:spMkLst>
        </pc:spChg>
        <pc:spChg chg="mod ord">
          <ac:chgData name="Andreas Wänqvist" userId="26cb167998b569eb" providerId="Windows Live" clId="Web-{1DFAA6CE-6AC1-42A4-8D27-03B1396E4C20}" dt="2020-02-01T13:23:15.369" v="1714"/>
          <ac:spMkLst>
            <pc:docMk/>
            <pc:sldMk cId="1697433652" sldId="281"/>
            <ac:spMk id="3" creationId="{C7FC829E-13B5-4FBE-ADA2-CD71FE7D35F8}"/>
          </ac:spMkLst>
        </pc:spChg>
      </pc:sldChg>
      <pc:sldChg chg="modSp mod modClrScheme chgLayout">
        <pc:chgData name="Andreas Wänqvist" userId="26cb167998b569eb" providerId="Windows Live" clId="Web-{1DFAA6CE-6AC1-42A4-8D27-03B1396E4C20}" dt="2020-02-01T13:23:15.369" v="1714"/>
        <pc:sldMkLst>
          <pc:docMk/>
          <pc:sldMk cId="1831559341" sldId="282"/>
        </pc:sldMkLst>
        <pc:spChg chg="mod ord">
          <ac:chgData name="Andreas Wänqvist" userId="26cb167998b569eb" providerId="Windows Live" clId="Web-{1DFAA6CE-6AC1-42A4-8D27-03B1396E4C20}" dt="2020-02-01T13:23:15.369" v="1714"/>
          <ac:spMkLst>
            <pc:docMk/>
            <pc:sldMk cId="1831559341" sldId="282"/>
            <ac:spMk id="2" creationId="{AC6F353A-FDF0-4F4C-B661-D6052DEF0125}"/>
          </ac:spMkLst>
        </pc:spChg>
        <pc:spChg chg="mod ord">
          <ac:chgData name="Andreas Wänqvist" userId="26cb167998b569eb" providerId="Windows Live" clId="Web-{1DFAA6CE-6AC1-42A4-8D27-03B1396E4C20}" dt="2020-02-01T13:23:15.369" v="1714"/>
          <ac:spMkLst>
            <pc:docMk/>
            <pc:sldMk cId="1831559341" sldId="282"/>
            <ac:spMk id="3" creationId="{4320C5A2-5428-459A-9867-EDF34F1F9A23}"/>
          </ac:spMkLst>
        </pc:spChg>
      </pc:sldChg>
      <pc:sldChg chg="modSp mod ord modClrScheme chgLayout modNotes">
        <pc:chgData name="Andreas Wänqvist" userId="26cb167998b569eb" providerId="Windows Live" clId="Web-{1DFAA6CE-6AC1-42A4-8D27-03B1396E4C20}" dt="2020-02-01T14:14:44.411" v="1923"/>
        <pc:sldMkLst>
          <pc:docMk/>
          <pc:sldMk cId="3819700723" sldId="283"/>
        </pc:sldMkLst>
        <pc:spChg chg="mod ord">
          <ac:chgData name="Andreas Wänqvist" userId="26cb167998b569eb" providerId="Windows Live" clId="Web-{1DFAA6CE-6AC1-42A4-8D27-03B1396E4C20}" dt="2020-02-01T13:23:15.369" v="1714"/>
          <ac:spMkLst>
            <pc:docMk/>
            <pc:sldMk cId="3819700723" sldId="283"/>
            <ac:spMk id="2" creationId="{C131673E-C01E-4993-A9A7-A13DD86287CB}"/>
          </ac:spMkLst>
        </pc:spChg>
        <pc:spChg chg="mod ord">
          <ac:chgData name="Andreas Wänqvist" userId="26cb167998b569eb" providerId="Windows Live" clId="Web-{1DFAA6CE-6AC1-42A4-8D27-03B1396E4C20}" dt="2020-02-01T13:23:15.369" v="1714"/>
          <ac:spMkLst>
            <pc:docMk/>
            <pc:sldMk cId="3819700723" sldId="283"/>
            <ac:spMk id="3" creationId="{24ED6A0E-B59E-4257-90E9-EE45523EF680}"/>
          </ac:spMkLst>
        </pc:spChg>
      </pc:sldChg>
      <pc:sldChg chg="modSp mod modClrScheme chgLayout">
        <pc:chgData name="Andreas Wänqvist" userId="26cb167998b569eb" providerId="Windows Live" clId="Web-{1DFAA6CE-6AC1-42A4-8D27-03B1396E4C20}" dt="2020-02-01T13:23:15.369" v="1714"/>
        <pc:sldMkLst>
          <pc:docMk/>
          <pc:sldMk cId="1559579088" sldId="284"/>
        </pc:sldMkLst>
        <pc:spChg chg="mod ord">
          <ac:chgData name="Andreas Wänqvist" userId="26cb167998b569eb" providerId="Windows Live" clId="Web-{1DFAA6CE-6AC1-42A4-8D27-03B1396E4C20}" dt="2020-02-01T13:23:15.369" v="1714"/>
          <ac:spMkLst>
            <pc:docMk/>
            <pc:sldMk cId="1559579088" sldId="284"/>
            <ac:spMk id="2" creationId="{7EB704F2-C3BC-430E-852B-2276363C6F7D}"/>
          </ac:spMkLst>
        </pc:spChg>
        <pc:spChg chg="mod ord">
          <ac:chgData name="Andreas Wänqvist" userId="26cb167998b569eb" providerId="Windows Live" clId="Web-{1DFAA6CE-6AC1-42A4-8D27-03B1396E4C20}" dt="2020-02-01T13:23:15.369" v="1714"/>
          <ac:spMkLst>
            <pc:docMk/>
            <pc:sldMk cId="1559579088" sldId="284"/>
            <ac:spMk id="3" creationId="{FBB056F1-822F-4D20-85A4-B28E7A29F813}"/>
          </ac:spMkLst>
        </pc:spChg>
      </pc:sldChg>
      <pc:sldChg chg="modSp mod modClrScheme chgLayout">
        <pc:chgData name="Andreas Wänqvist" userId="26cb167998b569eb" providerId="Windows Live" clId="Web-{1DFAA6CE-6AC1-42A4-8D27-03B1396E4C20}" dt="2020-02-01T13:23:15.369" v="1714"/>
        <pc:sldMkLst>
          <pc:docMk/>
          <pc:sldMk cId="1520087788" sldId="285"/>
        </pc:sldMkLst>
        <pc:spChg chg="mod ord">
          <ac:chgData name="Andreas Wänqvist" userId="26cb167998b569eb" providerId="Windows Live" clId="Web-{1DFAA6CE-6AC1-42A4-8D27-03B1396E4C20}" dt="2020-02-01T13:23:15.369" v="1714"/>
          <ac:spMkLst>
            <pc:docMk/>
            <pc:sldMk cId="1520087788" sldId="285"/>
            <ac:spMk id="2" creationId="{804052B0-B0A0-469F-B757-333E485AE994}"/>
          </ac:spMkLst>
        </pc:spChg>
        <pc:spChg chg="mod ord">
          <ac:chgData name="Andreas Wänqvist" userId="26cb167998b569eb" providerId="Windows Live" clId="Web-{1DFAA6CE-6AC1-42A4-8D27-03B1396E4C20}" dt="2020-02-01T13:23:15.369" v="1714"/>
          <ac:spMkLst>
            <pc:docMk/>
            <pc:sldMk cId="1520087788" sldId="285"/>
            <ac:spMk id="3" creationId="{03C70F8A-D487-4758-A2B6-455427EC1651}"/>
          </ac:spMkLst>
        </pc:spChg>
      </pc:sldChg>
      <pc:sldChg chg="modSp del mod modClrScheme addAnim modAnim chgLayout">
        <pc:chgData name="Andreas Wänqvist" userId="26cb167998b569eb" providerId="Windows Live" clId="Web-{1DFAA6CE-6AC1-42A4-8D27-03B1396E4C20}" dt="2020-02-01T14:25:05.352" v="2120"/>
        <pc:sldMkLst>
          <pc:docMk/>
          <pc:sldMk cId="1452426341" sldId="286"/>
        </pc:sldMkLst>
        <pc:spChg chg="mod ord">
          <ac:chgData name="Andreas Wänqvist" userId="26cb167998b569eb" providerId="Windows Live" clId="Web-{1DFAA6CE-6AC1-42A4-8D27-03B1396E4C20}" dt="2020-02-01T13:23:15.369" v="1714"/>
          <ac:spMkLst>
            <pc:docMk/>
            <pc:sldMk cId="1452426341" sldId="286"/>
            <ac:spMk id="2" creationId="{03F44927-4D50-48B0-9CB8-7D3F8B95F76F}"/>
          </ac:spMkLst>
        </pc:spChg>
        <pc:spChg chg="mod ord">
          <ac:chgData name="Andreas Wänqvist" userId="26cb167998b569eb" providerId="Windows Live" clId="Web-{1DFAA6CE-6AC1-42A4-8D27-03B1396E4C20}" dt="2020-02-01T14:21:50.164" v="2103" actId="20577"/>
          <ac:spMkLst>
            <pc:docMk/>
            <pc:sldMk cId="1452426341" sldId="286"/>
            <ac:spMk id="3" creationId="{3E96F4DF-B6D0-4023-B01A-46A21753726F}"/>
          </ac:spMkLst>
        </pc:spChg>
      </pc:sldChg>
      <pc:sldChg chg="modSp mod modClrScheme chgLayout">
        <pc:chgData name="Andreas Wänqvist" userId="26cb167998b569eb" providerId="Windows Live" clId="Web-{1DFAA6CE-6AC1-42A4-8D27-03B1396E4C20}" dt="2020-02-01T13:23:15.369" v="1714"/>
        <pc:sldMkLst>
          <pc:docMk/>
          <pc:sldMk cId="877503596" sldId="287"/>
        </pc:sldMkLst>
        <pc:spChg chg="mod ord">
          <ac:chgData name="Andreas Wänqvist" userId="26cb167998b569eb" providerId="Windows Live" clId="Web-{1DFAA6CE-6AC1-42A4-8D27-03B1396E4C20}" dt="2020-02-01T13:23:15.369" v="1714"/>
          <ac:spMkLst>
            <pc:docMk/>
            <pc:sldMk cId="877503596" sldId="287"/>
            <ac:spMk id="2" creationId="{F8533045-C863-4120-BE86-E672DFAB4739}"/>
          </ac:spMkLst>
        </pc:spChg>
        <pc:spChg chg="mod ord">
          <ac:chgData name="Andreas Wänqvist" userId="26cb167998b569eb" providerId="Windows Live" clId="Web-{1DFAA6CE-6AC1-42A4-8D27-03B1396E4C20}" dt="2020-02-01T13:23:15.369" v="1714"/>
          <ac:spMkLst>
            <pc:docMk/>
            <pc:sldMk cId="877503596" sldId="287"/>
            <ac:spMk id="3" creationId="{4EB7C5AD-AD4D-4ED2-AD03-21AAD0E9A47A}"/>
          </ac:spMkLst>
        </pc:spChg>
      </pc:sldChg>
      <pc:sldChg chg="modSp mod modClrScheme chgLayout">
        <pc:chgData name="Andreas Wänqvist" userId="26cb167998b569eb" providerId="Windows Live" clId="Web-{1DFAA6CE-6AC1-42A4-8D27-03B1396E4C20}" dt="2020-02-01T13:23:15.369" v="1714"/>
        <pc:sldMkLst>
          <pc:docMk/>
          <pc:sldMk cId="2722203860" sldId="288"/>
        </pc:sldMkLst>
        <pc:spChg chg="mod ord">
          <ac:chgData name="Andreas Wänqvist" userId="26cb167998b569eb" providerId="Windows Live" clId="Web-{1DFAA6CE-6AC1-42A4-8D27-03B1396E4C20}" dt="2020-02-01T13:23:15.369" v="1714"/>
          <ac:spMkLst>
            <pc:docMk/>
            <pc:sldMk cId="2722203860" sldId="288"/>
            <ac:spMk id="2" creationId="{D6935C53-45F6-4E36-AE81-8A5933CC6129}"/>
          </ac:spMkLst>
        </pc:spChg>
        <pc:spChg chg="mod ord">
          <ac:chgData name="Andreas Wänqvist" userId="26cb167998b569eb" providerId="Windows Live" clId="Web-{1DFAA6CE-6AC1-42A4-8D27-03B1396E4C20}" dt="2020-02-01T13:23:15.369" v="1714"/>
          <ac:spMkLst>
            <pc:docMk/>
            <pc:sldMk cId="2722203860" sldId="288"/>
            <ac:spMk id="3" creationId="{22450B8E-EA45-41BC-962D-FEACBB8CD24D}"/>
          </ac:spMkLst>
        </pc:spChg>
      </pc:sldChg>
      <pc:sldChg chg="modSp mod modClrScheme chgLayout">
        <pc:chgData name="Andreas Wänqvist" userId="26cb167998b569eb" providerId="Windows Live" clId="Web-{1DFAA6CE-6AC1-42A4-8D27-03B1396E4C20}" dt="2020-02-01T13:23:15.369" v="1714"/>
        <pc:sldMkLst>
          <pc:docMk/>
          <pc:sldMk cId="2924815500" sldId="289"/>
        </pc:sldMkLst>
        <pc:spChg chg="mod ord">
          <ac:chgData name="Andreas Wänqvist" userId="26cb167998b569eb" providerId="Windows Live" clId="Web-{1DFAA6CE-6AC1-42A4-8D27-03B1396E4C20}" dt="2020-02-01T13:23:15.369" v="1714"/>
          <ac:spMkLst>
            <pc:docMk/>
            <pc:sldMk cId="2924815500" sldId="289"/>
            <ac:spMk id="2" creationId="{9B0F26FE-9581-40A9-973E-F068A8D623AD}"/>
          </ac:spMkLst>
        </pc:spChg>
        <pc:spChg chg="mod ord">
          <ac:chgData name="Andreas Wänqvist" userId="26cb167998b569eb" providerId="Windows Live" clId="Web-{1DFAA6CE-6AC1-42A4-8D27-03B1396E4C20}" dt="2020-02-01T13:23:15.369" v="1714"/>
          <ac:spMkLst>
            <pc:docMk/>
            <pc:sldMk cId="2924815500" sldId="289"/>
            <ac:spMk id="3" creationId="{FC704E9A-A684-4230-99FF-70225BA0161A}"/>
          </ac:spMkLst>
        </pc:spChg>
      </pc:sldChg>
      <pc:sldChg chg="modSp mod modClrScheme chgLayout">
        <pc:chgData name="Andreas Wänqvist" userId="26cb167998b569eb" providerId="Windows Live" clId="Web-{1DFAA6CE-6AC1-42A4-8D27-03B1396E4C20}" dt="2020-02-01T13:23:15.369" v="1714"/>
        <pc:sldMkLst>
          <pc:docMk/>
          <pc:sldMk cId="1744955517" sldId="290"/>
        </pc:sldMkLst>
        <pc:spChg chg="mod ord">
          <ac:chgData name="Andreas Wänqvist" userId="26cb167998b569eb" providerId="Windows Live" clId="Web-{1DFAA6CE-6AC1-42A4-8D27-03B1396E4C20}" dt="2020-02-01T13:23:15.369" v="1714"/>
          <ac:spMkLst>
            <pc:docMk/>
            <pc:sldMk cId="1744955517" sldId="290"/>
            <ac:spMk id="2" creationId="{1CB5CC10-41D2-43C5-BE2C-6E7A1173D1DC}"/>
          </ac:spMkLst>
        </pc:spChg>
        <pc:spChg chg="mod ord">
          <ac:chgData name="Andreas Wänqvist" userId="26cb167998b569eb" providerId="Windows Live" clId="Web-{1DFAA6CE-6AC1-42A4-8D27-03B1396E4C20}" dt="2020-02-01T13:23:15.369" v="1714"/>
          <ac:spMkLst>
            <pc:docMk/>
            <pc:sldMk cId="1744955517" sldId="290"/>
            <ac:spMk id="3" creationId="{AFFBEF49-7CA6-4EF9-A928-BBB1CF2407BE}"/>
          </ac:spMkLst>
        </pc:spChg>
      </pc:sldChg>
      <pc:sldChg chg="modSp mod modClrScheme chgLayout modNotes">
        <pc:chgData name="Andreas Wänqvist" userId="26cb167998b569eb" providerId="Windows Live" clId="Web-{1DFAA6CE-6AC1-42A4-8D27-03B1396E4C20}" dt="2020-02-01T14:20:25.991" v="2097" actId="20577"/>
        <pc:sldMkLst>
          <pc:docMk/>
          <pc:sldMk cId="3649900186" sldId="291"/>
        </pc:sldMkLst>
        <pc:spChg chg="mod ord">
          <ac:chgData name="Andreas Wänqvist" userId="26cb167998b569eb" providerId="Windows Live" clId="Web-{1DFAA6CE-6AC1-42A4-8D27-03B1396E4C20}" dt="2020-02-01T13:23:15.369" v="1714"/>
          <ac:spMkLst>
            <pc:docMk/>
            <pc:sldMk cId="3649900186" sldId="291"/>
            <ac:spMk id="2" creationId="{39C2A08B-4D37-417D-A10A-FF86B49983B0}"/>
          </ac:spMkLst>
        </pc:spChg>
        <pc:spChg chg="mod ord">
          <ac:chgData name="Andreas Wänqvist" userId="26cb167998b569eb" providerId="Windows Live" clId="Web-{1DFAA6CE-6AC1-42A4-8D27-03B1396E4C20}" dt="2020-02-01T14:20:25.991" v="2097" actId="20577"/>
          <ac:spMkLst>
            <pc:docMk/>
            <pc:sldMk cId="3649900186" sldId="291"/>
            <ac:spMk id="3" creationId="{507B6F3F-3A0F-4A3A-8858-CAC0DC5545F3}"/>
          </ac:spMkLst>
        </pc:spChg>
      </pc:sldChg>
      <pc:sldChg chg="modSp mod modClrScheme chgLayout">
        <pc:chgData name="Andreas Wänqvist" userId="26cb167998b569eb" providerId="Windows Live" clId="Web-{1DFAA6CE-6AC1-42A4-8D27-03B1396E4C20}" dt="2020-02-01T23:08:33.042" v="2358" actId="20577"/>
        <pc:sldMkLst>
          <pc:docMk/>
          <pc:sldMk cId="219499305" sldId="292"/>
        </pc:sldMkLst>
        <pc:spChg chg="mod ord">
          <ac:chgData name="Andreas Wänqvist" userId="26cb167998b569eb" providerId="Windows Live" clId="Web-{1DFAA6CE-6AC1-42A4-8D27-03B1396E4C20}" dt="2020-02-01T13:23:15.369" v="1714"/>
          <ac:spMkLst>
            <pc:docMk/>
            <pc:sldMk cId="219499305" sldId="292"/>
            <ac:spMk id="2" creationId="{DB39C5B8-6066-4A6B-99A5-EC087652F46D}"/>
          </ac:spMkLst>
        </pc:spChg>
        <pc:spChg chg="mod ord">
          <ac:chgData name="Andreas Wänqvist" userId="26cb167998b569eb" providerId="Windows Live" clId="Web-{1DFAA6CE-6AC1-42A4-8D27-03B1396E4C20}" dt="2020-02-01T23:08:33.042" v="2358" actId="20577"/>
          <ac:spMkLst>
            <pc:docMk/>
            <pc:sldMk cId="219499305" sldId="292"/>
            <ac:spMk id="3" creationId="{2BA1ECD8-9DAA-42E3-9D7A-EC49347E391C}"/>
          </ac:spMkLst>
        </pc:spChg>
      </pc:sldChg>
      <pc:sldChg chg="modSp mod modClrScheme chgLayout">
        <pc:chgData name="Andreas Wänqvist" userId="26cb167998b569eb" providerId="Windows Live" clId="Web-{1DFAA6CE-6AC1-42A4-8D27-03B1396E4C20}" dt="2020-02-01T13:23:15.369" v="1714"/>
        <pc:sldMkLst>
          <pc:docMk/>
          <pc:sldMk cId="1198468043" sldId="293"/>
        </pc:sldMkLst>
        <pc:spChg chg="mod ord">
          <ac:chgData name="Andreas Wänqvist" userId="26cb167998b569eb" providerId="Windows Live" clId="Web-{1DFAA6CE-6AC1-42A4-8D27-03B1396E4C20}" dt="2020-02-01T13:23:15.369" v="1714"/>
          <ac:spMkLst>
            <pc:docMk/>
            <pc:sldMk cId="1198468043" sldId="293"/>
            <ac:spMk id="2" creationId="{D0AC3FB5-A2A7-4F40-85B7-3CBD68814DA2}"/>
          </ac:spMkLst>
        </pc:spChg>
        <pc:spChg chg="mod ord">
          <ac:chgData name="Andreas Wänqvist" userId="26cb167998b569eb" providerId="Windows Live" clId="Web-{1DFAA6CE-6AC1-42A4-8D27-03B1396E4C20}" dt="2020-02-01T13:23:15.369" v="1714"/>
          <ac:spMkLst>
            <pc:docMk/>
            <pc:sldMk cId="1198468043" sldId="293"/>
            <ac:spMk id="3" creationId="{32A8DADD-1970-41C7-AAF3-517D8F89C23F}"/>
          </ac:spMkLst>
        </pc:spChg>
      </pc:sldChg>
      <pc:sldChg chg="modSp mod ord modClrScheme chgLayout">
        <pc:chgData name="Andreas Wänqvist" userId="26cb167998b569eb" providerId="Windows Live" clId="Web-{1DFAA6CE-6AC1-42A4-8D27-03B1396E4C20}" dt="2020-02-01T23:03:58.130" v="2355" actId="20577"/>
        <pc:sldMkLst>
          <pc:docMk/>
          <pc:sldMk cId="3908153660" sldId="294"/>
        </pc:sldMkLst>
        <pc:spChg chg="mod ord">
          <ac:chgData name="Andreas Wänqvist" userId="26cb167998b569eb" providerId="Windows Live" clId="Web-{1DFAA6CE-6AC1-42A4-8D27-03B1396E4C20}" dt="2020-02-01T23:03:58.130" v="2355" actId="20577"/>
          <ac:spMkLst>
            <pc:docMk/>
            <pc:sldMk cId="3908153660" sldId="294"/>
            <ac:spMk id="2" creationId="{430E0937-F028-428A-9128-34F746D67BD1}"/>
          </ac:spMkLst>
        </pc:spChg>
        <pc:spChg chg="mod ord">
          <ac:chgData name="Andreas Wänqvist" userId="26cb167998b569eb" providerId="Windows Live" clId="Web-{1DFAA6CE-6AC1-42A4-8D27-03B1396E4C20}" dt="2020-02-01T13:23:15.369" v="1714"/>
          <ac:spMkLst>
            <pc:docMk/>
            <pc:sldMk cId="3908153660" sldId="294"/>
            <ac:spMk id="3" creationId="{6312B97F-C90E-4C73-8DCC-695D851E5B84}"/>
          </ac:spMkLst>
        </pc:spChg>
      </pc:sldChg>
      <pc:sldChg chg="modSp mod modClrScheme chgLayout">
        <pc:chgData name="Andreas Wänqvist" userId="26cb167998b569eb" providerId="Windows Live" clId="Web-{1DFAA6CE-6AC1-42A4-8D27-03B1396E4C20}" dt="2020-02-01T13:23:15.369" v="1714"/>
        <pc:sldMkLst>
          <pc:docMk/>
          <pc:sldMk cId="1046112963" sldId="295"/>
        </pc:sldMkLst>
        <pc:spChg chg="mod ord">
          <ac:chgData name="Andreas Wänqvist" userId="26cb167998b569eb" providerId="Windows Live" clId="Web-{1DFAA6CE-6AC1-42A4-8D27-03B1396E4C20}" dt="2020-02-01T13:23:15.369" v="1714"/>
          <ac:spMkLst>
            <pc:docMk/>
            <pc:sldMk cId="1046112963" sldId="295"/>
            <ac:spMk id="2" creationId="{AE0B473B-8341-49A9-A6F8-664649A0E6B8}"/>
          </ac:spMkLst>
        </pc:spChg>
        <pc:spChg chg="mod ord">
          <ac:chgData name="Andreas Wänqvist" userId="26cb167998b569eb" providerId="Windows Live" clId="Web-{1DFAA6CE-6AC1-42A4-8D27-03B1396E4C20}" dt="2020-02-01T13:23:15.369" v="1714"/>
          <ac:spMkLst>
            <pc:docMk/>
            <pc:sldMk cId="1046112963" sldId="295"/>
            <ac:spMk id="3" creationId="{3EB74D79-E13B-4EF3-8106-A85F47F7675A}"/>
          </ac:spMkLst>
        </pc:spChg>
      </pc:sldChg>
      <pc:sldChg chg="modSp mod modClrScheme chgLayout">
        <pc:chgData name="Andreas Wänqvist" userId="26cb167998b569eb" providerId="Windows Live" clId="Web-{1DFAA6CE-6AC1-42A4-8D27-03B1396E4C20}" dt="2020-02-01T13:23:15.369" v="1714"/>
        <pc:sldMkLst>
          <pc:docMk/>
          <pc:sldMk cId="4050313830" sldId="296"/>
        </pc:sldMkLst>
        <pc:spChg chg="mod ord">
          <ac:chgData name="Andreas Wänqvist" userId="26cb167998b569eb" providerId="Windows Live" clId="Web-{1DFAA6CE-6AC1-42A4-8D27-03B1396E4C20}" dt="2020-02-01T13:23:15.369" v="1714"/>
          <ac:spMkLst>
            <pc:docMk/>
            <pc:sldMk cId="4050313830" sldId="296"/>
            <ac:spMk id="2" creationId="{139F552E-ED68-4D1B-B031-8698BC094D69}"/>
          </ac:spMkLst>
        </pc:spChg>
        <pc:spChg chg="mod ord">
          <ac:chgData name="Andreas Wänqvist" userId="26cb167998b569eb" providerId="Windows Live" clId="Web-{1DFAA6CE-6AC1-42A4-8D27-03B1396E4C20}" dt="2020-02-01T13:23:15.369" v="1714"/>
          <ac:spMkLst>
            <pc:docMk/>
            <pc:sldMk cId="4050313830" sldId="296"/>
            <ac:spMk id="3" creationId="{B66F57DE-8C6D-4509-950A-2789B1ECE3CA}"/>
          </ac:spMkLst>
        </pc:spChg>
      </pc:sldChg>
      <pc:sldChg chg="modSp mod modClrScheme chgLayout">
        <pc:chgData name="Andreas Wänqvist" userId="26cb167998b569eb" providerId="Windows Live" clId="Web-{1DFAA6CE-6AC1-42A4-8D27-03B1396E4C20}" dt="2020-02-01T13:23:15.369" v="1714"/>
        <pc:sldMkLst>
          <pc:docMk/>
          <pc:sldMk cId="840140492" sldId="297"/>
        </pc:sldMkLst>
        <pc:spChg chg="mod ord">
          <ac:chgData name="Andreas Wänqvist" userId="26cb167998b569eb" providerId="Windows Live" clId="Web-{1DFAA6CE-6AC1-42A4-8D27-03B1396E4C20}" dt="2020-02-01T13:23:15.369" v="1714"/>
          <ac:spMkLst>
            <pc:docMk/>
            <pc:sldMk cId="840140492" sldId="297"/>
            <ac:spMk id="2" creationId="{7C22A8E8-7DA7-44CE-B46B-BCA68FD9759B}"/>
          </ac:spMkLst>
        </pc:spChg>
        <pc:picChg chg="mod ord">
          <ac:chgData name="Andreas Wänqvist" userId="26cb167998b569eb" providerId="Windows Live" clId="Web-{1DFAA6CE-6AC1-42A4-8D27-03B1396E4C20}" dt="2020-02-01T13:23:15.369" v="1714"/>
          <ac:picMkLst>
            <pc:docMk/>
            <pc:sldMk cId="840140492" sldId="297"/>
            <ac:picMk id="5" creationId="{FEE7E547-BD29-460D-B431-651727ECD7BC}"/>
          </ac:picMkLst>
        </pc:picChg>
        <pc:picChg chg="mod ord">
          <ac:chgData name="Andreas Wänqvist" userId="26cb167998b569eb" providerId="Windows Live" clId="Web-{1DFAA6CE-6AC1-42A4-8D27-03B1396E4C20}" dt="2020-02-01T13:23:15.369" v="1714"/>
          <ac:picMkLst>
            <pc:docMk/>
            <pc:sldMk cId="840140492" sldId="297"/>
            <ac:picMk id="7" creationId="{2B392018-7E50-42FF-B975-A7AA97F258F5}"/>
          </ac:picMkLst>
        </pc:picChg>
      </pc:sldChg>
      <pc:sldChg chg="modSp mod modClrScheme chgLayout">
        <pc:chgData name="Andreas Wänqvist" userId="26cb167998b569eb" providerId="Windows Live" clId="Web-{1DFAA6CE-6AC1-42A4-8D27-03B1396E4C20}" dt="2020-02-01T23:00:59.894" v="2350" actId="20577"/>
        <pc:sldMkLst>
          <pc:docMk/>
          <pc:sldMk cId="1635990213" sldId="298"/>
        </pc:sldMkLst>
        <pc:spChg chg="mod ord">
          <ac:chgData name="Andreas Wänqvist" userId="26cb167998b569eb" providerId="Windows Live" clId="Web-{1DFAA6CE-6AC1-42A4-8D27-03B1396E4C20}" dt="2020-02-01T23:00:59.894" v="2350" actId="20577"/>
          <ac:spMkLst>
            <pc:docMk/>
            <pc:sldMk cId="1635990213" sldId="298"/>
            <ac:spMk id="2" creationId="{30C5464B-42F6-4129-88D6-22F5C42C9674}"/>
          </ac:spMkLst>
        </pc:spChg>
        <pc:spChg chg="mod ord">
          <ac:chgData name="Andreas Wänqvist" userId="26cb167998b569eb" providerId="Windows Live" clId="Web-{1DFAA6CE-6AC1-42A4-8D27-03B1396E4C20}" dt="2020-02-01T13:23:15.369" v="1714"/>
          <ac:spMkLst>
            <pc:docMk/>
            <pc:sldMk cId="1635990213" sldId="298"/>
            <ac:spMk id="3" creationId="{198D0258-72C1-4682-BCDB-338625B41DE6}"/>
          </ac:spMkLst>
        </pc:spChg>
      </pc:sldChg>
      <pc:sldChg chg="modSp del mod ord modClrScheme chgLayout">
        <pc:chgData name="Andreas Wänqvist" userId="26cb167998b569eb" providerId="Windows Live" clId="Web-{1DFAA6CE-6AC1-42A4-8D27-03B1396E4C20}" dt="2020-02-01T21:50:15.814" v="2289"/>
        <pc:sldMkLst>
          <pc:docMk/>
          <pc:sldMk cId="3113980420" sldId="299"/>
        </pc:sldMkLst>
        <pc:spChg chg="mod ord">
          <ac:chgData name="Andreas Wänqvist" userId="26cb167998b569eb" providerId="Windows Live" clId="Web-{1DFAA6CE-6AC1-42A4-8D27-03B1396E4C20}" dt="2020-02-01T13:23:15.369" v="1714"/>
          <ac:spMkLst>
            <pc:docMk/>
            <pc:sldMk cId="3113980420" sldId="299"/>
            <ac:spMk id="2" creationId="{BF590760-8FF8-4698-AE1A-F155E33344CF}"/>
          </ac:spMkLst>
        </pc:spChg>
        <pc:spChg chg="mod ord">
          <ac:chgData name="Andreas Wänqvist" userId="26cb167998b569eb" providerId="Windows Live" clId="Web-{1DFAA6CE-6AC1-42A4-8D27-03B1396E4C20}" dt="2020-02-01T13:23:15.369" v="1714"/>
          <ac:spMkLst>
            <pc:docMk/>
            <pc:sldMk cId="3113980420" sldId="299"/>
            <ac:spMk id="3" creationId="{40B44949-2E33-44B5-846D-933CD2977818}"/>
          </ac:spMkLst>
        </pc:spChg>
      </pc:sldChg>
      <pc:sldChg chg="modSp mod modClrScheme chgLayout">
        <pc:chgData name="Andreas Wänqvist" userId="26cb167998b569eb" providerId="Windows Live" clId="Web-{1DFAA6CE-6AC1-42A4-8D27-03B1396E4C20}" dt="2020-02-01T13:23:15.369" v="1714"/>
        <pc:sldMkLst>
          <pc:docMk/>
          <pc:sldMk cId="2259677231" sldId="300"/>
        </pc:sldMkLst>
        <pc:spChg chg="mod ord">
          <ac:chgData name="Andreas Wänqvist" userId="26cb167998b569eb" providerId="Windows Live" clId="Web-{1DFAA6CE-6AC1-42A4-8D27-03B1396E4C20}" dt="2020-02-01T13:23:15.369" v="1714"/>
          <ac:spMkLst>
            <pc:docMk/>
            <pc:sldMk cId="2259677231" sldId="300"/>
            <ac:spMk id="2" creationId="{9228078F-8631-49BD-8474-C08699147D5A}"/>
          </ac:spMkLst>
        </pc:spChg>
        <pc:spChg chg="mod ord">
          <ac:chgData name="Andreas Wänqvist" userId="26cb167998b569eb" providerId="Windows Live" clId="Web-{1DFAA6CE-6AC1-42A4-8D27-03B1396E4C20}" dt="2020-02-01T13:23:15.369" v="1714"/>
          <ac:spMkLst>
            <pc:docMk/>
            <pc:sldMk cId="2259677231" sldId="300"/>
            <ac:spMk id="3" creationId="{38A58086-EAA2-44BA-A7B1-200D74569DEE}"/>
          </ac:spMkLst>
        </pc:spChg>
      </pc:sldChg>
      <pc:sldChg chg="modSp mod modClrScheme chgLayout">
        <pc:chgData name="Andreas Wänqvist" userId="26cb167998b569eb" providerId="Windows Live" clId="Web-{1DFAA6CE-6AC1-42A4-8D27-03B1396E4C20}" dt="2020-02-01T14:37:25.231" v="2269" actId="20577"/>
        <pc:sldMkLst>
          <pc:docMk/>
          <pc:sldMk cId="1301163780" sldId="301"/>
        </pc:sldMkLst>
        <pc:spChg chg="mod ord">
          <ac:chgData name="Andreas Wänqvist" userId="26cb167998b569eb" providerId="Windows Live" clId="Web-{1DFAA6CE-6AC1-42A4-8D27-03B1396E4C20}" dt="2020-02-01T13:23:15.369" v="1714"/>
          <ac:spMkLst>
            <pc:docMk/>
            <pc:sldMk cId="1301163780" sldId="301"/>
            <ac:spMk id="2" creationId="{3E024622-3A0A-4A93-A17B-15512697E32C}"/>
          </ac:spMkLst>
        </pc:spChg>
        <pc:spChg chg="mod ord">
          <ac:chgData name="Andreas Wänqvist" userId="26cb167998b569eb" providerId="Windows Live" clId="Web-{1DFAA6CE-6AC1-42A4-8D27-03B1396E4C20}" dt="2020-02-01T14:37:25.231" v="2269" actId="20577"/>
          <ac:spMkLst>
            <pc:docMk/>
            <pc:sldMk cId="1301163780" sldId="301"/>
            <ac:spMk id="3" creationId="{CFEF497D-D77E-4842-A246-AAA7708861D6}"/>
          </ac:spMkLst>
        </pc:spChg>
      </pc:sldChg>
      <pc:sldChg chg="modSp new mod modClrScheme chgLayout">
        <pc:chgData name="Andreas Wänqvist" userId="26cb167998b569eb" providerId="Windows Live" clId="Web-{1DFAA6CE-6AC1-42A4-8D27-03B1396E4C20}" dt="2020-02-01T13:23:15.369" v="1714"/>
        <pc:sldMkLst>
          <pc:docMk/>
          <pc:sldMk cId="134529080" sldId="302"/>
        </pc:sldMkLst>
        <pc:spChg chg="mod ord">
          <ac:chgData name="Andreas Wänqvist" userId="26cb167998b569eb" providerId="Windows Live" clId="Web-{1DFAA6CE-6AC1-42A4-8D27-03B1396E4C20}" dt="2020-02-01T13:23:15.369" v="1714"/>
          <ac:spMkLst>
            <pc:docMk/>
            <pc:sldMk cId="134529080" sldId="302"/>
            <ac:spMk id="2" creationId="{BE17F10F-FBB0-4D34-AB29-98858464ACA2}"/>
          </ac:spMkLst>
        </pc:spChg>
        <pc:spChg chg="mod ord">
          <ac:chgData name="Andreas Wänqvist" userId="26cb167998b569eb" providerId="Windows Live" clId="Web-{1DFAA6CE-6AC1-42A4-8D27-03B1396E4C20}" dt="2020-02-01T13:23:15.369" v="1714"/>
          <ac:spMkLst>
            <pc:docMk/>
            <pc:sldMk cId="134529080" sldId="302"/>
            <ac:spMk id="3" creationId="{8C6B8EAF-728B-4F57-8ADE-C42214AFF3CE}"/>
          </ac:spMkLst>
        </pc:spChg>
      </pc:sldChg>
      <pc:sldChg chg="modSp new mod modClrScheme modShow chgLayout">
        <pc:chgData name="Andreas Wänqvist" userId="26cb167998b569eb" providerId="Windows Live" clId="Web-{1DFAA6CE-6AC1-42A4-8D27-03B1396E4C20}" dt="2020-02-01T23:17:42.910" v="2540" actId="20577"/>
        <pc:sldMkLst>
          <pc:docMk/>
          <pc:sldMk cId="524653091" sldId="303"/>
        </pc:sldMkLst>
        <pc:spChg chg="mod ord">
          <ac:chgData name="Andreas Wänqvist" userId="26cb167998b569eb" providerId="Windows Live" clId="Web-{1DFAA6CE-6AC1-42A4-8D27-03B1396E4C20}" dt="2020-02-01T23:17:17.394" v="2438" actId="20577"/>
          <ac:spMkLst>
            <pc:docMk/>
            <pc:sldMk cId="524653091" sldId="303"/>
            <ac:spMk id="2" creationId="{7702878F-1AF7-49B4-A9A1-823DADBF0245}"/>
          </ac:spMkLst>
        </pc:spChg>
        <pc:spChg chg="mod ord">
          <ac:chgData name="Andreas Wänqvist" userId="26cb167998b569eb" providerId="Windows Live" clId="Web-{1DFAA6CE-6AC1-42A4-8D27-03B1396E4C20}" dt="2020-02-01T23:17:42.910" v="2540" actId="20577"/>
          <ac:spMkLst>
            <pc:docMk/>
            <pc:sldMk cId="524653091" sldId="303"/>
            <ac:spMk id="3" creationId="{E1698837-7FAE-4951-9AA5-E2AA58DB5B99}"/>
          </ac:spMkLst>
        </pc:spChg>
      </pc:sldChg>
      <pc:sldChg chg="modSp new del">
        <pc:chgData name="Andreas Wänqvist" userId="26cb167998b569eb" providerId="Windows Live" clId="Web-{1DFAA6CE-6AC1-42A4-8D27-03B1396E4C20}" dt="2020-01-30T19:57:08.865" v="925"/>
        <pc:sldMkLst>
          <pc:docMk/>
          <pc:sldMk cId="2275469914" sldId="303"/>
        </pc:sldMkLst>
        <pc:spChg chg="mod">
          <ac:chgData name="Andreas Wänqvist" userId="26cb167998b569eb" providerId="Windows Live" clId="Web-{1DFAA6CE-6AC1-42A4-8D27-03B1396E4C20}" dt="2020-01-30T19:56:40.817" v="911" actId="20577"/>
          <ac:spMkLst>
            <pc:docMk/>
            <pc:sldMk cId="2275469914" sldId="303"/>
            <ac:spMk id="2" creationId="{DCB6DA51-E6B8-48EF-99DC-7C3D56159AE4}"/>
          </ac:spMkLst>
        </pc:spChg>
        <pc:spChg chg="mod">
          <ac:chgData name="Andreas Wänqvist" userId="26cb167998b569eb" providerId="Windows Live" clId="Web-{1DFAA6CE-6AC1-42A4-8D27-03B1396E4C20}" dt="2020-01-30T19:56:52.036" v="922" actId="20577"/>
          <ac:spMkLst>
            <pc:docMk/>
            <pc:sldMk cId="2275469914" sldId="303"/>
            <ac:spMk id="3" creationId="{DE5285CC-459C-4EBA-8C57-FE3E5EBBEAE0}"/>
          </ac:spMkLst>
        </pc:spChg>
      </pc:sldChg>
      <pc:sldChg chg="addSp delSp modSp new mod ord modClrScheme chgLayout">
        <pc:chgData name="Andreas Wänqvist" userId="26cb167998b569eb" providerId="Windows Live" clId="Web-{1DFAA6CE-6AC1-42A4-8D27-03B1396E4C20}" dt="2020-02-01T13:23:15.369" v="1714"/>
        <pc:sldMkLst>
          <pc:docMk/>
          <pc:sldMk cId="2889796969" sldId="304"/>
        </pc:sldMkLst>
        <pc:spChg chg="mod ord">
          <ac:chgData name="Andreas Wänqvist" userId="26cb167998b569eb" providerId="Windows Live" clId="Web-{1DFAA6CE-6AC1-42A4-8D27-03B1396E4C20}" dt="2020-02-01T13:23:15.369" v="1714"/>
          <ac:spMkLst>
            <pc:docMk/>
            <pc:sldMk cId="2889796969" sldId="304"/>
            <ac:spMk id="2" creationId="{6572804D-C090-42B8-9A91-6AB5BEA3F838}"/>
          </ac:spMkLst>
        </pc:spChg>
        <pc:spChg chg="del mod">
          <ac:chgData name="Andreas Wänqvist" userId="26cb167998b569eb" providerId="Windows Live" clId="Web-{1DFAA6CE-6AC1-42A4-8D27-03B1396E4C20}" dt="2020-01-30T20:40:31.481" v="1290"/>
          <ac:spMkLst>
            <pc:docMk/>
            <pc:sldMk cId="2889796969" sldId="304"/>
            <ac:spMk id="3" creationId="{3AE7BA10-9F4F-4EB6-8BD5-8E78E44E4C8B}"/>
          </ac:spMkLst>
        </pc:spChg>
        <pc:spChg chg="add del mod">
          <ac:chgData name="Andreas Wänqvist" userId="26cb167998b569eb" providerId="Windows Live" clId="Web-{1DFAA6CE-6AC1-42A4-8D27-03B1396E4C20}" dt="2020-01-30T20:37:38.837" v="1262"/>
          <ac:spMkLst>
            <pc:docMk/>
            <pc:sldMk cId="2889796969" sldId="304"/>
            <ac:spMk id="6" creationId="{E011962F-0140-4571-AC98-C53AED233CCA}"/>
          </ac:spMkLst>
        </pc:spChg>
        <pc:spChg chg="add mod">
          <ac:chgData name="Andreas Wänqvist" userId="26cb167998b569eb" providerId="Windows Live" clId="Web-{1DFAA6CE-6AC1-42A4-8D27-03B1396E4C20}" dt="2020-01-30T20:40:50.371" v="1295" actId="1076"/>
          <ac:spMkLst>
            <pc:docMk/>
            <pc:sldMk cId="2889796969" sldId="304"/>
            <ac:spMk id="8" creationId="{2B4C83CE-8A87-4466-8755-7B3085AC0C85}"/>
          </ac:spMkLst>
        </pc:spChg>
        <pc:spChg chg="add del mod">
          <ac:chgData name="Andreas Wänqvist" userId="26cb167998b569eb" providerId="Windows Live" clId="Web-{1DFAA6CE-6AC1-42A4-8D27-03B1396E4C20}" dt="2020-01-30T20:39:29.151" v="1276"/>
          <ac:spMkLst>
            <pc:docMk/>
            <pc:sldMk cId="2889796969" sldId="304"/>
            <ac:spMk id="11" creationId="{4F74D0DC-1033-44FC-BF7F-F48C97973314}"/>
          </ac:spMkLst>
        </pc:spChg>
        <pc:spChg chg="add mod">
          <ac:chgData name="Andreas Wänqvist" userId="26cb167998b569eb" providerId="Windows Live" clId="Web-{1DFAA6CE-6AC1-42A4-8D27-03B1396E4C20}" dt="2020-01-30T20:40:50.371" v="1294" actId="1076"/>
          <ac:spMkLst>
            <pc:docMk/>
            <pc:sldMk cId="2889796969" sldId="304"/>
            <ac:spMk id="13" creationId="{1E964575-26B2-4FE0-8819-CACDF2FE876C}"/>
          </ac:spMkLst>
        </pc:spChg>
        <pc:picChg chg="add mod">
          <ac:chgData name="Andreas Wänqvist" userId="26cb167998b569eb" providerId="Windows Live" clId="Web-{1DFAA6CE-6AC1-42A4-8D27-03B1396E4C20}" dt="2020-01-30T20:40:50.355" v="1292" actId="1076"/>
          <ac:picMkLst>
            <pc:docMk/>
            <pc:sldMk cId="2889796969" sldId="304"/>
            <ac:picMk id="4" creationId="{EDF9AEB8-F1BB-4B53-ACB5-7F3E231BDCF9}"/>
          </ac:picMkLst>
        </pc:picChg>
        <pc:picChg chg="add mod">
          <ac:chgData name="Andreas Wänqvist" userId="26cb167998b569eb" providerId="Windows Live" clId="Web-{1DFAA6CE-6AC1-42A4-8D27-03B1396E4C20}" dt="2020-01-30T20:40:50.355" v="1293" actId="1076"/>
          <ac:picMkLst>
            <pc:docMk/>
            <pc:sldMk cId="2889796969" sldId="304"/>
            <ac:picMk id="9" creationId="{1C2E1A6A-04C0-4B4A-BDB0-2000861AD41A}"/>
          </ac:picMkLst>
        </pc:picChg>
      </pc:sldChg>
      <pc:sldChg chg="addSp delSp modSp new mod modClrScheme chgLayout modNotes">
        <pc:chgData name="Andreas Wänqvist" userId="26cb167998b569eb" providerId="Windows Live" clId="Web-{1DFAA6CE-6AC1-42A4-8D27-03B1396E4C20}" dt="2020-02-01T13:23:15.369" v="1714"/>
        <pc:sldMkLst>
          <pc:docMk/>
          <pc:sldMk cId="347005094" sldId="305"/>
        </pc:sldMkLst>
        <pc:spChg chg="add mod">
          <ac:chgData name="Andreas Wänqvist" userId="26cb167998b569eb" providerId="Windows Live" clId="Web-{1DFAA6CE-6AC1-42A4-8D27-03B1396E4C20}" dt="2020-01-31T13:03:17.695" v="1445" actId="1076"/>
          <ac:spMkLst>
            <pc:docMk/>
            <pc:sldMk cId="347005094" sldId="305"/>
            <ac:spMk id="167" creationId="{2CB77FE0-F2B7-4E37-A912-BA23F1A30F60}"/>
          </ac:spMkLst>
        </pc:spChg>
        <pc:spChg chg="add mod">
          <ac:chgData name="Andreas Wänqvist" userId="26cb167998b569eb" providerId="Windows Live" clId="Web-{1DFAA6CE-6AC1-42A4-8D27-03B1396E4C20}" dt="2020-01-31T13:04:08.508" v="1458" actId="1076"/>
          <ac:spMkLst>
            <pc:docMk/>
            <pc:sldMk cId="347005094" sldId="305"/>
            <ac:spMk id="169" creationId="{348A74F1-CE11-4DAC-AD5C-6DB8FA7806A9}"/>
          </ac:spMkLst>
        </pc:spChg>
        <pc:spChg chg="add mod">
          <ac:chgData name="Andreas Wänqvist" userId="26cb167998b569eb" providerId="Windows Live" clId="Web-{1DFAA6CE-6AC1-42A4-8D27-03B1396E4C20}" dt="2020-01-31T13:04:14.429" v="1459" actId="20577"/>
          <ac:spMkLst>
            <pc:docMk/>
            <pc:sldMk cId="347005094" sldId="305"/>
            <ac:spMk id="171" creationId="{2B23989D-0BB8-417B-8D2E-675728ED9202}"/>
          </ac:spMkLst>
        </pc:spChg>
        <pc:spChg chg="add mod">
          <ac:chgData name="Andreas Wänqvist" userId="26cb167998b569eb" providerId="Windows Live" clId="Web-{1DFAA6CE-6AC1-42A4-8D27-03B1396E4C20}" dt="2020-01-31T13:12:27.682" v="1516" actId="1076"/>
          <ac:spMkLst>
            <pc:docMk/>
            <pc:sldMk cId="347005094" sldId="305"/>
            <ac:spMk id="173" creationId="{FB65D645-9575-44D4-BF5A-CAED97113958}"/>
          </ac:spMkLst>
        </pc:spChg>
        <pc:spChg chg="add mod">
          <ac:chgData name="Andreas Wänqvist" userId="26cb167998b569eb" providerId="Windows Live" clId="Web-{1DFAA6CE-6AC1-42A4-8D27-03B1396E4C20}" dt="2020-01-31T13:12:27.682" v="1515" actId="1076"/>
          <ac:spMkLst>
            <pc:docMk/>
            <pc:sldMk cId="347005094" sldId="305"/>
            <ac:spMk id="181" creationId="{B0A1622C-B615-4029-8850-E87A782C6CC5}"/>
          </ac:spMkLst>
        </pc:spChg>
        <pc:spChg chg="add mod">
          <ac:chgData name="Andreas Wänqvist" userId="26cb167998b569eb" providerId="Windows Live" clId="Web-{1DFAA6CE-6AC1-42A4-8D27-03B1396E4C20}" dt="2020-01-31T13:16:18.871" v="1544" actId="20577"/>
          <ac:spMkLst>
            <pc:docMk/>
            <pc:sldMk cId="347005094" sldId="305"/>
            <ac:spMk id="183" creationId="{76EC401E-4E7B-45D8-9CA7-FA3FFEED53C8}"/>
          </ac:spMkLst>
        </pc:spChg>
        <pc:graphicFrameChg chg="add del mod modGraphic">
          <ac:chgData name="Andreas Wänqvist" userId="26cb167998b569eb" providerId="Windows Live" clId="Web-{1DFAA6CE-6AC1-42A4-8D27-03B1396E4C20}" dt="2020-01-31T12:57:33.286" v="1429"/>
          <ac:graphicFrameMkLst>
            <pc:docMk/>
            <pc:sldMk cId="347005094" sldId="305"/>
            <ac:graphicFrameMk id="2" creationId="{282A3B10-BFB4-4EEC-867A-C3E2FF94FCA5}"/>
          </ac:graphicFrameMkLst>
        </pc:graphicFrameChg>
        <pc:picChg chg="add mod">
          <ac:chgData name="Andreas Wänqvist" userId="26cb167998b569eb" providerId="Windows Live" clId="Web-{1DFAA6CE-6AC1-42A4-8D27-03B1396E4C20}" dt="2020-01-31T13:05:58.180" v="1488" actId="1076"/>
          <ac:picMkLst>
            <pc:docMk/>
            <pc:sldMk cId="347005094" sldId="305"/>
            <ac:picMk id="174" creationId="{415FCE81-8A78-4A36-9BD5-83CCC504C175}"/>
          </ac:picMkLst>
        </pc:picChg>
        <pc:picChg chg="add mod">
          <ac:chgData name="Andreas Wänqvist" userId="26cb167998b569eb" providerId="Windows Live" clId="Web-{1DFAA6CE-6AC1-42A4-8D27-03B1396E4C20}" dt="2020-01-31T13:06:37.352" v="1492" actId="1076"/>
          <ac:picMkLst>
            <pc:docMk/>
            <pc:sldMk cId="347005094" sldId="305"/>
            <ac:picMk id="176" creationId="{BAE92005-311D-4264-8645-7FCEC562FF17}"/>
          </ac:picMkLst>
        </pc:picChg>
        <pc:picChg chg="add mod">
          <ac:chgData name="Andreas Wänqvist" userId="26cb167998b569eb" providerId="Windows Live" clId="Web-{1DFAA6CE-6AC1-42A4-8D27-03B1396E4C20}" dt="2020-01-31T13:07:27.806" v="1496" actId="1076"/>
          <ac:picMkLst>
            <pc:docMk/>
            <pc:sldMk cId="347005094" sldId="305"/>
            <ac:picMk id="178" creationId="{04FE073C-5D53-4E19-A0CE-03967227512B}"/>
          </ac:picMkLst>
        </pc:picChg>
        <pc:picChg chg="add mod">
          <ac:chgData name="Andreas Wänqvist" userId="26cb167998b569eb" providerId="Windows Live" clId="Web-{1DFAA6CE-6AC1-42A4-8D27-03B1396E4C20}" dt="2020-01-31T13:12:27.667" v="1514" actId="1076"/>
          <ac:picMkLst>
            <pc:docMk/>
            <pc:sldMk cId="347005094" sldId="305"/>
            <ac:picMk id="180" creationId="{7D875286-E70C-4FBE-9D5F-2086D242E2B9}"/>
          </ac:picMkLst>
        </pc:picChg>
        <pc:cxnChg chg="add mod">
          <ac:chgData name="Andreas Wänqvist" userId="26cb167998b569eb" providerId="Windows Live" clId="Web-{1DFAA6CE-6AC1-42A4-8D27-03B1396E4C20}" dt="2020-01-31T13:11:53.120" v="1511" actId="14100"/>
          <ac:cxnSpMkLst>
            <pc:docMk/>
            <pc:sldMk cId="347005094" sldId="305"/>
            <ac:cxnSpMk id="165" creationId="{B7880E38-6BCE-4B78-A20B-FB08D0B53030}"/>
          </ac:cxnSpMkLst>
        </pc:cxnChg>
        <pc:cxnChg chg="add mod">
          <ac:chgData name="Andreas Wänqvist" userId="26cb167998b569eb" providerId="Windows Live" clId="Web-{1DFAA6CE-6AC1-42A4-8D27-03B1396E4C20}" dt="2020-01-31T13:00:01.569" v="1437" actId="1076"/>
          <ac:cxnSpMkLst>
            <pc:docMk/>
            <pc:sldMk cId="347005094" sldId="305"/>
            <ac:cxnSpMk id="166" creationId="{614E1B5E-52D0-4A69-9734-C035CDEAD731}"/>
          </ac:cxnSpMkLst>
        </pc:cxnChg>
        <pc:cxnChg chg="add mod">
          <ac:chgData name="Andreas Wänqvist" userId="26cb167998b569eb" providerId="Windows Live" clId="Web-{1DFAA6CE-6AC1-42A4-8D27-03B1396E4C20}" dt="2020-01-31T13:04:08.508" v="1457" actId="1076"/>
          <ac:cxnSpMkLst>
            <pc:docMk/>
            <pc:sldMk cId="347005094" sldId="305"/>
            <ac:cxnSpMk id="168" creationId="{10C6F14B-53D9-4C30-A7BA-E21378893B44}"/>
          </ac:cxnSpMkLst>
        </pc:cxnChg>
        <pc:cxnChg chg="add mod">
          <ac:chgData name="Andreas Wänqvist" userId="26cb167998b569eb" providerId="Windows Live" clId="Web-{1DFAA6CE-6AC1-42A4-8D27-03B1396E4C20}" dt="2020-01-31T13:03:54.773" v="1455" actId="1076"/>
          <ac:cxnSpMkLst>
            <pc:docMk/>
            <pc:sldMk cId="347005094" sldId="305"/>
            <ac:cxnSpMk id="170" creationId="{C78D5028-2CE5-4438-B40C-B925F6D838B1}"/>
          </ac:cxnSpMkLst>
        </pc:cxnChg>
        <pc:cxnChg chg="add mod">
          <ac:chgData name="Andreas Wänqvist" userId="26cb167998b569eb" providerId="Windows Live" clId="Web-{1DFAA6CE-6AC1-42A4-8D27-03B1396E4C20}" dt="2020-01-31T13:12:27.667" v="1513" actId="1076"/>
          <ac:cxnSpMkLst>
            <pc:docMk/>
            <pc:sldMk cId="347005094" sldId="305"/>
            <ac:cxnSpMk id="172" creationId="{0B480608-B333-4BAE-BC63-F9FD3A1C3CB1}"/>
          </ac:cxnSpMkLst>
        </pc:cxnChg>
      </pc:sldChg>
      <pc:sldChg chg="addSp delSp modSp new mod setBg modClrScheme chgLayout modNotes">
        <pc:chgData name="Andreas Wänqvist" userId="26cb167998b569eb" providerId="Windows Live" clId="Web-{1DFAA6CE-6AC1-42A4-8D27-03B1396E4C20}" dt="2020-02-01T13:23:15.369" v="1714"/>
        <pc:sldMkLst>
          <pc:docMk/>
          <pc:sldMk cId="2959169613" sldId="306"/>
        </pc:sldMkLst>
        <pc:picChg chg="add del mod">
          <ac:chgData name="Andreas Wänqvist" userId="26cb167998b569eb" providerId="Windows Live" clId="Web-{1DFAA6CE-6AC1-42A4-8D27-03B1396E4C20}" dt="2020-02-01T12:50:10.949" v="1642"/>
          <ac:picMkLst>
            <pc:docMk/>
            <pc:sldMk cId="2959169613" sldId="306"/>
            <ac:picMk id="2" creationId="{9C6D5D3C-BC99-4720-A856-C30C112FF4CB}"/>
          </ac:picMkLst>
        </pc:picChg>
        <pc:picChg chg="add mod">
          <ac:chgData name="Andreas Wänqvist" userId="26cb167998b569eb" providerId="Windows Live" clId="Web-{1DFAA6CE-6AC1-42A4-8D27-03B1396E4C20}" dt="2020-02-01T12:52:32.169" v="1648"/>
          <ac:picMkLst>
            <pc:docMk/>
            <pc:sldMk cId="2959169613" sldId="306"/>
            <ac:picMk id="4" creationId="{22F9C0C8-7C4B-4EFA-B94E-9F39BEDB440E}"/>
          </ac:picMkLst>
        </pc:picChg>
      </pc:sldChg>
      <pc:sldChg chg="modSp new mod modClrScheme chgLayout">
        <pc:chgData name="Andreas Wänqvist" userId="26cb167998b569eb" providerId="Windows Live" clId="Web-{1DFAA6CE-6AC1-42A4-8D27-03B1396E4C20}" dt="2020-02-01T13:23:15.369" v="1714"/>
        <pc:sldMkLst>
          <pc:docMk/>
          <pc:sldMk cId="3095658201" sldId="307"/>
        </pc:sldMkLst>
        <pc:spChg chg="mod ord">
          <ac:chgData name="Andreas Wänqvist" userId="26cb167998b569eb" providerId="Windows Live" clId="Web-{1DFAA6CE-6AC1-42A4-8D27-03B1396E4C20}" dt="2020-02-01T13:23:15.369" v="1714"/>
          <ac:spMkLst>
            <pc:docMk/>
            <pc:sldMk cId="3095658201" sldId="307"/>
            <ac:spMk id="2" creationId="{C2A8783F-A557-4988-AB85-4CF439BD7A27}"/>
          </ac:spMkLst>
        </pc:spChg>
        <pc:spChg chg="mod ord">
          <ac:chgData name="Andreas Wänqvist" userId="26cb167998b569eb" providerId="Windows Live" clId="Web-{1DFAA6CE-6AC1-42A4-8D27-03B1396E4C20}" dt="2020-02-01T13:23:15.369" v="1714"/>
          <ac:spMkLst>
            <pc:docMk/>
            <pc:sldMk cId="3095658201" sldId="307"/>
            <ac:spMk id="3" creationId="{9001B3E3-607D-4F43-8D5C-30F4D17C0C3E}"/>
          </ac:spMkLst>
        </pc:spChg>
      </pc:sldChg>
      <pc:sldChg chg="addSp delSp modSp new mod setBg modClrScheme chgLayout modNotes">
        <pc:chgData name="Andreas Wänqvist" userId="26cb167998b569eb" providerId="Windows Live" clId="Web-{1DFAA6CE-6AC1-42A4-8D27-03B1396E4C20}" dt="2020-02-01T13:23:15.369" v="1714"/>
        <pc:sldMkLst>
          <pc:docMk/>
          <pc:sldMk cId="1530113004" sldId="308"/>
        </pc:sldMkLst>
        <pc:picChg chg="add del mod">
          <ac:chgData name="Andreas Wänqvist" userId="26cb167998b569eb" providerId="Windows Live" clId="Web-{1DFAA6CE-6AC1-42A4-8D27-03B1396E4C20}" dt="2020-02-01T13:04:23.503" v="1691"/>
          <ac:picMkLst>
            <pc:docMk/>
            <pc:sldMk cId="1530113004" sldId="308"/>
            <ac:picMk id="2" creationId="{16113859-8E27-49F7-87CE-3A59F2173B07}"/>
          </ac:picMkLst>
        </pc:picChg>
        <pc:picChg chg="add del mod">
          <ac:chgData name="Andreas Wänqvist" userId="26cb167998b569eb" providerId="Windows Live" clId="Web-{1DFAA6CE-6AC1-42A4-8D27-03B1396E4C20}" dt="2020-02-01T13:04:36.800" v="1692"/>
          <ac:picMkLst>
            <pc:docMk/>
            <pc:sldMk cId="1530113004" sldId="308"/>
            <ac:picMk id="4" creationId="{C56A38D6-D182-4870-8D5F-65C7EC9071BC}"/>
          </ac:picMkLst>
        </pc:picChg>
        <pc:picChg chg="add mod">
          <ac:chgData name="Andreas Wänqvist" userId="26cb167998b569eb" providerId="Windows Live" clId="Web-{1DFAA6CE-6AC1-42A4-8D27-03B1396E4C20}" dt="2020-02-01T13:04:43.956" v="1694"/>
          <ac:picMkLst>
            <pc:docMk/>
            <pc:sldMk cId="1530113004" sldId="308"/>
            <ac:picMk id="6" creationId="{7449F458-E011-4444-AA5B-DA5F4E58D065}"/>
          </ac:picMkLst>
        </pc:picChg>
      </pc:sldChg>
      <pc:sldChg chg="addSp delSp modSp new mod setBg modClrScheme chgLayout modNotes">
        <pc:chgData name="Andreas Wänqvist" userId="26cb167998b569eb" providerId="Windows Live" clId="Web-{1DFAA6CE-6AC1-42A4-8D27-03B1396E4C20}" dt="2020-02-01T13:26:44.622" v="1749"/>
        <pc:sldMkLst>
          <pc:docMk/>
          <pc:sldMk cId="3110996000" sldId="309"/>
        </pc:sldMkLst>
        <pc:picChg chg="add del mod">
          <ac:chgData name="Andreas Wänqvist" userId="26cb167998b569eb" providerId="Windows Live" clId="Web-{1DFAA6CE-6AC1-42A4-8D27-03B1396E4C20}" dt="2020-02-01T13:26:37.091" v="1747"/>
          <ac:picMkLst>
            <pc:docMk/>
            <pc:sldMk cId="3110996000" sldId="309"/>
            <ac:picMk id="2" creationId="{DC875821-3B22-4D6B-8E7F-1D9D357E1C53}"/>
          </ac:picMkLst>
        </pc:picChg>
        <pc:picChg chg="add mod">
          <ac:chgData name="Andreas Wänqvist" userId="26cb167998b569eb" providerId="Windows Live" clId="Web-{1DFAA6CE-6AC1-42A4-8D27-03B1396E4C20}" dt="2020-02-01T13:26:44.622" v="1749"/>
          <ac:picMkLst>
            <pc:docMk/>
            <pc:sldMk cId="3110996000" sldId="309"/>
            <ac:picMk id="4" creationId="{3531E85C-578E-4B38-B095-07AD1BFA8524}"/>
          </ac:picMkLst>
        </pc:picChg>
      </pc:sldChg>
      <pc:sldChg chg="addSp modSp new mod setBg modNotes">
        <pc:chgData name="Andreas Wänqvist" userId="26cb167998b569eb" providerId="Windows Live" clId="Web-{1DFAA6CE-6AC1-42A4-8D27-03B1396E4C20}" dt="2020-02-01T14:01:26.407" v="1760"/>
        <pc:sldMkLst>
          <pc:docMk/>
          <pc:sldMk cId="1656675469" sldId="310"/>
        </pc:sldMkLst>
        <pc:picChg chg="add mod">
          <ac:chgData name="Andreas Wänqvist" userId="26cb167998b569eb" providerId="Windows Live" clId="Web-{1DFAA6CE-6AC1-42A4-8D27-03B1396E4C20}" dt="2020-02-01T14:00:37.454" v="1752"/>
          <ac:picMkLst>
            <pc:docMk/>
            <pc:sldMk cId="1656675469" sldId="310"/>
            <ac:picMk id="2" creationId="{4356132C-296C-498A-A624-ECDBEB934B33}"/>
          </ac:picMkLst>
        </pc:picChg>
      </pc:sldChg>
      <pc:sldChg chg="addSp modSp new mod setBg modNotes">
        <pc:chgData name="Andreas Wänqvist" userId="26cb167998b569eb" providerId="Windows Live" clId="Web-{1DFAA6CE-6AC1-42A4-8D27-03B1396E4C20}" dt="2020-02-01T14:07:14.800" v="1811"/>
        <pc:sldMkLst>
          <pc:docMk/>
          <pc:sldMk cId="441318502" sldId="311"/>
        </pc:sldMkLst>
        <pc:picChg chg="add mod">
          <ac:chgData name="Andreas Wänqvist" userId="26cb167998b569eb" providerId="Windows Live" clId="Web-{1DFAA6CE-6AC1-42A4-8D27-03B1396E4C20}" dt="2020-02-01T14:06:41.362" v="1789"/>
          <ac:picMkLst>
            <pc:docMk/>
            <pc:sldMk cId="441318502" sldId="311"/>
            <ac:picMk id="2" creationId="{A2F127F1-7AD2-49F9-A5FE-F59FB08637EC}"/>
          </ac:picMkLst>
        </pc:picChg>
      </pc:sldChg>
      <pc:sldChg chg="addSp modSp new del mod setBg addAnim modAnim modNotes">
        <pc:chgData name="Andreas Wänqvist" userId="26cb167998b569eb" providerId="Windows Live" clId="Web-{1DFAA6CE-6AC1-42A4-8D27-03B1396E4C20}" dt="2020-02-01T21:08:36.776" v="2287"/>
        <pc:sldMkLst>
          <pc:docMk/>
          <pc:sldMk cId="1466967214" sldId="312"/>
        </pc:sldMkLst>
        <pc:spChg chg="mod">
          <ac:chgData name="Andreas Wänqvist" userId="26cb167998b569eb" providerId="Windows Live" clId="Web-{1DFAA6CE-6AC1-42A4-8D27-03B1396E4C20}" dt="2020-02-01T21:07:30.291" v="2274" actId="20577"/>
          <ac:spMkLst>
            <pc:docMk/>
            <pc:sldMk cId="1466967214" sldId="312"/>
            <ac:spMk id="2" creationId="{6CE2D5FD-A00B-496B-8F3A-4C369888E81C}"/>
          </ac:spMkLst>
        </pc:spChg>
        <pc:spChg chg="mod">
          <ac:chgData name="Andreas Wänqvist" userId="26cb167998b569eb" providerId="Windows Live" clId="Web-{1DFAA6CE-6AC1-42A4-8D27-03B1396E4C20}" dt="2020-02-01T14:23:50.337" v="2112"/>
          <ac:spMkLst>
            <pc:docMk/>
            <pc:sldMk cId="1466967214" sldId="312"/>
            <ac:spMk id="3" creationId="{06085A8E-BED6-469C-9F72-97ED154A51E0}"/>
          </ac:spMkLst>
        </pc:spChg>
        <pc:picChg chg="add">
          <ac:chgData name="Andreas Wänqvist" userId="26cb167998b569eb" providerId="Windows Live" clId="Web-{1DFAA6CE-6AC1-42A4-8D27-03B1396E4C20}" dt="2020-02-01T14:23:50.337" v="2112"/>
          <ac:picMkLst>
            <pc:docMk/>
            <pc:sldMk cId="1466967214" sldId="312"/>
            <ac:picMk id="5" creationId="{BAD6BA78-8337-4ECE-93B3-9D7866740A7D}"/>
          </ac:picMkLst>
        </pc:picChg>
      </pc:sldChg>
      <pc:sldChg chg="modSp add replId addAnim modAnim">
        <pc:chgData name="Andreas Wänqvist" userId="26cb167998b569eb" providerId="Windows Live" clId="Web-{1DFAA6CE-6AC1-42A4-8D27-03B1396E4C20}" dt="2020-02-01T21:08:16.120" v="2285" actId="20577"/>
        <pc:sldMkLst>
          <pc:docMk/>
          <pc:sldMk cId="1844004616" sldId="313"/>
        </pc:sldMkLst>
        <pc:spChg chg="mod">
          <ac:chgData name="Andreas Wänqvist" userId="26cb167998b569eb" providerId="Windows Live" clId="Web-{1DFAA6CE-6AC1-42A4-8D27-03B1396E4C20}" dt="2020-02-01T21:07:53.261" v="2277" actId="20577"/>
          <ac:spMkLst>
            <pc:docMk/>
            <pc:sldMk cId="1844004616" sldId="313"/>
            <ac:spMk id="2" creationId="{6CE2D5FD-A00B-496B-8F3A-4C369888E81C}"/>
          </ac:spMkLst>
        </pc:spChg>
        <pc:spChg chg="mod">
          <ac:chgData name="Andreas Wänqvist" userId="26cb167998b569eb" providerId="Windows Live" clId="Web-{1DFAA6CE-6AC1-42A4-8D27-03B1396E4C20}" dt="2020-02-01T21:08:16.120" v="2285" actId="20577"/>
          <ac:spMkLst>
            <pc:docMk/>
            <pc:sldMk cId="1844004616" sldId="313"/>
            <ac:spMk id="3" creationId="{06085A8E-BED6-469C-9F72-97ED154A51E0}"/>
          </ac:spMkLst>
        </pc:spChg>
      </pc:sldChg>
      <pc:sldChg chg="addSp delSp modSp new mod setBg">
        <pc:chgData name="Andreas Wänqvist" userId="26cb167998b569eb" providerId="Windows Live" clId="Web-{1DFAA6CE-6AC1-42A4-8D27-03B1396E4C20}" dt="2020-02-01T22:52:19.167" v="2326"/>
        <pc:sldMkLst>
          <pc:docMk/>
          <pc:sldMk cId="2780176428" sldId="314"/>
        </pc:sldMkLst>
        <pc:picChg chg="add del mod">
          <ac:chgData name="Andreas Wänqvist" userId="26cb167998b569eb" providerId="Windows Live" clId="Web-{1DFAA6CE-6AC1-42A4-8D27-03B1396E4C20}" dt="2020-02-01T22:51:48.088" v="2324"/>
          <ac:picMkLst>
            <pc:docMk/>
            <pc:sldMk cId="2780176428" sldId="314"/>
            <ac:picMk id="2" creationId="{AF0C711D-D9ED-41A0-BFCF-2D80E75BB355}"/>
          </ac:picMkLst>
        </pc:picChg>
        <pc:picChg chg="add mod">
          <ac:chgData name="Andreas Wänqvist" userId="26cb167998b569eb" providerId="Windows Live" clId="Web-{1DFAA6CE-6AC1-42A4-8D27-03B1396E4C20}" dt="2020-02-01T22:52:19.167" v="2326"/>
          <ac:picMkLst>
            <pc:docMk/>
            <pc:sldMk cId="2780176428" sldId="314"/>
            <ac:picMk id="3" creationId="{BE0A5C8F-B38A-41AB-BEDC-823E98237BB6}"/>
          </ac:picMkLst>
        </pc:picChg>
      </pc:sldChg>
      <pc:sldChg chg="addSp modSp new mod setBg">
        <pc:chgData name="Andreas Wänqvist" userId="26cb167998b569eb" providerId="Windows Live" clId="Web-{1DFAA6CE-6AC1-42A4-8D27-03B1396E4C20}" dt="2020-02-01T22:57:15.752" v="2328"/>
        <pc:sldMkLst>
          <pc:docMk/>
          <pc:sldMk cId="612022793" sldId="315"/>
        </pc:sldMkLst>
        <pc:picChg chg="add mod">
          <ac:chgData name="Andreas Wänqvist" userId="26cb167998b569eb" providerId="Windows Live" clId="Web-{1DFAA6CE-6AC1-42A4-8D27-03B1396E4C20}" dt="2020-02-01T22:57:15.752" v="2328"/>
          <ac:picMkLst>
            <pc:docMk/>
            <pc:sldMk cId="612022793" sldId="315"/>
            <ac:picMk id="2" creationId="{D957A1D7-1E81-4F1F-8DD4-D1E9D11A5436}"/>
          </ac:picMkLst>
        </pc:picChg>
      </pc:sldChg>
      <pc:sldChg chg="addSp modSp new mod setBg">
        <pc:chgData name="Andreas Wänqvist" userId="26cb167998b569eb" providerId="Windows Live" clId="Web-{1DFAA6CE-6AC1-42A4-8D27-03B1396E4C20}" dt="2020-02-01T22:59:56.269" v="2331"/>
        <pc:sldMkLst>
          <pc:docMk/>
          <pc:sldMk cId="2721039328" sldId="316"/>
        </pc:sldMkLst>
        <pc:picChg chg="add mod">
          <ac:chgData name="Andreas Wänqvist" userId="26cb167998b569eb" providerId="Windows Live" clId="Web-{1DFAA6CE-6AC1-42A4-8D27-03B1396E4C20}" dt="2020-02-01T22:59:56.269" v="2331"/>
          <ac:picMkLst>
            <pc:docMk/>
            <pc:sldMk cId="2721039328" sldId="316"/>
            <ac:picMk id="2" creationId="{8B7BDE91-7DCE-4501-8AC5-B545AB5A0913}"/>
          </ac:picMkLst>
        </pc:picChg>
      </pc:sldChg>
      <pc:sldMasterChg chg="add del addSldLayout delSldLayout">
        <pc:chgData name="Andreas Wänqvist" userId="26cb167998b569eb" providerId="Windows Live" clId="Web-{1DFAA6CE-6AC1-42A4-8D27-03B1396E4C20}" dt="2020-02-01T13:23:15.369" v="1714"/>
        <pc:sldMasterMkLst>
          <pc:docMk/>
          <pc:sldMasterMk cId="2460954070" sldId="2147483660"/>
        </pc:sldMasterMkLst>
        <pc:sldLayoutChg chg="add del">
          <pc:chgData name="Andreas Wänqvist" userId="26cb167998b569eb" providerId="Windows Live" clId="Web-{1DFAA6CE-6AC1-42A4-8D27-03B1396E4C20}" dt="2020-02-01T13:23:15.369" v="1714"/>
          <pc:sldLayoutMkLst>
            <pc:docMk/>
            <pc:sldMasterMk cId="2460954070" sldId="2147483660"/>
            <pc:sldLayoutMk cId="2385387890" sldId="2147483661"/>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949138452" sldId="2147483662"/>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2591524520" sldId="2147483663"/>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1203092039" sldId="2147483664"/>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733172339" sldId="2147483665"/>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210312558" sldId="2147483666"/>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146388984" sldId="2147483667"/>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171841454" sldId="2147483668"/>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1718958274" sldId="2147483669"/>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2202905451" sldId="2147483670"/>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479445657" sldId="2147483671"/>
          </pc:sldLayoutMkLst>
        </pc:sldLayoutChg>
      </pc:sldMasterChg>
      <pc:sldMasterChg chg="add del addSldLayout delSldLayout modSldLayout">
        <pc:chgData name="Andreas Wänqvist" userId="26cb167998b569eb" providerId="Windows Live" clId="Web-{1DFAA6CE-6AC1-42A4-8D27-03B1396E4C20}" dt="2020-02-01T13:23:15.369" v="1714"/>
        <pc:sldMasterMkLst>
          <pc:docMk/>
          <pc:sldMasterMk cId="2732605965" sldId="2147483672"/>
        </pc:sldMasterMkLst>
        <pc:sldLayoutChg chg="add del mod replId">
          <pc:chgData name="Andreas Wänqvist" userId="26cb167998b569eb" providerId="Windows Live" clId="Web-{1DFAA6CE-6AC1-42A4-8D27-03B1396E4C20}" dt="2020-02-01T13:23:15.369" v="1714"/>
          <pc:sldLayoutMkLst>
            <pc:docMk/>
            <pc:sldMasterMk cId="2732605965" sldId="2147483672"/>
            <pc:sldLayoutMk cId="1299769991" sldId="2147483673"/>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329782696" sldId="2147483674"/>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2287530263" sldId="2147483675"/>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480726452" sldId="2147483676"/>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595964199" sldId="2147483677"/>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785857778" sldId="2147483678"/>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3029998521" sldId="2147483679"/>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043006465" sldId="2147483680"/>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182553749" sldId="2147483681"/>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4219485559" sldId="2147483682"/>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852740619" sldId="2147483683"/>
          </pc:sldLayoutMkLst>
        </pc:sldLayoutChg>
      </pc:sldMasterChg>
    </pc:docChg>
  </pc:docChgLst>
  <pc:docChgLst>
    <pc:chgData clId="Web-{36A0DF6C-48F4-4E1B-BB2F-45EAE04AE122}"/>
    <pc:docChg chg="modSld">
      <pc:chgData name="" userId="" providerId="" clId="Web-{36A0DF6C-48F4-4E1B-BB2F-45EAE04AE122}" dt="2019-12-31T14:23:09.016" v="1" actId="20577"/>
      <pc:docMkLst>
        <pc:docMk/>
      </pc:docMkLst>
      <pc:sldChg chg="modSp">
        <pc:chgData name="" userId="" providerId="" clId="Web-{36A0DF6C-48F4-4E1B-BB2F-45EAE04AE122}" dt="2019-12-31T14:23:09.016" v="0" actId="20577"/>
        <pc:sldMkLst>
          <pc:docMk/>
          <pc:sldMk cId="109857222" sldId="256"/>
        </pc:sldMkLst>
        <pc:spChg chg="mod">
          <ac:chgData name="" userId="" providerId="" clId="Web-{36A0DF6C-48F4-4E1B-BB2F-45EAE04AE122}" dt="2019-12-31T14:23:09.016" v="0" actId="20577"/>
          <ac:spMkLst>
            <pc:docMk/>
            <pc:sldMk cId="109857222"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E7F81-B492-4626-BD1A-62A3C9339960}" type="datetimeFigureOut">
              <a:rPr lang="en-GB"/>
              <a:t>01/02/2020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E208-96FD-419F-A308-EE363A4398E6}" type="slidenum">
              <a:rPr lang="en-GB"/>
              <a:t>‹#›</a:t>
            </a:fld>
            <a:endParaRPr lang="en-GB"/>
          </a:p>
        </p:txBody>
      </p:sp>
    </p:spTree>
    <p:extLst>
      <p:ext uri="{BB962C8B-B14F-4D97-AF65-F5344CB8AC3E}">
        <p14:creationId xmlns:p14="http://schemas.microsoft.com/office/powerpoint/2010/main" val="239058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urelia.io/getting-started/componen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bhttps/github.com/aurelia/aurelia/pull/78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Caliburn v1 2011-04-11</a:t>
            </a:r>
            <a:endParaRPr lang="en-US"/>
          </a:p>
          <a:p>
            <a:pPr>
              <a:lnSpc>
                <a:spcPct val="90000"/>
              </a:lnSpc>
              <a:spcBef>
                <a:spcPts val="1000"/>
              </a:spcBef>
            </a:pPr>
            <a:r>
              <a:rPr lang="en-GB"/>
              <a:t>Durandal v1 2013-01-23</a:t>
            </a:r>
            <a:endParaRPr lang="en-US">
              <a:cs typeface="Calibri" panose="020F0502020204030204"/>
            </a:endParaRPr>
          </a:p>
          <a:p>
            <a:pPr>
              <a:lnSpc>
                <a:spcPct val="90000"/>
              </a:lnSpc>
              <a:spcBef>
                <a:spcPts val="1000"/>
              </a:spcBef>
            </a:pPr>
            <a:r>
              <a:rPr lang="en-GB"/>
              <a:t>Aurelia v1 2016-06-27</a:t>
            </a:r>
          </a:p>
          <a:p>
            <a:pPr>
              <a:lnSpc>
                <a:spcPct val="90000"/>
              </a:lnSpc>
              <a:spcBef>
                <a:spcPts val="1000"/>
              </a:spcBef>
            </a:pPr>
            <a:r>
              <a:rPr lang="en-GB">
                <a:cs typeface="Calibri" panose="020F0502020204030204"/>
              </a:rPr>
              <a:t>Aurelia v2 2020</a:t>
            </a:r>
            <a:endParaRPr lang="en-GB" dirty="0">
              <a:cs typeface="Calibri" panose="020F0502020204030204"/>
            </a:endParaRPr>
          </a:p>
        </p:txBody>
      </p:sp>
      <p:sp>
        <p:nvSpPr>
          <p:cNvPr id="4" name="Slide Number Placeholder 3"/>
          <p:cNvSpPr>
            <a:spLocks noGrp="1"/>
          </p:cNvSpPr>
          <p:nvPr>
            <p:ph type="sldNum" sz="quarter" idx="5"/>
          </p:nvPr>
        </p:nvSpPr>
        <p:spPr/>
        <p:txBody>
          <a:bodyPr/>
          <a:lstStyle/>
          <a:p>
            <a:fld id="{500EE208-96FD-419F-A308-EE363A4398E6}" type="slidenum">
              <a:rPr lang="en-GB"/>
              <a:t>4</a:t>
            </a:fld>
            <a:endParaRPr lang="en-GB"/>
          </a:p>
        </p:txBody>
      </p:sp>
    </p:spTree>
    <p:extLst>
      <p:ext uri="{BB962C8B-B14F-4D97-AF65-F5344CB8AC3E}">
        <p14:creationId xmlns:p14="http://schemas.microsoft.com/office/powerpoint/2010/main" val="170111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custom element.</a:t>
            </a:r>
          </a:p>
          <a:p>
            <a:r>
              <a:rPr lang="en-US">
                <a:cs typeface="Calibri"/>
              </a:rPr>
              <a:t>Note how filename differs from the element name.</a:t>
            </a:r>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24</a:t>
            </a:fld>
            <a:endParaRPr lang="en-GB"/>
          </a:p>
        </p:txBody>
      </p:sp>
    </p:spTree>
    <p:extLst>
      <p:ext uri="{BB962C8B-B14F-4D97-AF65-F5344CB8AC3E}">
        <p14:creationId xmlns:p14="http://schemas.microsoft.com/office/powerpoint/2010/main" val="118461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Functional composition of an element.</a:t>
            </a:r>
          </a:p>
        </p:txBody>
      </p:sp>
      <p:sp>
        <p:nvSpPr>
          <p:cNvPr id="4" name="Slide Number Placeholder 3"/>
          <p:cNvSpPr>
            <a:spLocks noGrp="1"/>
          </p:cNvSpPr>
          <p:nvPr>
            <p:ph type="sldNum" sz="quarter" idx="5"/>
          </p:nvPr>
        </p:nvSpPr>
        <p:spPr/>
        <p:txBody>
          <a:bodyPr/>
          <a:lstStyle/>
          <a:p>
            <a:fld id="{500EE208-96FD-419F-A308-EE363A4398E6}" type="slidenum">
              <a:rPr lang="en-GB"/>
              <a:t>25</a:t>
            </a:fld>
            <a:endParaRPr lang="en-GB"/>
          </a:p>
        </p:txBody>
      </p:sp>
    </p:spTree>
    <p:extLst>
      <p:ext uri="{BB962C8B-B14F-4D97-AF65-F5344CB8AC3E}">
        <p14:creationId xmlns:p14="http://schemas.microsoft.com/office/powerpoint/2010/main" val="70969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Register components globaly by injecting them in the DI container</a:t>
            </a:r>
          </a:p>
        </p:txBody>
      </p:sp>
      <p:sp>
        <p:nvSpPr>
          <p:cNvPr id="4" name="Slide Number Placeholder 3"/>
          <p:cNvSpPr>
            <a:spLocks noGrp="1"/>
          </p:cNvSpPr>
          <p:nvPr>
            <p:ph type="sldNum" sz="quarter" idx="5"/>
          </p:nvPr>
        </p:nvSpPr>
        <p:spPr/>
        <p:txBody>
          <a:bodyPr/>
          <a:lstStyle/>
          <a:p>
            <a:fld id="{500EE208-96FD-419F-A308-EE363A4398E6}" type="slidenum">
              <a:rPr lang="en-GB"/>
              <a:t>26</a:t>
            </a:fld>
            <a:endParaRPr lang="en-GB"/>
          </a:p>
        </p:txBody>
      </p:sp>
    </p:spTree>
    <p:extLst>
      <p:ext uri="{BB962C8B-B14F-4D97-AF65-F5344CB8AC3E}">
        <p14:creationId xmlns:p14="http://schemas.microsoft.com/office/powerpoint/2010/main" val="150541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hlinkClick r:id="rId3"/>
              </a:rPr>
              <a:t>https://docs.aurelia.io/getting-started/components</a:t>
            </a:r>
            <a:endParaRPr lang="en-US" dirty="0">
              <a:cs typeface="Calibri" panose="020F0502020204030204"/>
            </a:endParaRPr>
          </a:p>
          <a:p>
            <a:pPr>
              <a:lnSpc>
                <a:spcPct val="90000"/>
              </a:lnSpc>
              <a:spcBef>
                <a:spcPts val="1000"/>
              </a:spcBef>
            </a:pPr>
            <a:r>
              <a:rPr lang="en-US"/>
              <a:t>Changed to</a:t>
            </a:r>
            <a:endParaRPr lang="en-US" dirty="0">
              <a:cs typeface="Calibri" panose="020F0502020204030204"/>
            </a:endParaRPr>
          </a:p>
          <a:p>
            <a:pPr>
              <a:lnSpc>
                <a:spcPct val="90000"/>
              </a:lnSpc>
              <a:spcBef>
                <a:spcPts val="1000"/>
              </a:spcBef>
            </a:pPr>
            <a:r>
              <a:rPr lang="en-US" dirty="0">
                <a:hlinkClick r:id="rId4"/>
              </a:rPr>
              <a:t>https://github.com/aurelia/aurelia/pull/780</a:t>
            </a:r>
            <a:endParaRPr lang="en-GB">
              <a:cs typeface="Calibri" panose="020F0502020204030204"/>
            </a:endParaRPr>
          </a:p>
        </p:txBody>
      </p:sp>
      <p:sp>
        <p:nvSpPr>
          <p:cNvPr id="4" name="Slide Number Placeholder 3"/>
          <p:cNvSpPr>
            <a:spLocks noGrp="1"/>
          </p:cNvSpPr>
          <p:nvPr>
            <p:ph type="sldNum" sz="quarter" idx="5"/>
          </p:nvPr>
        </p:nvSpPr>
        <p:spPr/>
        <p:txBody>
          <a:bodyPr/>
          <a:lstStyle/>
          <a:p>
            <a:fld id="{500EE208-96FD-419F-A308-EE363A4398E6}" type="slidenum">
              <a:rPr lang="en-GB"/>
              <a:t>28</a:t>
            </a:fld>
            <a:endParaRPr lang="en-GB"/>
          </a:p>
        </p:txBody>
      </p:sp>
    </p:spTree>
    <p:extLst>
      <p:ext uri="{BB962C8B-B14F-4D97-AF65-F5344CB8AC3E}">
        <p14:creationId xmlns:p14="http://schemas.microsoft.com/office/powerpoint/2010/main" val="139580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Good for the functional aspect, if you don't want the code to be mutated with getters/setters</a:t>
            </a:r>
          </a:p>
        </p:txBody>
      </p:sp>
      <p:sp>
        <p:nvSpPr>
          <p:cNvPr id="4" name="Slide Number Placeholder 3"/>
          <p:cNvSpPr>
            <a:spLocks noGrp="1"/>
          </p:cNvSpPr>
          <p:nvPr>
            <p:ph type="sldNum" sz="quarter" idx="5"/>
          </p:nvPr>
        </p:nvSpPr>
        <p:spPr/>
        <p:txBody>
          <a:bodyPr/>
          <a:lstStyle/>
          <a:p>
            <a:fld id="{500EE208-96FD-419F-A308-EE363A4398E6}" type="slidenum">
              <a:rPr lang="en-GB"/>
              <a:t>9</a:t>
            </a:fld>
            <a:endParaRPr lang="en-GB"/>
          </a:p>
        </p:txBody>
      </p:sp>
    </p:spTree>
    <p:extLst>
      <p:ext uri="{BB962C8B-B14F-4D97-AF65-F5344CB8AC3E}">
        <p14:creationId xmlns:p14="http://schemas.microsoft.com/office/powerpoint/2010/main" val="149474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Reordering DOM nodes makes drag-and-drop, sorting, re-roder etc easier to implement and also faster</a:t>
            </a:r>
          </a:p>
        </p:txBody>
      </p:sp>
      <p:sp>
        <p:nvSpPr>
          <p:cNvPr id="4" name="Slide Number Placeholder 3"/>
          <p:cNvSpPr>
            <a:spLocks noGrp="1"/>
          </p:cNvSpPr>
          <p:nvPr>
            <p:ph type="sldNum" sz="quarter" idx="5"/>
          </p:nvPr>
        </p:nvSpPr>
        <p:spPr/>
        <p:txBody>
          <a:bodyPr/>
          <a:lstStyle/>
          <a:p>
            <a:fld id="{500EE208-96FD-419F-A308-EE363A4398E6}" type="slidenum">
              <a:rPr lang="en-GB"/>
              <a:t>10</a:t>
            </a:fld>
            <a:endParaRPr lang="en-GB"/>
          </a:p>
        </p:txBody>
      </p:sp>
    </p:spTree>
    <p:extLst>
      <p:ext uri="{BB962C8B-B14F-4D97-AF65-F5344CB8AC3E}">
        <p14:creationId xmlns:p14="http://schemas.microsoft.com/office/powerpoint/2010/main" val="150735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Adopted Stylesheets (NEW)</a:t>
            </a:r>
            <a:r>
              <a:rPr lang="en-US"/>
              <a:t> - This improvement to ShadowRoots enables sharing of CSS across Shadow DOM boundaries. Aurelia's CSS support makes using adopted stylesheets effortless, even if your browser doesn't yet support the standard.</a:t>
            </a:r>
          </a:p>
          <a:p>
            <a:r>
              <a:rPr lang="en-US" b="1"/>
              <a:t>CSS Shadow Parts (NEW)</a:t>
            </a:r>
            <a:r>
              <a:rPr lang="en-US"/>
              <a:t> - A CSS feature that enables styling of the inner parts of Shadow DOM content from the outside, when elements are marked with a part attribute. Aurelia's new template part syntax enables decoupling template part replacement from CSS parts.</a:t>
            </a:r>
            <a:endParaRPr lang="en-GB">
              <a:cs typeface="Calibri" panose="020F0502020204030204"/>
            </a:endParaRPr>
          </a:p>
          <a:p>
            <a:r>
              <a:rPr lang="en-US" b="1"/>
              <a:t>CSS Modules (NEW)</a:t>
            </a:r>
            <a:r>
              <a:rPr lang="en-US"/>
              <a:t> - The upcoming standard for importing CSS through the ES Module system is already supported with Aurelia 2's new adopted stylesheets feature.</a:t>
            </a:r>
            <a:endParaRPr lang="en-GB">
              <a:cs typeface="Calibri" panose="020F0502020204030204"/>
            </a:endParaRPr>
          </a:p>
          <a:p>
            <a:r>
              <a:rPr lang="en-US" b="1"/>
              <a:t>Scheduler (NEW)</a:t>
            </a:r>
            <a:r>
              <a:rPr lang="en-US"/>
              <a:t> - A new task scheduling API has been in the works for standardization. The Aurelia team has been involved and we've implemented our new framework scheduler to take advantage of the new standard.</a:t>
            </a:r>
            <a:endParaRPr lang="en-GB">
              <a:cs typeface="Calibri" panose="020F0502020204030204"/>
            </a:endParaRP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11</a:t>
            </a:fld>
            <a:endParaRPr lang="en-GB"/>
          </a:p>
        </p:txBody>
      </p:sp>
    </p:spTree>
    <p:extLst>
      <p:ext uri="{BB962C8B-B14F-4D97-AF65-F5344CB8AC3E}">
        <p14:creationId xmlns:p14="http://schemas.microsoft.com/office/powerpoint/2010/main" val="68839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Startup Tasks (NEW)</a:t>
            </a:r>
            <a:r>
              <a:rPr lang="en-US"/>
              <a:t> - Improvements to app startup that enable any plugin to easily hook into application startup to ensure code is run at the appropriate time before creation or rendering of components.</a:t>
            </a:r>
          </a:p>
          <a:p>
            <a:r>
              <a:rPr lang="en-US" b="1"/>
              <a:t>Attribute Pattern (NEW)</a:t>
            </a:r>
            <a:r>
              <a:rPr lang="en-US"/>
              <a:t> - A JIT extension point. Define custom patterns for interpreting attributes and turn them into the desired pair of value, target, and command.</a:t>
            </a:r>
            <a:endParaRPr lang="en-GB">
              <a:cs typeface="Calibri" panose="020F0502020204030204"/>
            </a:endParaRPr>
          </a:p>
          <a:p>
            <a:r>
              <a:rPr lang="en-US" b="1"/>
              <a:t>Binding Command (NEW)</a:t>
            </a:r>
            <a:r>
              <a:rPr lang="en-US"/>
              <a:t> - A JIT extension point. Associates the aforementioned command with built-in or custom rendering instructions. A rendering instruction instructs the renderer at runtime to produce, for example, a certain type of binding.</a:t>
            </a:r>
            <a:endParaRPr lang="en-GB">
              <a:cs typeface="Calibri" panose="020F0502020204030204"/>
            </a:endParaRPr>
          </a:p>
          <a:p>
            <a:r>
              <a:rPr lang="en-US" b="1"/>
              <a:t>Instruction Renderer (NEW)</a:t>
            </a:r>
            <a:r>
              <a:rPr lang="en-US"/>
              <a:t> - A runtime extensibility point that takes a specified rendering instruction and returns a built-in or custom binding, attribute, or component.</a:t>
            </a:r>
            <a:endParaRPr lang="en-GB">
              <a:cs typeface="Calibri" panose="020F0502020204030204"/>
            </a:endParaRP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12</a:t>
            </a:fld>
            <a:endParaRPr lang="en-GB"/>
          </a:p>
        </p:txBody>
      </p:sp>
    </p:spTree>
    <p:extLst>
      <p:ext uri="{BB962C8B-B14F-4D97-AF65-F5344CB8AC3E}">
        <p14:creationId xmlns:p14="http://schemas.microsoft.com/office/powerpoint/2010/main" val="144674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Name a code file, template file and styling file the same and Aurelia will compile them </a:t>
            </a:r>
            <a:r>
              <a:rPr lang="en-US">
                <a:cs typeface="Calibri"/>
              </a:rPr>
              <a:t>together</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19</a:t>
            </a:fld>
            <a:endParaRPr lang="en-GB"/>
          </a:p>
        </p:txBody>
      </p:sp>
    </p:spTree>
    <p:extLst>
      <p:ext uri="{BB962C8B-B14F-4D97-AF65-F5344CB8AC3E}">
        <p14:creationId xmlns:p14="http://schemas.microsoft.com/office/powerpoint/2010/main" val="207695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binding engine is rewritten from scratch.</a:t>
            </a:r>
          </a:p>
          <a:p>
            <a:r>
              <a:rPr lang="en-US">
                <a:cs typeface="Calibri"/>
              </a:rPr>
              <a:t>Can now use proxys as well as getters/setters.</a:t>
            </a: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20</a:t>
            </a:fld>
            <a:endParaRPr lang="en-GB"/>
          </a:p>
        </p:txBody>
      </p:sp>
    </p:spTree>
    <p:extLst>
      <p:ext uri="{BB962C8B-B14F-4D97-AF65-F5344CB8AC3E}">
        <p14:creationId xmlns:p14="http://schemas.microsoft.com/office/powerpoint/2010/main" val="287247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ordinary component, using the conventions of file naming</a:t>
            </a:r>
          </a:p>
        </p:txBody>
      </p:sp>
      <p:sp>
        <p:nvSpPr>
          <p:cNvPr id="4" name="Slide Number Placeholder 3"/>
          <p:cNvSpPr>
            <a:spLocks noGrp="1"/>
          </p:cNvSpPr>
          <p:nvPr>
            <p:ph type="sldNum" sz="quarter" idx="5"/>
          </p:nvPr>
        </p:nvSpPr>
        <p:spPr/>
        <p:txBody>
          <a:bodyPr/>
          <a:lstStyle/>
          <a:p>
            <a:fld id="{500EE208-96FD-419F-A308-EE363A4398E6}" type="slidenum">
              <a:rPr lang="en-GB"/>
              <a:t>22</a:t>
            </a:fld>
            <a:endParaRPr lang="en-GB"/>
          </a:p>
        </p:txBody>
      </p:sp>
    </p:spTree>
    <p:extLst>
      <p:ext uri="{BB962C8B-B14F-4D97-AF65-F5344CB8AC3E}">
        <p14:creationId xmlns:p14="http://schemas.microsoft.com/office/powerpoint/2010/main" val="274117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html-only component. </a:t>
            </a:r>
          </a:p>
          <a:p>
            <a:r>
              <a:rPr lang="en-US">
                <a:cs typeface="Calibri"/>
              </a:rPr>
              <a:t>Note the &lt;bindable&gt; element!</a:t>
            </a:r>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23</a:t>
            </a:fld>
            <a:endParaRPr lang="en-GB"/>
          </a:p>
        </p:txBody>
      </p:sp>
    </p:spTree>
    <p:extLst>
      <p:ext uri="{BB962C8B-B14F-4D97-AF65-F5344CB8AC3E}">
        <p14:creationId xmlns:p14="http://schemas.microsoft.com/office/powerpoint/2010/main" val="170797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01/02/2020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aurelia/vscode-exten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Ahttps:/docs.aurelia.io/" TargetMode="External"/><Relationship Id="rId7" Type="http://schemas.openxmlformats.org/officeDocument/2006/relationships/hyperlink" Target="https://discord.gg/fh72aCn" TargetMode="External"/><Relationship Id="rId2" Type="http://schemas.openxmlformats.org/officeDocument/2006/relationships/hyperlink" Target="https://aurelia.io/" TargetMode="External"/><Relationship Id="rId1" Type="http://schemas.openxmlformats.org/officeDocument/2006/relationships/slideLayout" Target="../slideLayouts/slideLayout2.xml"/><Relationship Id="rId6" Type="http://schemas.openxmlformats.org/officeDocument/2006/relationships/hyperlink" Target="https://aureliaweekly.com/" TargetMode="External"/><Relationship Id="rId5" Type="http://schemas.openxmlformats.org/officeDocument/2006/relationships/hyperlink" Target="https://github.com/aurelia/aurelia" TargetMode="External"/><Relationship Id="rId4" Type="http://schemas.openxmlformats.org/officeDocument/2006/relationships/hyperlink" Target="https://discourse.aurelia.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fr.wikipedia.org/wiki/Twitter"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etseq.law.harvard.edu/2013/08/app-of-the-month-linkedin/" TargetMode="Externa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cs.aurelia.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Aurelia 2</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The new 🔥</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D5FD-A00B-496B-8F3A-4C369888E81C}"/>
              </a:ext>
            </a:extLst>
          </p:cNvPr>
          <p:cNvSpPr>
            <a:spLocks noGrp="1"/>
          </p:cNvSpPr>
          <p:nvPr>
            <p:ph type="title"/>
          </p:nvPr>
        </p:nvSpPr>
        <p:spPr>
          <a:xfrm>
            <a:off x="4965430" y="629266"/>
            <a:ext cx="6586491" cy="1676603"/>
          </a:xfrm>
        </p:spPr>
        <p:txBody>
          <a:bodyPr>
            <a:normAutofit/>
          </a:bodyPr>
          <a:lstStyle/>
          <a:p>
            <a:r>
              <a:rPr lang="en-GB">
                <a:ea typeface="+mj-lt"/>
                <a:cs typeface="+mj-lt"/>
              </a:rPr>
              <a:t>Performance</a:t>
            </a:r>
            <a:endParaRPr lang="en-US"/>
          </a:p>
        </p:txBody>
      </p:sp>
      <p:pic>
        <p:nvPicPr>
          <p:cNvPr id="5" name="Picture 4">
            <a:extLst>
              <a:ext uri="{FF2B5EF4-FFF2-40B4-BE49-F238E27FC236}">
                <a16:creationId xmlns:a16="http://schemas.microsoft.com/office/drawing/2014/main" id="{BAD6BA78-8337-4ECE-93B3-9D7866740A7D}"/>
              </a:ext>
            </a:extLst>
          </p:cNvPr>
          <p:cNvPicPr>
            <a:picLocks noChangeAspect="1"/>
          </p:cNvPicPr>
          <p:nvPr/>
        </p:nvPicPr>
        <p:blipFill rotWithShape="1">
          <a:blip r:embed="rId3"/>
          <a:srcRect l="29443" r="25504" b="-3"/>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6085A8E-BED6-469C-9F72-97ED154A51E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GB" sz="2400">
                <a:ea typeface="+mn-lt"/>
                <a:cs typeface="+mn-lt"/>
              </a:rPr>
              <a:t>App startup is ~10x faster! </a:t>
            </a:r>
            <a:endParaRPr lang="en-US" sz="2400">
              <a:ea typeface="+mn-lt"/>
              <a:cs typeface="+mn-lt"/>
            </a:endParaRPr>
          </a:p>
          <a:p>
            <a:r>
              <a:rPr lang="en-GB" sz="2400">
                <a:ea typeface="+mn-lt"/>
                <a:cs typeface="+mn-lt"/>
              </a:rPr>
              <a:t>AOT tests show up to 100x!</a:t>
            </a:r>
          </a:p>
          <a:p>
            <a:r>
              <a:rPr lang="en-GB" sz="2400">
                <a:ea typeface="+mn-lt"/>
                <a:cs typeface="+mn-lt"/>
              </a:rPr>
              <a:t>Collection observation is ~5x faster</a:t>
            </a:r>
            <a:endParaRPr lang="en-US" sz="2400">
              <a:ea typeface="+mn-lt"/>
              <a:cs typeface="+mn-lt"/>
            </a:endParaRPr>
          </a:p>
          <a:p>
            <a:r>
              <a:rPr lang="en-GB" sz="2400">
                <a:ea typeface="+mn-lt"/>
                <a:cs typeface="+mn-lt"/>
              </a:rPr>
              <a:t>Sorting/reordering is ~30x faster!</a:t>
            </a:r>
            <a:endParaRPr lang="en-GB"/>
          </a:p>
          <a:p>
            <a:endParaRPr lang="en-GB" sz="2400" dirty="0">
              <a:cs typeface="Calibri"/>
            </a:endParaRPr>
          </a:p>
          <a:p>
            <a:endParaRPr lang="en-GB" sz="2400">
              <a:cs typeface="Calibri"/>
            </a:endParaRPr>
          </a:p>
        </p:txBody>
      </p:sp>
    </p:spTree>
    <p:extLst>
      <p:ext uri="{BB962C8B-B14F-4D97-AF65-F5344CB8AC3E}">
        <p14:creationId xmlns:p14="http://schemas.microsoft.com/office/powerpoint/2010/main" val="18440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078F-8631-49BD-8474-C08699147D5A}"/>
              </a:ext>
            </a:extLst>
          </p:cNvPr>
          <p:cNvSpPr>
            <a:spLocks noGrp="1"/>
          </p:cNvSpPr>
          <p:nvPr>
            <p:ph type="title"/>
          </p:nvPr>
        </p:nvSpPr>
        <p:spPr/>
        <p:txBody>
          <a:bodyPr/>
          <a:lstStyle/>
          <a:p>
            <a:r>
              <a:rPr lang="en-GB">
                <a:cs typeface="Calibri Light"/>
              </a:rPr>
              <a:t>Web Standards</a:t>
            </a:r>
            <a:endParaRPr lang="en-GB"/>
          </a:p>
        </p:txBody>
      </p:sp>
      <p:sp>
        <p:nvSpPr>
          <p:cNvPr id="3" name="Content Placeholder 2">
            <a:extLst>
              <a:ext uri="{FF2B5EF4-FFF2-40B4-BE49-F238E27FC236}">
                <a16:creationId xmlns:a16="http://schemas.microsoft.com/office/drawing/2014/main" id="{38A58086-EAA2-44BA-A7B1-200D74569DEE}"/>
              </a:ext>
            </a:extLst>
          </p:cNvPr>
          <p:cNvSpPr>
            <a:spLocks noGrp="1"/>
          </p:cNvSpPr>
          <p:nvPr>
            <p:ph idx="1"/>
          </p:nvPr>
        </p:nvSpPr>
        <p:spPr/>
        <p:txBody>
          <a:bodyPr vert="horz" lIns="91440" tIns="45720" rIns="91440" bIns="45720" rtlCol="0" anchor="t">
            <a:normAutofit/>
          </a:bodyPr>
          <a:lstStyle/>
          <a:p>
            <a:r>
              <a:rPr lang="en-GB" dirty="0">
                <a:cs typeface="Calibri"/>
              </a:rPr>
              <a:t>Shadow DOM - &lt;au-slot&gt;</a:t>
            </a:r>
          </a:p>
          <a:p>
            <a:r>
              <a:rPr lang="en-GB" dirty="0">
                <a:cs typeface="Calibri"/>
              </a:rPr>
              <a:t>Decorators</a:t>
            </a:r>
            <a:endParaRPr lang="en-US" dirty="0">
              <a:cs typeface="Calibri"/>
            </a:endParaRPr>
          </a:p>
          <a:p>
            <a:r>
              <a:rPr lang="en-GB" dirty="0">
                <a:cs typeface="Calibri"/>
              </a:rPr>
              <a:t>Adopted Stylesheets*</a:t>
            </a:r>
          </a:p>
          <a:p>
            <a:r>
              <a:rPr lang="en-GB" dirty="0">
                <a:cs typeface="Calibri"/>
              </a:rPr>
              <a:t>CSS Shadow Parts*</a:t>
            </a:r>
          </a:p>
          <a:p>
            <a:r>
              <a:rPr lang="en-GB" dirty="0">
                <a:cs typeface="Calibri"/>
              </a:rPr>
              <a:t>CSS Modules*</a:t>
            </a:r>
          </a:p>
          <a:p>
            <a:r>
              <a:rPr lang="en-GB" dirty="0">
                <a:cs typeface="Calibri"/>
              </a:rPr>
              <a:t>Scheduler*</a:t>
            </a:r>
          </a:p>
        </p:txBody>
      </p:sp>
    </p:spTree>
    <p:extLst>
      <p:ext uri="{BB962C8B-B14F-4D97-AF65-F5344CB8AC3E}">
        <p14:creationId xmlns:p14="http://schemas.microsoft.com/office/powerpoint/2010/main" val="225967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045-C863-4120-BE86-E672DFAB4739}"/>
              </a:ext>
            </a:extLst>
          </p:cNvPr>
          <p:cNvSpPr>
            <a:spLocks noGrp="1"/>
          </p:cNvSpPr>
          <p:nvPr>
            <p:ph type="title"/>
          </p:nvPr>
        </p:nvSpPr>
        <p:spPr/>
        <p:txBody>
          <a:bodyPr/>
          <a:lstStyle/>
          <a:p>
            <a:r>
              <a:rPr lang="en-GB" dirty="0">
                <a:cs typeface="Calibri Light"/>
              </a:rPr>
              <a:t>Extensibility</a:t>
            </a:r>
            <a:endParaRPr lang="en-GB" dirty="0"/>
          </a:p>
        </p:txBody>
      </p:sp>
      <p:sp>
        <p:nvSpPr>
          <p:cNvPr id="3" name="Content Placeholder 2">
            <a:extLst>
              <a:ext uri="{FF2B5EF4-FFF2-40B4-BE49-F238E27FC236}">
                <a16:creationId xmlns:a16="http://schemas.microsoft.com/office/drawing/2014/main" id="{4EB7C5AD-AD4D-4ED2-AD03-21AAD0E9A47A}"/>
              </a:ext>
            </a:extLst>
          </p:cNvPr>
          <p:cNvSpPr>
            <a:spLocks noGrp="1"/>
          </p:cNvSpPr>
          <p:nvPr>
            <p:ph idx="1"/>
          </p:nvPr>
        </p:nvSpPr>
        <p:spPr/>
        <p:txBody>
          <a:bodyPr vert="horz" lIns="91440" tIns="45720" rIns="91440" bIns="45720" rtlCol="0" anchor="t">
            <a:normAutofit/>
          </a:bodyPr>
          <a:lstStyle/>
          <a:p>
            <a:r>
              <a:rPr lang="en-GB">
                <a:cs typeface="Calibri"/>
              </a:rPr>
              <a:t>Resolvers &amp; Registrations</a:t>
            </a:r>
          </a:p>
          <a:p>
            <a:r>
              <a:rPr lang="en-GB">
                <a:cs typeface="Calibri"/>
              </a:rPr>
              <a:t>Metadata</a:t>
            </a:r>
            <a:endParaRPr lang="en-GB" dirty="0">
              <a:cs typeface="Calibri"/>
            </a:endParaRPr>
          </a:p>
          <a:p>
            <a:r>
              <a:rPr lang="en-GB">
                <a:cs typeface="Calibri"/>
              </a:rPr>
              <a:t>Startup Tasks*</a:t>
            </a:r>
            <a:endParaRPr lang="en-GB" dirty="0">
              <a:cs typeface="Calibri"/>
            </a:endParaRPr>
          </a:p>
          <a:p>
            <a:r>
              <a:rPr lang="en-GB">
                <a:cs typeface="Calibri"/>
              </a:rPr>
              <a:t>Attribute Pattern*</a:t>
            </a:r>
            <a:endParaRPr lang="en-GB" dirty="0">
              <a:cs typeface="Calibri"/>
            </a:endParaRPr>
          </a:p>
          <a:p>
            <a:r>
              <a:rPr lang="en-GB">
                <a:cs typeface="Calibri"/>
              </a:rPr>
              <a:t>Binding Command*</a:t>
            </a:r>
            <a:endParaRPr lang="en-GB" dirty="0">
              <a:cs typeface="Calibri"/>
            </a:endParaRPr>
          </a:p>
          <a:p>
            <a:r>
              <a:rPr lang="en-GB">
                <a:cs typeface="Calibri"/>
              </a:rPr>
              <a:t>Instruction Renderer*</a:t>
            </a:r>
            <a:endParaRPr lang="en-GB" dirty="0">
              <a:cs typeface="Calibri"/>
            </a:endParaRPr>
          </a:p>
          <a:p>
            <a:endParaRPr lang="en-GB" dirty="0">
              <a:cs typeface="Calibri"/>
            </a:endParaRPr>
          </a:p>
        </p:txBody>
      </p:sp>
    </p:spTree>
    <p:extLst>
      <p:ext uri="{BB962C8B-B14F-4D97-AF65-F5344CB8AC3E}">
        <p14:creationId xmlns:p14="http://schemas.microsoft.com/office/powerpoint/2010/main" val="87750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C53-45F6-4E36-AE81-8A5933CC6129}"/>
              </a:ext>
            </a:extLst>
          </p:cNvPr>
          <p:cNvSpPr>
            <a:spLocks noGrp="1"/>
          </p:cNvSpPr>
          <p:nvPr>
            <p:ph type="title"/>
          </p:nvPr>
        </p:nvSpPr>
        <p:spPr/>
        <p:txBody>
          <a:bodyPr/>
          <a:lstStyle/>
          <a:p>
            <a:r>
              <a:rPr lang="en-GB">
                <a:cs typeface="Calibri Light"/>
              </a:rPr>
              <a:t>Extensibility – Angular Two-way Binding</a:t>
            </a:r>
            <a:endParaRPr lang="en-GB"/>
          </a:p>
        </p:txBody>
      </p:sp>
      <p:sp>
        <p:nvSpPr>
          <p:cNvPr id="3" name="Content Placeholder 2">
            <a:extLst>
              <a:ext uri="{FF2B5EF4-FFF2-40B4-BE49-F238E27FC236}">
                <a16:creationId xmlns:a16="http://schemas.microsoft.com/office/drawing/2014/main" id="{22450B8E-EA45-41BC-962D-FEACBB8CD24D}"/>
              </a:ext>
            </a:extLst>
          </p:cNvPr>
          <p:cNvSpPr>
            <a:spLocks noGrp="1"/>
          </p:cNvSpPr>
          <p:nvPr>
            <p:ph idx="1"/>
          </p:nvPr>
        </p:nvSpPr>
        <p:spPr/>
        <p:txBody>
          <a:bodyPr vert="horz" lIns="91440" tIns="45720" rIns="91440" bIns="45720" rtlCol="0" anchor="t">
            <a:normAutofit/>
          </a:bodyPr>
          <a:lstStyle/>
          <a:p>
            <a:pPr>
              <a:buNone/>
            </a:pPr>
            <a:r>
              <a:rPr lang="en-GB" sz="2000">
                <a:ea typeface="+mn-lt"/>
                <a:cs typeface="Calibri" panose="020F0502020204030204"/>
              </a:rPr>
              <a:t>Implement the following class and register it in the DI container:</a:t>
            </a:r>
            <a:endParaRPr lang="en-GB" sz="2000" dirty="0">
              <a:latin typeface="Consolas"/>
              <a:cs typeface="Calibri" panose="020F0502020204030204"/>
            </a:endParaRPr>
          </a:p>
          <a:p>
            <a:pPr>
              <a:buNone/>
            </a:pPr>
            <a:r>
              <a:rPr lang="en-GB" sz="2000">
                <a:solidFill>
                  <a:schemeClr val="accent1"/>
                </a:solidFill>
                <a:latin typeface="Consolas"/>
                <a:cs typeface="Calibri" panose="020F0502020204030204"/>
              </a:rPr>
              <a:t>@attributePattern</a:t>
            </a:r>
            <a:endParaRPr lang="en-US" sz="2000">
              <a:solidFill>
                <a:schemeClr val="accent1"/>
              </a:solidFill>
              <a:latin typeface="Consolas"/>
              <a:cs typeface="Calibri"/>
            </a:endParaRPr>
          </a:p>
          <a:p>
            <a:pPr>
              <a:buNone/>
            </a:pPr>
            <a:r>
              <a:rPr lang="en-GB" sz="2000">
                <a:solidFill>
                  <a:schemeClr val="accent2"/>
                </a:solidFill>
                <a:latin typeface="Consolas"/>
                <a:cs typeface="Calibri" panose="020F0502020204030204"/>
              </a:rPr>
              <a:t>export class</a:t>
            </a:r>
            <a:r>
              <a:rPr lang="en-GB" sz="2000" dirty="0">
                <a:latin typeface="Consolas"/>
                <a:cs typeface="Calibri" panose="020F0502020204030204"/>
              </a:rPr>
              <a:t> </a:t>
            </a:r>
            <a:r>
              <a:rPr lang="en-GB" sz="2000">
                <a:solidFill>
                  <a:schemeClr val="accent1"/>
                </a:solidFill>
                <a:latin typeface="Consolas"/>
                <a:cs typeface="Calibri" panose="020F0502020204030204"/>
              </a:rPr>
              <a:t>BananaInBoxAttributePattern </a:t>
            </a:r>
            <a:r>
              <a:rPr lang="en-GB" sz="2000">
                <a:latin typeface="Consolas"/>
                <a:cs typeface="Calibri" panose="020F0502020204030204"/>
              </a:rPr>
              <a:t>{</a:t>
            </a:r>
            <a:endParaRPr lang="en-GB" sz="2000">
              <a:latin typeface="Calibri" panose="020F0502020204030204"/>
              <a:cs typeface="Calibri" panose="020F0502020204030204"/>
            </a:endParaRPr>
          </a:p>
          <a:p>
            <a:pPr>
              <a:buNone/>
            </a:pPr>
            <a:r>
              <a:rPr lang="en-GB" sz="2000">
                <a:latin typeface="Consolas"/>
                <a:cs typeface="Calibri" panose="020F0502020204030204"/>
              </a:rPr>
              <a:t>  ['[(PART)]'](name, value, [target]) {</a:t>
            </a:r>
            <a:endParaRPr lang="en-GB" sz="2000">
              <a:latin typeface="Calibri" panose="020F0502020204030204"/>
              <a:cs typeface="Calibri" panose="020F0502020204030204"/>
            </a:endParaRPr>
          </a:p>
          <a:p>
            <a:pPr>
              <a:buNone/>
            </a:pPr>
            <a:r>
              <a:rPr lang="en-GB" sz="2000" dirty="0">
                <a:latin typeface="Consolas"/>
                <a:cs typeface="Calibri" panose="020F0502020204030204"/>
              </a:rPr>
              <a:t>    </a:t>
            </a:r>
            <a:r>
              <a:rPr lang="en-GB" sz="2000">
                <a:solidFill>
                  <a:schemeClr val="accent2"/>
                </a:solidFill>
                <a:latin typeface="Consolas"/>
                <a:cs typeface="Calibri" panose="020F0502020204030204"/>
              </a:rPr>
              <a:t>return new</a:t>
            </a:r>
            <a:r>
              <a:rPr lang="en-GB" sz="2000" dirty="0">
                <a:latin typeface="Consolas"/>
                <a:cs typeface="Calibri" panose="020F0502020204030204"/>
              </a:rPr>
              <a:t> </a:t>
            </a:r>
            <a:r>
              <a:rPr lang="en-GB" sz="2000">
                <a:solidFill>
                  <a:schemeClr val="accent1"/>
                </a:solidFill>
                <a:latin typeface="Consolas"/>
                <a:cs typeface="Calibri" panose="020F0502020204030204"/>
              </a:rPr>
              <a:t>AttrSyntax</a:t>
            </a:r>
            <a:r>
              <a:rPr lang="en-GB" sz="2000">
                <a:latin typeface="Consolas"/>
                <a:cs typeface="Calibri" panose="020F0502020204030204"/>
              </a:rPr>
              <a:t>(name, value, target, 'two-way');</a:t>
            </a:r>
            <a:endParaRPr lang="en-GB" sz="2000">
              <a:latin typeface="Calibri" panose="020F0502020204030204"/>
              <a:cs typeface="Calibri" panose="020F0502020204030204"/>
            </a:endParaRPr>
          </a:p>
          <a:p>
            <a:pPr>
              <a:buNone/>
            </a:pPr>
            <a:r>
              <a:rPr lang="en-GB" sz="2000">
                <a:latin typeface="Consolas"/>
                <a:cs typeface="Calibri" panose="020F0502020204030204"/>
              </a:rPr>
              <a:t>  }</a:t>
            </a:r>
            <a:endParaRPr lang="en-GB" sz="2000">
              <a:latin typeface="Calibri" panose="020F0502020204030204"/>
              <a:cs typeface="Calibri" panose="020F0502020204030204"/>
            </a:endParaRPr>
          </a:p>
          <a:p>
            <a:pPr>
              <a:buNone/>
            </a:pPr>
            <a:r>
              <a:rPr lang="en-GB" sz="2000">
                <a:latin typeface="Consolas"/>
                <a:cs typeface="Calibri" panose="020F0502020204030204"/>
              </a:rPr>
              <a:t>}</a:t>
            </a:r>
            <a:endParaRPr lang="en-GB" sz="2000">
              <a:cs typeface="Calibri"/>
            </a:endParaRPr>
          </a:p>
          <a:p>
            <a:pPr>
              <a:buNone/>
            </a:pPr>
            <a:endParaRPr lang="en-GB" sz="2000" dirty="0">
              <a:ea typeface="+mn-lt"/>
              <a:cs typeface="Calibri" panose="020F0502020204030204"/>
            </a:endParaRPr>
          </a:p>
          <a:p>
            <a:pPr>
              <a:buNone/>
            </a:pPr>
            <a:r>
              <a:rPr lang="en-GB" sz="2000">
                <a:ea typeface="+mn-lt"/>
                <a:cs typeface="Calibri" panose="020F0502020204030204"/>
              </a:rPr>
              <a:t>Used in template:</a:t>
            </a:r>
            <a:endParaRPr lang="en-GB">
              <a:latin typeface="Consolas"/>
              <a:ea typeface="+mn-lt"/>
              <a:cs typeface="+mn-lt"/>
            </a:endParaRPr>
          </a:p>
          <a:p>
            <a:pPr>
              <a:buNone/>
            </a:pPr>
            <a:r>
              <a:rPr lang="en-GB" sz="2000">
                <a:ea typeface="+mn-lt"/>
                <a:cs typeface="+mn-lt"/>
              </a:rPr>
              <a:t>  &lt;</a:t>
            </a:r>
            <a:r>
              <a:rPr lang="en-GB" sz="2000">
                <a:solidFill>
                  <a:schemeClr val="accent2"/>
                </a:solidFill>
                <a:ea typeface="+mn-lt"/>
                <a:cs typeface="+mn-lt"/>
              </a:rPr>
              <a:t>input </a:t>
            </a:r>
            <a:r>
              <a:rPr lang="en-GB" sz="2000">
                <a:ea typeface="+mn-lt"/>
                <a:cs typeface="+mn-lt"/>
              </a:rPr>
              <a:t>[(value)]="value"&gt;</a:t>
            </a:r>
            <a:endParaRPr lang="en-US"/>
          </a:p>
        </p:txBody>
      </p:sp>
    </p:spTree>
    <p:extLst>
      <p:ext uri="{BB962C8B-B14F-4D97-AF65-F5344CB8AC3E}">
        <p14:creationId xmlns:p14="http://schemas.microsoft.com/office/powerpoint/2010/main" val="27222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26FE-9581-40A9-973E-F068A8D623AD}"/>
              </a:ext>
            </a:extLst>
          </p:cNvPr>
          <p:cNvSpPr>
            <a:spLocks noGrp="1"/>
          </p:cNvSpPr>
          <p:nvPr>
            <p:ph type="title"/>
          </p:nvPr>
        </p:nvSpPr>
        <p:spPr/>
        <p:txBody>
          <a:bodyPr/>
          <a:lstStyle/>
          <a:p>
            <a:r>
              <a:rPr lang="en-GB">
                <a:cs typeface="Calibri Light"/>
              </a:rPr>
              <a:t>Extensibility – Vue Short-hand Syntax</a:t>
            </a:r>
            <a:endParaRPr lang="en-GB"/>
          </a:p>
        </p:txBody>
      </p:sp>
      <p:sp>
        <p:nvSpPr>
          <p:cNvPr id="3" name="Content Placeholder 2">
            <a:extLst>
              <a:ext uri="{FF2B5EF4-FFF2-40B4-BE49-F238E27FC236}">
                <a16:creationId xmlns:a16="http://schemas.microsoft.com/office/drawing/2014/main" id="{FC704E9A-A684-4230-99FF-70225BA0161A}"/>
              </a:ext>
            </a:extLst>
          </p:cNvPr>
          <p:cNvSpPr>
            <a:spLocks noGrp="1"/>
          </p:cNvSpPr>
          <p:nvPr>
            <p:ph idx="1"/>
          </p:nvPr>
        </p:nvSpPr>
        <p:spPr/>
        <p:txBody>
          <a:bodyPr vert="horz" lIns="91440" tIns="45720" rIns="91440" bIns="45720" rtlCol="0" anchor="t">
            <a:normAutofit fontScale="92500" lnSpcReduction="20000"/>
          </a:bodyPr>
          <a:lstStyle/>
          <a:p>
            <a:pPr>
              <a:buNone/>
            </a:pPr>
            <a:r>
              <a:rPr lang="en-GB">
                <a:solidFill>
                  <a:schemeClr val="accent1"/>
                </a:solidFill>
                <a:latin typeface="Consolas"/>
                <a:cs typeface="Calibri" panose="020F0502020204030204"/>
              </a:rPr>
              <a:t>@attributePattern</a:t>
            </a:r>
            <a:endParaRPr lang="en-US">
              <a:solidFill>
                <a:schemeClr val="accent1"/>
              </a:solidFill>
              <a:latin typeface="Calibri" panose="020F0502020204030204"/>
              <a:cs typeface="Calibri" panose="020F0502020204030204"/>
            </a:endParaRPr>
          </a:p>
          <a:p>
            <a:pPr>
              <a:buNone/>
            </a:pPr>
            <a:r>
              <a:rPr lang="en-GB">
                <a:solidFill>
                  <a:schemeClr val="accent2"/>
                </a:solidFill>
                <a:latin typeface="Consolas"/>
                <a:cs typeface="Calibri" panose="020F0502020204030204"/>
              </a:rPr>
              <a:t>export class</a:t>
            </a:r>
            <a:r>
              <a:rPr lang="en-GB" dirty="0">
                <a:latin typeface="Consolas"/>
                <a:cs typeface="Calibri" panose="020F0502020204030204"/>
              </a:rPr>
              <a:t> </a:t>
            </a:r>
            <a:r>
              <a:rPr lang="en-GB">
                <a:solidFill>
                  <a:schemeClr val="accent1"/>
                </a:solidFill>
                <a:latin typeface="Consolas"/>
                <a:cs typeface="Calibri" panose="020F0502020204030204"/>
              </a:rPr>
              <a:t>AtPrefixedTriggerAttributePattern </a:t>
            </a:r>
            <a:r>
              <a:rPr lang="en-GB">
                <a:latin typeface="Consolas"/>
                <a:cs typeface="Calibri" panose="020F0502020204030204"/>
              </a:rPr>
              <a:t>{</a:t>
            </a:r>
            <a:endParaRPr lang="en-US">
              <a:latin typeface="Calibri" panose="020F0502020204030204"/>
              <a:cs typeface="Calibri" panose="020F0502020204030204"/>
            </a:endParaRPr>
          </a:p>
          <a:p>
            <a:pPr>
              <a:buNone/>
            </a:pPr>
            <a:r>
              <a:rPr lang="en-GB">
                <a:latin typeface="Consolas"/>
                <a:cs typeface="Calibri" panose="020F0502020204030204"/>
              </a:rPr>
              <a:t>  ['@PART'](name, value, [target]) {</a:t>
            </a:r>
            <a:endParaRPr lang="en-US">
              <a:latin typeface="Calibri" panose="020F0502020204030204"/>
              <a:cs typeface="Calibri" panose="020F0502020204030204"/>
            </a:endParaRPr>
          </a:p>
          <a:p>
            <a:pPr>
              <a:buNone/>
            </a:pPr>
            <a:r>
              <a:rPr lang="en-GB" dirty="0">
                <a:latin typeface="Consolas"/>
                <a:cs typeface="Calibri" panose="020F0502020204030204"/>
              </a:rPr>
              <a:t>    </a:t>
            </a:r>
            <a:r>
              <a:rPr lang="en-GB">
                <a:solidFill>
                  <a:schemeClr val="accent2"/>
                </a:solidFill>
                <a:latin typeface="Consolas"/>
                <a:cs typeface="Calibri" panose="020F0502020204030204"/>
              </a:rPr>
              <a:t>return new</a:t>
            </a:r>
            <a:r>
              <a:rPr lang="en-GB" dirty="0">
                <a:latin typeface="Consolas"/>
                <a:cs typeface="Calibri" panose="020F0502020204030204"/>
              </a:rPr>
              <a:t> </a:t>
            </a:r>
            <a:r>
              <a:rPr lang="en-GB">
                <a:solidFill>
                  <a:schemeClr val="accent1"/>
                </a:solidFill>
                <a:latin typeface="Consolas"/>
                <a:cs typeface="Calibri" panose="020F0502020204030204"/>
              </a:rPr>
              <a:t>AttrSyntax</a:t>
            </a:r>
            <a:r>
              <a:rPr lang="en-GB">
                <a:latin typeface="Consolas"/>
                <a:cs typeface="Calibri" panose="020F0502020204030204"/>
              </a:rPr>
              <a:t>(name, value, target, 'trigger');</a:t>
            </a:r>
            <a:endParaRPr lang="en-US">
              <a:latin typeface="Calibri" panose="020F0502020204030204"/>
              <a:cs typeface="Calibri" panose="020F0502020204030204"/>
            </a:endParaRPr>
          </a:p>
          <a:p>
            <a:pPr>
              <a:buNone/>
            </a:pPr>
            <a:r>
              <a:rPr lang="en-GB">
                <a:latin typeface="Consolas"/>
                <a:cs typeface="Calibri" panose="020F0502020204030204"/>
              </a:rPr>
              <a:t>  }</a:t>
            </a:r>
            <a:endParaRPr lang="en-US">
              <a:latin typeface="Calibri" panose="020F0502020204030204"/>
              <a:cs typeface="Calibri" panose="020F0502020204030204"/>
            </a:endParaRPr>
          </a:p>
          <a:p>
            <a:pPr>
              <a:buNone/>
            </a:pPr>
            <a:r>
              <a:rPr lang="en-GB">
                <a:latin typeface="Consolas"/>
                <a:cs typeface="Calibri" panose="020F0502020204030204"/>
              </a:rPr>
              <a:t>}</a:t>
            </a:r>
            <a:endParaRPr lang="en-US">
              <a:cs typeface="Calibri"/>
            </a:endParaRPr>
          </a:p>
          <a:p>
            <a:pPr>
              <a:buNone/>
            </a:pPr>
            <a:endParaRPr lang="en-GB" dirty="0">
              <a:latin typeface="Consolas"/>
            </a:endParaRPr>
          </a:p>
          <a:p>
            <a:pPr>
              <a:buNone/>
            </a:pPr>
            <a:r>
              <a:rPr lang="en-GB">
                <a:latin typeface="Calibri"/>
                <a:cs typeface="Calibri"/>
              </a:rPr>
              <a:t>Used in template:</a:t>
            </a:r>
            <a:endParaRPr lang="en-GB">
              <a:latin typeface="Calibri"/>
              <a:ea typeface="+mn-lt"/>
              <a:cs typeface="Calibri"/>
            </a:endParaRPr>
          </a:p>
          <a:p>
            <a:pPr>
              <a:buNone/>
            </a:pPr>
            <a:r>
              <a:rPr lang="en-GB">
                <a:latin typeface="Consolas"/>
              </a:rPr>
              <a:t>  &lt;</a:t>
            </a:r>
            <a:r>
              <a:rPr lang="en-GB">
                <a:solidFill>
                  <a:schemeClr val="accent2"/>
                </a:solidFill>
                <a:latin typeface="Consolas"/>
              </a:rPr>
              <a:t>button </a:t>
            </a:r>
            <a:r>
              <a:rPr lang="en-GB">
                <a:latin typeface="Consolas"/>
              </a:rPr>
              <a:t>@click="handleClick()"&gt;</a:t>
            </a:r>
            <a:br>
              <a:rPr lang="en-GB" dirty="0">
                <a:latin typeface="Consolas"/>
              </a:rPr>
            </a:br>
            <a:endParaRPr lang="en-US">
              <a:ea typeface="+mn-lt"/>
              <a:cs typeface="+mn-lt"/>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292481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CC10-41D2-43C5-BE2C-6E7A1173D1DC}"/>
              </a:ext>
            </a:extLst>
          </p:cNvPr>
          <p:cNvSpPr>
            <a:spLocks noGrp="1"/>
          </p:cNvSpPr>
          <p:nvPr>
            <p:ph type="title"/>
          </p:nvPr>
        </p:nvSpPr>
        <p:spPr/>
        <p:txBody>
          <a:bodyPr/>
          <a:lstStyle/>
          <a:p>
            <a:r>
              <a:rPr lang="en-GB">
                <a:ea typeface="+mj-lt"/>
                <a:cs typeface="+mj-lt"/>
              </a:rPr>
              <a:t>Extensibility – Vue Short-hand Syntax cont...</a:t>
            </a:r>
            <a:endParaRPr lang="en-US"/>
          </a:p>
        </p:txBody>
      </p:sp>
      <p:sp>
        <p:nvSpPr>
          <p:cNvPr id="3" name="Content Placeholder 2">
            <a:extLst>
              <a:ext uri="{FF2B5EF4-FFF2-40B4-BE49-F238E27FC236}">
                <a16:creationId xmlns:a16="http://schemas.microsoft.com/office/drawing/2014/main" id="{AFFBEF49-7CA6-4EF9-A928-BBB1CF2407BE}"/>
              </a:ext>
            </a:extLst>
          </p:cNvPr>
          <p:cNvSpPr>
            <a:spLocks noGrp="1"/>
          </p:cNvSpPr>
          <p:nvPr>
            <p:ph idx="1"/>
          </p:nvPr>
        </p:nvSpPr>
        <p:spPr/>
        <p:txBody>
          <a:bodyPr vert="horz" lIns="91440" tIns="45720" rIns="91440" bIns="45720" rtlCol="0" anchor="t">
            <a:normAutofit fontScale="92500"/>
          </a:bodyPr>
          <a:lstStyle/>
          <a:p>
            <a:pPr>
              <a:buNone/>
            </a:pPr>
            <a:r>
              <a:rPr lang="en-GB">
                <a:solidFill>
                  <a:schemeClr val="accent1"/>
                </a:solidFill>
                <a:latin typeface="Consolas"/>
                <a:cs typeface="Calibri" panose="020F0502020204030204"/>
              </a:rPr>
              <a:t>@attributePattern</a:t>
            </a:r>
            <a:endParaRPr lang="en-US">
              <a:solidFill>
                <a:schemeClr val="accent1"/>
              </a:solidFill>
              <a:ea typeface="+mn-lt"/>
              <a:cs typeface="+mn-lt"/>
            </a:endParaRPr>
          </a:p>
          <a:p>
            <a:pPr>
              <a:buNone/>
            </a:pPr>
            <a:r>
              <a:rPr lang="en-GB">
                <a:solidFill>
                  <a:schemeClr val="accent2"/>
                </a:solidFill>
                <a:latin typeface="Consolas"/>
                <a:cs typeface="Calibri" panose="020F0502020204030204"/>
              </a:rPr>
              <a:t>export class</a:t>
            </a:r>
            <a:r>
              <a:rPr lang="en-GB" dirty="0">
                <a:latin typeface="Consolas"/>
                <a:cs typeface="Calibri" panose="020F0502020204030204"/>
              </a:rPr>
              <a:t> </a:t>
            </a:r>
            <a:r>
              <a:rPr lang="en-GB">
                <a:solidFill>
                  <a:schemeClr val="accent1"/>
                </a:solidFill>
                <a:latin typeface="Consolas"/>
                <a:cs typeface="Calibri" panose="020F0502020204030204"/>
              </a:rPr>
              <a:t>ColonPrefixedBindAttributePattern </a:t>
            </a:r>
            <a:r>
              <a:rPr lang="en-GB">
                <a:latin typeface="Consolas"/>
                <a:cs typeface="Calibri" panose="020F0502020204030204"/>
              </a:rPr>
              <a:t>{</a:t>
            </a:r>
            <a:endParaRPr lang="en-US">
              <a:ea typeface="+mn-lt"/>
              <a:cs typeface="+mn-lt"/>
            </a:endParaRPr>
          </a:p>
          <a:p>
            <a:pPr>
              <a:buNone/>
            </a:pPr>
            <a:r>
              <a:rPr lang="en-GB">
                <a:latin typeface="Consolas"/>
                <a:cs typeface="Calibri" panose="020F0502020204030204"/>
              </a:rPr>
              <a:t>  [':PART'](name, value, [target]) {</a:t>
            </a:r>
            <a:endParaRPr lang="en-US">
              <a:ea typeface="+mn-lt"/>
              <a:cs typeface="+mn-lt"/>
            </a:endParaRPr>
          </a:p>
          <a:p>
            <a:pPr>
              <a:buNone/>
            </a:pPr>
            <a:r>
              <a:rPr lang="en-GB" dirty="0">
                <a:latin typeface="Consolas"/>
                <a:cs typeface="Calibri" panose="020F0502020204030204"/>
              </a:rPr>
              <a:t>    </a:t>
            </a:r>
            <a:r>
              <a:rPr lang="en-GB">
                <a:solidFill>
                  <a:schemeClr val="accent2"/>
                </a:solidFill>
                <a:latin typeface="Consolas"/>
                <a:cs typeface="Calibri" panose="020F0502020204030204"/>
              </a:rPr>
              <a:t>return new</a:t>
            </a:r>
            <a:r>
              <a:rPr lang="en-GB" dirty="0">
                <a:latin typeface="Consolas"/>
                <a:cs typeface="Calibri" panose="020F0502020204030204"/>
              </a:rPr>
              <a:t> </a:t>
            </a:r>
            <a:r>
              <a:rPr lang="en-GB">
                <a:solidFill>
                  <a:schemeClr val="accent1"/>
                </a:solidFill>
                <a:latin typeface="Consolas"/>
                <a:cs typeface="Calibri" panose="020F0502020204030204"/>
              </a:rPr>
              <a:t>AttrSyntax</a:t>
            </a:r>
            <a:r>
              <a:rPr lang="en-GB">
                <a:latin typeface="Consolas"/>
                <a:cs typeface="Calibri" panose="020F0502020204030204"/>
              </a:rPr>
              <a:t>(name, value, target, 'bind');</a:t>
            </a:r>
            <a:endParaRPr lang="en-US">
              <a:ea typeface="+mn-lt"/>
              <a:cs typeface="+mn-lt"/>
            </a:endParaRPr>
          </a:p>
          <a:p>
            <a:pPr>
              <a:buNone/>
            </a:pPr>
            <a:r>
              <a:rPr lang="en-GB">
                <a:latin typeface="Consolas"/>
                <a:cs typeface="Calibri" panose="020F0502020204030204"/>
              </a:rPr>
              <a:t>  }</a:t>
            </a:r>
            <a:endParaRPr lang="en-US">
              <a:ea typeface="+mn-lt"/>
              <a:cs typeface="+mn-lt"/>
            </a:endParaRPr>
          </a:p>
          <a:p>
            <a:pPr>
              <a:buNone/>
            </a:pPr>
            <a:r>
              <a:rPr lang="en-GB">
                <a:latin typeface="Consolas"/>
                <a:cs typeface="Calibri" panose="020F0502020204030204"/>
              </a:rPr>
              <a:t>}</a:t>
            </a:r>
            <a:endParaRPr lang="en-GB"/>
          </a:p>
          <a:p>
            <a:pPr>
              <a:buNone/>
            </a:pPr>
            <a:endParaRPr lang="en-GB" dirty="0">
              <a:latin typeface="Consolas"/>
              <a:cs typeface="Calibri" panose="020F0502020204030204"/>
            </a:endParaRPr>
          </a:p>
          <a:p>
            <a:pPr>
              <a:buNone/>
            </a:pPr>
            <a:r>
              <a:rPr lang="en-GB">
                <a:latin typeface="Consolas"/>
                <a:cs typeface="Calibri" panose="020F0502020204030204"/>
              </a:rPr>
              <a:t>Used in template:</a:t>
            </a:r>
            <a:endParaRPr lang="en-US">
              <a:latin typeface="Calibri" panose="020F0502020204030204"/>
              <a:cs typeface="Calibri" panose="020F0502020204030204"/>
            </a:endParaRPr>
          </a:p>
          <a:p>
            <a:pPr>
              <a:buNone/>
            </a:pPr>
            <a:r>
              <a:rPr lang="en-GB">
                <a:latin typeface="Consolas"/>
                <a:cs typeface="Calibri" panose="020F0502020204030204"/>
              </a:rPr>
              <a:t>  &lt;</a:t>
            </a:r>
            <a:r>
              <a:rPr lang="en-GB">
                <a:solidFill>
                  <a:schemeClr val="accent2"/>
                </a:solidFill>
                <a:latin typeface="Consolas"/>
                <a:cs typeface="Calibri" panose="020F0502020204030204"/>
              </a:rPr>
              <a:t>input </a:t>
            </a:r>
            <a:r>
              <a:rPr lang="en-GB">
                <a:latin typeface="Consolas"/>
                <a:cs typeface="Calibri" panose="020F0502020204030204"/>
              </a:rPr>
              <a:t>:value="value"&gt;</a:t>
            </a:r>
            <a:endParaRPr lang="en-US">
              <a:latin typeface="Calibri" panose="020F0502020204030204"/>
              <a:cs typeface="Calibri" panose="020F0502020204030204"/>
            </a:endParaRPr>
          </a:p>
          <a:p>
            <a:pPr marL="0" indent="0">
              <a:buNone/>
            </a:pPr>
            <a:endParaRPr lang="en-GB" dirty="0">
              <a:latin typeface="Calibri" panose="020F0502020204030204"/>
              <a:cs typeface="Calibri" panose="020F0502020204030204"/>
            </a:endParaRPr>
          </a:p>
        </p:txBody>
      </p:sp>
    </p:spTree>
    <p:extLst>
      <p:ext uri="{BB962C8B-B14F-4D97-AF65-F5344CB8AC3E}">
        <p14:creationId xmlns:p14="http://schemas.microsoft.com/office/powerpoint/2010/main" val="174495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B014-C18D-47BD-BF47-9AFAC62090F6}"/>
              </a:ext>
            </a:extLst>
          </p:cNvPr>
          <p:cNvSpPr>
            <a:spLocks noGrp="1"/>
          </p:cNvSpPr>
          <p:nvPr>
            <p:ph type="ctrTitle"/>
          </p:nvPr>
        </p:nvSpPr>
        <p:spPr/>
        <p:txBody>
          <a:bodyPr/>
          <a:lstStyle/>
          <a:p>
            <a:r>
              <a:rPr lang="en-GB">
                <a:cs typeface="Calibri Light"/>
              </a:rPr>
              <a:t>Scaffolding</a:t>
            </a:r>
            <a:endParaRPr lang="en-GB"/>
          </a:p>
        </p:txBody>
      </p:sp>
      <p:sp>
        <p:nvSpPr>
          <p:cNvPr id="3" name="Subtitle 2">
            <a:extLst>
              <a:ext uri="{FF2B5EF4-FFF2-40B4-BE49-F238E27FC236}">
                <a16:creationId xmlns:a16="http://schemas.microsoft.com/office/drawing/2014/main" id="{0096B4BA-139D-4ADC-A270-2315D233892E}"/>
              </a:ext>
            </a:extLst>
          </p:cNvPr>
          <p:cNvSpPr>
            <a:spLocks noGrp="1"/>
          </p:cNvSpPr>
          <p:nvPr>
            <p:ph type="subTitle" idx="1"/>
          </p:nvPr>
        </p:nvSpPr>
        <p:spPr/>
        <p:txBody>
          <a:bodyPr vert="horz" lIns="91440" tIns="45720" rIns="91440" bIns="45720" rtlCol="0" anchor="t">
            <a:normAutofit/>
          </a:bodyPr>
          <a:lstStyle/>
          <a:p>
            <a:r>
              <a:rPr lang="en-GB">
                <a:cs typeface="Calibri"/>
              </a:rPr>
              <a:t>The easy way to create your first Aurelia2 project</a:t>
            </a:r>
            <a:endParaRPr lang="en-GB"/>
          </a:p>
        </p:txBody>
      </p:sp>
    </p:spTree>
    <p:extLst>
      <p:ext uri="{BB962C8B-B14F-4D97-AF65-F5344CB8AC3E}">
        <p14:creationId xmlns:p14="http://schemas.microsoft.com/office/powerpoint/2010/main" val="412309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98CA-B774-4931-AAE1-195E4B8650F7}"/>
              </a:ext>
            </a:extLst>
          </p:cNvPr>
          <p:cNvSpPr>
            <a:spLocks noGrp="1"/>
          </p:cNvSpPr>
          <p:nvPr>
            <p:ph type="title"/>
          </p:nvPr>
        </p:nvSpPr>
        <p:spPr/>
        <p:txBody>
          <a:bodyPr/>
          <a:lstStyle/>
          <a:p>
            <a:r>
              <a:rPr lang="en-GB">
                <a:cs typeface="Calibri Light"/>
              </a:rPr>
              <a:t>Use the makes tool</a:t>
            </a:r>
            <a:endParaRPr lang="en-GB" dirty="0">
              <a:cs typeface="Calibri Light"/>
            </a:endParaRPr>
          </a:p>
        </p:txBody>
      </p:sp>
      <p:sp>
        <p:nvSpPr>
          <p:cNvPr id="3" name="Content Placeholder 2">
            <a:extLst>
              <a:ext uri="{FF2B5EF4-FFF2-40B4-BE49-F238E27FC236}">
                <a16:creationId xmlns:a16="http://schemas.microsoft.com/office/drawing/2014/main" id="{EF9AE91E-6E86-4158-8E8A-BC28232B403B}"/>
              </a:ext>
            </a:extLst>
          </p:cNvPr>
          <p:cNvSpPr>
            <a:spLocks noGrp="1"/>
          </p:cNvSpPr>
          <p:nvPr>
            <p:ph idx="1"/>
          </p:nvPr>
        </p:nvSpPr>
        <p:spPr/>
        <p:txBody>
          <a:bodyPr vert="horz" lIns="91440" tIns="45720" rIns="91440" bIns="45720" rtlCol="0" anchor="t">
            <a:normAutofit/>
          </a:bodyPr>
          <a:lstStyle/>
          <a:p>
            <a:pPr marL="0" indent="0" algn="ctr">
              <a:buNone/>
            </a:pPr>
            <a:r>
              <a:rPr lang="en-GB" sz="3200">
                <a:latin typeface="Consolas"/>
                <a:cs typeface="Calibri"/>
              </a:rPr>
              <a:t>npx makes aurelia</a:t>
            </a:r>
            <a:endParaRPr lang="en-US" sz="3200">
              <a:latin typeface="Consolas"/>
            </a:endParaRPr>
          </a:p>
          <a:p>
            <a:endParaRPr lang="en-GB" dirty="0">
              <a:cs typeface="Calibri"/>
            </a:endParaRPr>
          </a:p>
          <a:p>
            <a:r>
              <a:rPr lang="en-GB">
                <a:cs typeface="Calibri"/>
              </a:rPr>
              <a:t>Bundler: Webpack or Dumber</a:t>
            </a:r>
            <a:endParaRPr lang="en-GB" dirty="0">
              <a:cs typeface="Calibri"/>
            </a:endParaRPr>
          </a:p>
          <a:p>
            <a:r>
              <a:rPr lang="en-GB">
                <a:cs typeface="Calibri"/>
              </a:rPr>
              <a:t>Transpiler: Babel or TypeScript</a:t>
            </a:r>
          </a:p>
          <a:p>
            <a:r>
              <a:rPr lang="en-GB">
                <a:cs typeface="Calibri"/>
              </a:rPr>
              <a:t>Supports CSS Modules, Shadow DOM</a:t>
            </a:r>
          </a:p>
          <a:p>
            <a:r>
              <a:rPr lang="en-GB">
                <a:cs typeface="Calibri"/>
              </a:rPr>
              <a:t>Styling: CSS, Less, Sass</a:t>
            </a:r>
          </a:p>
          <a:p>
            <a:r>
              <a:rPr lang="en-GB">
                <a:cs typeface="Calibri"/>
              </a:rPr>
              <a:t>Unit Testing: Jasmine, Mocha + Chai, Tape</a:t>
            </a:r>
            <a:endParaRPr lang="en-GB" dirty="0">
              <a:cs typeface="Calibri"/>
            </a:endParaRPr>
          </a:p>
          <a:p>
            <a:r>
              <a:rPr lang="en-GB">
                <a:cs typeface="Calibri"/>
              </a:rPr>
              <a:t>E2E Tests: Cypress</a:t>
            </a:r>
            <a:endParaRPr lang="en-GB" dirty="0">
              <a:cs typeface="Calibri"/>
            </a:endParaRPr>
          </a:p>
        </p:txBody>
      </p:sp>
    </p:spTree>
    <p:extLst>
      <p:ext uri="{BB962C8B-B14F-4D97-AF65-F5344CB8AC3E}">
        <p14:creationId xmlns:p14="http://schemas.microsoft.com/office/powerpoint/2010/main" val="7390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FA0F-0FE0-45D5-9CA1-E6B09ED11806}"/>
              </a:ext>
            </a:extLst>
          </p:cNvPr>
          <p:cNvSpPr>
            <a:spLocks noGrp="1"/>
          </p:cNvSpPr>
          <p:nvPr>
            <p:ph type="ctrTitle"/>
          </p:nvPr>
        </p:nvSpPr>
        <p:spPr/>
        <p:txBody>
          <a:bodyPr/>
          <a:lstStyle/>
          <a:p>
            <a:r>
              <a:rPr lang="en-GB">
                <a:cs typeface="Calibri Light"/>
              </a:rPr>
              <a:t>Components</a:t>
            </a:r>
            <a:endParaRPr lang="en-GB"/>
          </a:p>
        </p:txBody>
      </p:sp>
      <p:sp>
        <p:nvSpPr>
          <p:cNvPr id="3" name="Subtitle 2">
            <a:extLst>
              <a:ext uri="{FF2B5EF4-FFF2-40B4-BE49-F238E27FC236}">
                <a16:creationId xmlns:a16="http://schemas.microsoft.com/office/drawing/2014/main" id="{F7FF7A2F-8D24-42AF-804F-CF2B71A7E940}"/>
              </a:ext>
            </a:extLst>
          </p:cNvPr>
          <p:cNvSpPr>
            <a:spLocks noGrp="1"/>
          </p:cNvSpPr>
          <p:nvPr>
            <p:ph type="subTitle" idx="1"/>
          </p:nvPr>
        </p:nvSpPr>
        <p:spPr/>
        <p:txBody>
          <a:bodyPr vert="horz" lIns="91440" tIns="45720" rIns="91440" bIns="45720" rtlCol="0" anchor="t">
            <a:normAutofit/>
          </a:bodyPr>
          <a:lstStyle/>
          <a:p>
            <a:r>
              <a:rPr lang="en-GB">
                <a:cs typeface="Calibri"/>
              </a:rPr>
              <a:t>The building block of all Aurelia apps</a:t>
            </a:r>
            <a:endParaRPr lang="en-GB"/>
          </a:p>
        </p:txBody>
      </p:sp>
    </p:spTree>
    <p:extLst>
      <p:ext uri="{BB962C8B-B14F-4D97-AF65-F5344CB8AC3E}">
        <p14:creationId xmlns:p14="http://schemas.microsoft.com/office/powerpoint/2010/main" val="21024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85F7-E498-4792-8E44-675B0E7A165B}"/>
              </a:ext>
            </a:extLst>
          </p:cNvPr>
          <p:cNvSpPr>
            <a:spLocks noGrp="1"/>
          </p:cNvSpPr>
          <p:nvPr>
            <p:ph type="title"/>
          </p:nvPr>
        </p:nvSpPr>
        <p:spPr>
          <a:xfrm>
            <a:off x="4965430" y="629266"/>
            <a:ext cx="6586491" cy="1676603"/>
          </a:xfrm>
        </p:spPr>
        <p:txBody>
          <a:bodyPr>
            <a:normAutofit/>
          </a:bodyPr>
          <a:lstStyle/>
          <a:p>
            <a:r>
              <a:rPr lang="en-GB">
                <a:cs typeface="Calibri Light"/>
              </a:rPr>
              <a:t>Components</a:t>
            </a:r>
            <a:endParaRPr lang="en-GB"/>
          </a:p>
        </p:txBody>
      </p:sp>
      <p:pic>
        <p:nvPicPr>
          <p:cNvPr id="9" name="Picture 4">
            <a:extLst>
              <a:ext uri="{FF2B5EF4-FFF2-40B4-BE49-F238E27FC236}">
                <a16:creationId xmlns:a16="http://schemas.microsoft.com/office/drawing/2014/main" id="{4B0B0F5D-CE37-47C6-AD51-9C3889AA8554}"/>
              </a:ext>
            </a:extLst>
          </p:cNvPr>
          <p:cNvPicPr>
            <a:picLocks noChangeAspect="1"/>
          </p:cNvPicPr>
          <p:nvPr/>
        </p:nvPicPr>
        <p:blipFill rotWithShape="1">
          <a:blip r:embed="rId3"/>
          <a:srcRect l="39513" r="9793" b="4"/>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2D199EF5-C646-469F-99DA-DBBD4ED25A2B}"/>
              </a:ext>
            </a:extLst>
          </p:cNvPr>
          <p:cNvSpPr>
            <a:spLocks noGrp="1"/>
          </p:cNvSpPr>
          <p:nvPr>
            <p:ph idx="1"/>
          </p:nvPr>
        </p:nvSpPr>
        <p:spPr>
          <a:xfrm>
            <a:off x="4965431" y="2438400"/>
            <a:ext cx="6586489" cy="3785419"/>
          </a:xfrm>
        </p:spPr>
        <p:txBody>
          <a:bodyPr vert="horz" lIns="91440" tIns="45720" rIns="91440" bIns="45720" rtlCol="0">
            <a:normAutofit/>
          </a:bodyPr>
          <a:lstStyle/>
          <a:p>
            <a:r>
              <a:rPr lang="en-GB" sz="2400">
                <a:cs typeface="Calibri"/>
              </a:rPr>
              <a:t>Conventions – we've added styling!</a:t>
            </a:r>
          </a:p>
          <a:p>
            <a:r>
              <a:rPr lang="en-GB" sz="2400">
                <a:cs typeface="Calibri"/>
              </a:rPr>
              <a:t>Custom Elements</a:t>
            </a:r>
          </a:p>
          <a:p>
            <a:r>
              <a:rPr lang="en-GB" sz="2400">
                <a:cs typeface="Calibri"/>
              </a:rPr>
              <a:t>Functional Composition</a:t>
            </a:r>
          </a:p>
          <a:p>
            <a:r>
              <a:rPr lang="en-GB" sz="2400" b="1">
                <a:ea typeface="+mn-lt"/>
                <a:cs typeface="+mn-lt"/>
              </a:rPr>
              <a:t>Import</a:t>
            </a:r>
            <a:r>
              <a:rPr lang="en-GB" sz="2400">
                <a:ea typeface="+mn-lt"/>
                <a:cs typeface="+mn-lt"/>
              </a:rPr>
              <a:t> to use elements / Global</a:t>
            </a:r>
            <a:r>
              <a:rPr lang="en-GB" sz="2400">
                <a:cs typeface="Calibri"/>
              </a:rPr>
              <a:t> registration in DI container</a:t>
            </a:r>
          </a:p>
          <a:p>
            <a:endParaRPr lang="en-GB" sz="2400">
              <a:cs typeface="Calibri"/>
            </a:endParaRPr>
          </a:p>
        </p:txBody>
      </p:sp>
    </p:spTree>
    <p:extLst>
      <p:ext uri="{BB962C8B-B14F-4D97-AF65-F5344CB8AC3E}">
        <p14:creationId xmlns:p14="http://schemas.microsoft.com/office/powerpoint/2010/main" val="288271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A8E8-7DA7-44CE-B46B-BCA68FD9759B}"/>
              </a:ext>
            </a:extLst>
          </p:cNvPr>
          <p:cNvSpPr>
            <a:spLocks noGrp="1"/>
          </p:cNvSpPr>
          <p:nvPr>
            <p:ph type="title"/>
          </p:nvPr>
        </p:nvSpPr>
        <p:spPr/>
        <p:txBody>
          <a:bodyPr/>
          <a:lstStyle/>
          <a:p>
            <a:pPr algn="ctr"/>
            <a:r>
              <a:rPr lang="en-GB">
                <a:cs typeface="Calibri Light"/>
              </a:rPr>
              <a:t>Andreas Wänqvist</a:t>
            </a:r>
          </a:p>
        </p:txBody>
      </p:sp>
      <p:pic>
        <p:nvPicPr>
          <p:cNvPr id="7" name="Picture 7" descr="A picture containing drawing&#10;&#10;Description generated with very high confidence">
            <a:extLst>
              <a:ext uri="{FF2B5EF4-FFF2-40B4-BE49-F238E27FC236}">
                <a16:creationId xmlns:a16="http://schemas.microsoft.com/office/drawing/2014/main" id="{2B392018-7E50-42FF-B975-A7AA97F258F5}"/>
              </a:ext>
            </a:extLst>
          </p:cNvPr>
          <p:cNvPicPr>
            <a:picLocks noGrp="1" noChangeAspect="1"/>
          </p:cNvPicPr>
          <p:nvPr>
            <p:ph sz="half" idx="1"/>
          </p:nvPr>
        </p:nvPicPr>
        <p:blipFill>
          <a:blip r:embed="rId2"/>
          <a:stretch>
            <a:fillRect/>
          </a:stretch>
        </p:blipFill>
        <p:spPr>
          <a:xfrm>
            <a:off x="838200" y="1823980"/>
            <a:ext cx="5181600" cy="707022"/>
          </a:xfrm>
        </p:spPr>
      </p:pic>
      <p:pic>
        <p:nvPicPr>
          <p:cNvPr id="5" name="Picture 5" descr="A person wearing a hat&#10;&#10;Description generated with very high confidence">
            <a:extLst>
              <a:ext uri="{FF2B5EF4-FFF2-40B4-BE49-F238E27FC236}">
                <a16:creationId xmlns:a16="http://schemas.microsoft.com/office/drawing/2014/main" id="{FEE7E547-BD29-460D-B431-651727ECD7BC}"/>
              </a:ext>
            </a:extLst>
          </p:cNvPr>
          <p:cNvPicPr>
            <a:picLocks noGrp="1" noChangeAspect="1"/>
          </p:cNvPicPr>
          <p:nvPr>
            <p:ph sz="half" idx="2"/>
          </p:nvPr>
        </p:nvPicPr>
        <p:blipFill>
          <a:blip r:embed="rId3"/>
          <a:stretch>
            <a:fillRect/>
          </a:stretch>
        </p:blipFill>
        <p:spPr>
          <a:xfrm>
            <a:off x="7581919" y="1825625"/>
            <a:ext cx="3261873" cy="4351338"/>
          </a:xfrm>
        </p:spPr>
      </p:pic>
      <p:pic>
        <p:nvPicPr>
          <p:cNvPr id="9" name="Picture 9" descr="A picture containing drawing&#10;&#10;Description generated with very high confidence">
            <a:extLst>
              <a:ext uri="{FF2B5EF4-FFF2-40B4-BE49-F238E27FC236}">
                <a16:creationId xmlns:a16="http://schemas.microsoft.com/office/drawing/2014/main" id="{8F2A44CC-4C5C-42CA-A15F-A98DABBA3527}"/>
              </a:ext>
            </a:extLst>
          </p:cNvPr>
          <p:cNvPicPr>
            <a:picLocks noChangeAspect="1"/>
          </p:cNvPicPr>
          <p:nvPr/>
        </p:nvPicPr>
        <p:blipFill>
          <a:blip r:embed="rId4"/>
          <a:stretch>
            <a:fillRect/>
          </a:stretch>
        </p:blipFill>
        <p:spPr>
          <a:xfrm>
            <a:off x="839449" y="2668013"/>
            <a:ext cx="2743200" cy="1521975"/>
          </a:xfrm>
          <a:prstGeom prst="rect">
            <a:avLst/>
          </a:prstGeom>
        </p:spPr>
      </p:pic>
      <p:pic>
        <p:nvPicPr>
          <p:cNvPr id="11" name="Picture 11" descr="A picture containing text, drawing&#10;&#10;Description generated with very high confidence">
            <a:extLst>
              <a:ext uri="{FF2B5EF4-FFF2-40B4-BE49-F238E27FC236}">
                <a16:creationId xmlns:a16="http://schemas.microsoft.com/office/drawing/2014/main" id="{283CEB77-EE76-4B7C-B81A-DF6605219F7C}"/>
              </a:ext>
            </a:extLst>
          </p:cNvPr>
          <p:cNvPicPr>
            <a:picLocks noChangeAspect="1"/>
          </p:cNvPicPr>
          <p:nvPr/>
        </p:nvPicPr>
        <p:blipFill>
          <a:blip r:embed="rId5"/>
          <a:stretch>
            <a:fillRect/>
          </a:stretch>
        </p:blipFill>
        <p:spPr>
          <a:xfrm>
            <a:off x="3428963" y="3227997"/>
            <a:ext cx="1442804" cy="1407671"/>
          </a:xfrm>
          <a:prstGeom prst="rect">
            <a:avLst/>
          </a:prstGeom>
        </p:spPr>
      </p:pic>
      <p:pic>
        <p:nvPicPr>
          <p:cNvPr id="13" name="Picture 13" descr="A picture containing hammer, black&#10;&#10;Description generated with very high confidence">
            <a:extLst>
              <a:ext uri="{FF2B5EF4-FFF2-40B4-BE49-F238E27FC236}">
                <a16:creationId xmlns:a16="http://schemas.microsoft.com/office/drawing/2014/main" id="{E7057BDB-D718-4B67-9DC6-787A964C72FB}"/>
              </a:ext>
            </a:extLst>
          </p:cNvPr>
          <p:cNvPicPr>
            <a:picLocks noChangeAspect="1"/>
          </p:cNvPicPr>
          <p:nvPr/>
        </p:nvPicPr>
        <p:blipFill>
          <a:blip r:embed="rId6"/>
          <a:stretch>
            <a:fillRect/>
          </a:stretch>
        </p:blipFill>
        <p:spPr>
          <a:xfrm>
            <a:off x="969785" y="4630157"/>
            <a:ext cx="1181726" cy="1010507"/>
          </a:xfrm>
          <a:prstGeom prst="rect">
            <a:avLst/>
          </a:prstGeom>
        </p:spPr>
      </p:pic>
      <p:pic>
        <p:nvPicPr>
          <p:cNvPr id="15" name="Picture 15" descr="A couple of people posing for the camera&#10;&#10;Description generated with very high confidence">
            <a:extLst>
              <a:ext uri="{FF2B5EF4-FFF2-40B4-BE49-F238E27FC236}">
                <a16:creationId xmlns:a16="http://schemas.microsoft.com/office/drawing/2014/main" id="{0ACAD5E1-B420-47BC-895C-B66168362648}"/>
              </a:ext>
            </a:extLst>
          </p:cNvPr>
          <p:cNvPicPr>
            <a:picLocks noChangeAspect="1"/>
          </p:cNvPicPr>
          <p:nvPr/>
        </p:nvPicPr>
        <p:blipFill>
          <a:blip r:embed="rId7"/>
          <a:stretch>
            <a:fillRect/>
          </a:stretch>
        </p:blipFill>
        <p:spPr>
          <a:xfrm>
            <a:off x="2954176" y="5020876"/>
            <a:ext cx="2743200" cy="1540256"/>
          </a:xfrm>
          <a:prstGeom prst="rect">
            <a:avLst/>
          </a:prstGeom>
        </p:spPr>
      </p:pic>
      <p:sp>
        <p:nvSpPr>
          <p:cNvPr id="17" name="TextBox 16">
            <a:extLst>
              <a:ext uri="{FF2B5EF4-FFF2-40B4-BE49-F238E27FC236}">
                <a16:creationId xmlns:a16="http://schemas.microsoft.com/office/drawing/2014/main" id="{55D3340D-02D6-48F3-B895-8DCDBE250E52}"/>
              </a:ext>
            </a:extLst>
          </p:cNvPr>
          <p:cNvSpPr txBox="1"/>
          <p:nvPr/>
        </p:nvSpPr>
        <p:spPr>
          <a:xfrm rot="16200000">
            <a:off x="10636786" y="53027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@mobilemancer</a:t>
            </a:r>
            <a:endParaRPr lang="en-GB" dirty="0">
              <a:cs typeface="Calibri"/>
            </a:endParaRPr>
          </a:p>
        </p:txBody>
      </p:sp>
    </p:spTree>
    <p:extLst>
      <p:ext uri="{BB962C8B-B14F-4D97-AF65-F5344CB8AC3E}">
        <p14:creationId xmlns:p14="http://schemas.microsoft.com/office/powerpoint/2010/main" val="84014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673E-C01E-4993-A9A7-A13DD86287CB}"/>
              </a:ext>
            </a:extLst>
          </p:cNvPr>
          <p:cNvSpPr>
            <a:spLocks noGrp="1"/>
          </p:cNvSpPr>
          <p:nvPr>
            <p:ph type="title"/>
          </p:nvPr>
        </p:nvSpPr>
        <p:spPr/>
        <p:txBody>
          <a:bodyPr/>
          <a:lstStyle/>
          <a:p>
            <a:r>
              <a:rPr lang="en-GB">
                <a:cs typeface="Calibri Light"/>
              </a:rPr>
              <a:t>Binding Syntax</a:t>
            </a:r>
          </a:p>
        </p:txBody>
      </p:sp>
      <p:sp>
        <p:nvSpPr>
          <p:cNvPr id="3" name="Content Placeholder 2">
            <a:extLst>
              <a:ext uri="{FF2B5EF4-FFF2-40B4-BE49-F238E27FC236}">
                <a16:creationId xmlns:a16="http://schemas.microsoft.com/office/drawing/2014/main" id="{24ED6A0E-B59E-4257-90E9-EE45523EF680}"/>
              </a:ext>
            </a:extLst>
          </p:cNvPr>
          <p:cNvSpPr>
            <a:spLocks noGrp="1"/>
          </p:cNvSpPr>
          <p:nvPr>
            <p:ph idx="1"/>
          </p:nvPr>
        </p:nvSpPr>
        <p:spPr/>
        <p:txBody>
          <a:bodyPr vert="horz" lIns="91440" tIns="45720" rIns="91440" bIns="45720" rtlCol="0" anchor="t">
            <a:normAutofit/>
          </a:bodyPr>
          <a:lstStyle/>
          <a:p>
            <a:pPr marL="0" indent="0">
              <a:buNone/>
            </a:pPr>
            <a:r>
              <a:rPr lang="en-GB">
                <a:cs typeface="Calibri"/>
              </a:rPr>
              <a:t>Nothing changes compared to v1</a:t>
            </a:r>
            <a:endParaRPr lang="en-US" dirty="0">
              <a:cs typeface="Calibri"/>
            </a:endParaRPr>
          </a:p>
          <a:p>
            <a:pPr marL="0" indent="0">
              <a:buNone/>
            </a:pPr>
            <a:br>
              <a:rPr lang="en-GB" dirty="0">
                <a:cs typeface="Calibri"/>
              </a:rPr>
            </a:br>
            <a:r>
              <a:rPr lang="en-GB">
                <a:cs typeface="Calibri"/>
              </a:rPr>
              <a:t>.bind</a:t>
            </a:r>
            <a:endParaRPr lang="en-US">
              <a:cs typeface="Calibri"/>
            </a:endParaRPr>
          </a:p>
          <a:p>
            <a:pPr marL="0" indent="0">
              <a:buNone/>
            </a:pPr>
            <a:r>
              <a:rPr lang="en-GB">
                <a:cs typeface="Calibri"/>
              </a:rPr>
              <a:t>.two-way</a:t>
            </a:r>
          </a:p>
          <a:p>
            <a:pPr marL="0" indent="0">
              <a:buNone/>
            </a:pPr>
            <a:r>
              <a:rPr lang="en-GB">
                <a:cs typeface="Calibri"/>
              </a:rPr>
              <a:t>.from-view</a:t>
            </a:r>
          </a:p>
          <a:p>
            <a:pPr marL="0" indent="0">
              <a:buNone/>
            </a:pPr>
            <a:r>
              <a:rPr lang="en-GB">
                <a:cs typeface="Calibri"/>
              </a:rPr>
              <a:t>.to-view</a:t>
            </a:r>
          </a:p>
          <a:p>
            <a:pPr marL="0" indent="0">
              <a:buNone/>
            </a:pPr>
            <a:r>
              <a:rPr lang="en-GB">
                <a:cs typeface="Calibri"/>
              </a:rPr>
              <a:t>.one-time</a:t>
            </a:r>
          </a:p>
          <a:p>
            <a:endParaRPr lang="en-GB" dirty="0">
              <a:cs typeface="Calibri"/>
            </a:endParaRPr>
          </a:p>
        </p:txBody>
      </p:sp>
    </p:spTree>
    <p:extLst>
      <p:ext uri="{BB962C8B-B14F-4D97-AF65-F5344CB8AC3E}">
        <p14:creationId xmlns:p14="http://schemas.microsoft.com/office/powerpoint/2010/main" val="381970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83F-A557-4988-AB85-4CF439BD7A27}"/>
              </a:ext>
            </a:extLst>
          </p:cNvPr>
          <p:cNvSpPr>
            <a:spLocks noGrp="1"/>
          </p:cNvSpPr>
          <p:nvPr>
            <p:ph type="title"/>
          </p:nvPr>
        </p:nvSpPr>
        <p:spPr/>
        <p:txBody>
          <a:bodyPr/>
          <a:lstStyle/>
          <a:p>
            <a:r>
              <a:rPr lang="en-GB">
                <a:cs typeface="Calibri Light"/>
              </a:rPr>
              <a:t>Component Examples</a:t>
            </a:r>
            <a:endParaRPr lang="en-GB"/>
          </a:p>
        </p:txBody>
      </p:sp>
      <p:sp>
        <p:nvSpPr>
          <p:cNvPr id="3" name="Content Placeholder 2">
            <a:extLst>
              <a:ext uri="{FF2B5EF4-FFF2-40B4-BE49-F238E27FC236}">
                <a16:creationId xmlns:a16="http://schemas.microsoft.com/office/drawing/2014/main" id="{9001B3E3-607D-4F43-8D5C-30F4D17C0C3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9565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 screen with text&#10;&#10;Description generated with very high confidence">
            <a:extLst>
              <a:ext uri="{FF2B5EF4-FFF2-40B4-BE49-F238E27FC236}">
                <a16:creationId xmlns:a16="http://schemas.microsoft.com/office/drawing/2014/main" id="{22F9C0C8-7C4B-4EFA-B94E-9F39BEDB440E}"/>
              </a:ext>
            </a:extLst>
          </p:cNvPr>
          <p:cNvPicPr>
            <a:picLocks noChangeAspect="1"/>
          </p:cNvPicPr>
          <p:nvPr/>
        </p:nvPicPr>
        <p:blipFill rotWithShape="1">
          <a:blip r:embed="rId3"/>
          <a:srcRect r="2667"/>
          <a:stretch/>
        </p:blipFill>
        <p:spPr>
          <a:xfrm>
            <a:off x="20" y="10"/>
            <a:ext cx="12191980" cy="6857990"/>
          </a:xfrm>
          <a:prstGeom prst="rect">
            <a:avLst/>
          </a:prstGeom>
        </p:spPr>
      </p:pic>
    </p:spTree>
    <p:extLst>
      <p:ext uri="{BB962C8B-B14F-4D97-AF65-F5344CB8AC3E}">
        <p14:creationId xmlns:p14="http://schemas.microsoft.com/office/powerpoint/2010/main" val="295916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screenshot of a cell phone screen with text&#10;&#10;Description generated with very high confidence">
            <a:extLst>
              <a:ext uri="{FF2B5EF4-FFF2-40B4-BE49-F238E27FC236}">
                <a16:creationId xmlns:a16="http://schemas.microsoft.com/office/drawing/2014/main" id="{7449F458-E011-4444-AA5B-DA5F4E58D065}"/>
              </a:ext>
            </a:extLst>
          </p:cNvPr>
          <p:cNvPicPr>
            <a:picLocks noChangeAspect="1"/>
          </p:cNvPicPr>
          <p:nvPr/>
        </p:nvPicPr>
        <p:blipFill rotWithShape="1">
          <a:blip r:embed="rId3"/>
          <a:srcRect r="2667"/>
          <a:stretch/>
        </p:blipFill>
        <p:spPr>
          <a:xfrm>
            <a:off x="20" y="10"/>
            <a:ext cx="12191980" cy="6857990"/>
          </a:xfrm>
          <a:prstGeom prst="rect">
            <a:avLst/>
          </a:prstGeom>
        </p:spPr>
      </p:pic>
    </p:spTree>
    <p:extLst>
      <p:ext uri="{BB962C8B-B14F-4D97-AF65-F5344CB8AC3E}">
        <p14:creationId xmlns:p14="http://schemas.microsoft.com/office/powerpoint/2010/main" val="153011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 screen with text&#10;&#10;Description generated with very high confidence">
            <a:extLst>
              <a:ext uri="{FF2B5EF4-FFF2-40B4-BE49-F238E27FC236}">
                <a16:creationId xmlns:a16="http://schemas.microsoft.com/office/drawing/2014/main" id="{3531E85C-578E-4B38-B095-07AD1BFA8524}"/>
              </a:ext>
            </a:extLst>
          </p:cNvPr>
          <p:cNvPicPr>
            <a:picLocks noChangeAspect="1"/>
          </p:cNvPicPr>
          <p:nvPr/>
        </p:nvPicPr>
        <p:blipFill rotWithShape="1">
          <a:blip r:embed="rId3"/>
          <a:srcRect r="2223" b="1"/>
          <a:stretch/>
        </p:blipFill>
        <p:spPr>
          <a:xfrm>
            <a:off x="20" y="10"/>
            <a:ext cx="12191980" cy="6857990"/>
          </a:xfrm>
          <a:prstGeom prst="rect">
            <a:avLst/>
          </a:prstGeom>
        </p:spPr>
      </p:pic>
    </p:spTree>
    <p:extLst>
      <p:ext uri="{BB962C8B-B14F-4D97-AF65-F5344CB8AC3E}">
        <p14:creationId xmlns:p14="http://schemas.microsoft.com/office/powerpoint/2010/main" val="311099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 screen&#10;&#10;Description generated with very high confidence">
            <a:extLst>
              <a:ext uri="{FF2B5EF4-FFF2-40B4-BE49-F238E27FC236}">
                <a16:creationId xmlns:a16="http://schemas.microsoft.com/office/drawing/2014/main" id="{4356132C-296C-498A-A624-ECDBEB934B33}"/>
              </a:ext>
            </a:extLst>
          </p:cNvPr>
          <p:cNvPicPr>
            <a:picLocks noChangeAspect="1"/>
          </p:cNvPicPr>
          <p:nvPr/>
        </p:nvPicPr>
        <p:blipFill rotWithShape="1">
          <a:blip r:embed="rId3"/>
          <a:srcRect b="881"/>
          <a:stretch/>
        </p:blipFill>
        <p:spPr>
          <a:xfrm>
            <a:off x="20" y="10"/>
            <a:ext cx="12191980" cy="6857990"/>
          </a:xfrm>
          <a:prstGeom prst="rect">
            <a:avLst/>
          </a:prstGeom>
        </p:spPr>
      </p:pic>
    </p:spTree>
    <p:extLst>
      <p:ext uri="{BB962C8B-B14F-4D97-AF65-F5344CB8AC3E}">
        <p14:creationId xmlns:p14="http://schemas.microsoft.com/office/powerpoint/2010/main" val="1656675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 screen with text&#10;&#10;Description generated with very high confidence">
            <a:extLst>
              <a:ext uri="{FF2B5EF4-FFF2-40B4-BE49-F238E27FC236}">
                <a16:creationId xmlns:a16="http://schemas.microsoft.com/office/drawing/2014/main" id="{A2F127F1-7AD2-49F9-A5FE-F59FB08637EC}"/>
              </a:ext>
            </a:extLst>
          </p:cNvPr>
          <p:cNvPicPr>
            <a:picLocks noChangeAspect="1"/>
          </p:cNvPicPr>
          <p:nvPr/>
        </p:nvPicPr>
        <p:blipFill rotWithShape="1">
          <a:blip r:embed="rId3"/>
          <a:srcRect t="7407"/>
          <a:stretch/>
        </p:blipFill>
        <p:spPr>
          <a:xfrm>
            <a:off x="20" y="10"/>
            <a:ext cx="12191980" cy="6857990"/>
          </a:xfrm>
          <a:prstGeom prst="rect">
            <a:avLst/>
          </a:prstGeom>
        </p:spPr>
      </p:pic>
    </p:spTree>
    <p:extLst>
      <p:ext uri="{BB962C8B-B14F-4D97-AF65-F5344CB8AC3E}">
        <p14:creationId xmlns:p14="http://schemas.microsoft.com/office/powerpoint/2010/main" val="44131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9E85-FA67-4C2B-AF78-4F32E4F2270C}"/>
              </a:ext>
            </a:extLst>
          </p:cNvPr>
          <p:cNvSpPr>
            <a:spLocks noGrp="1"/>
          </p:cNvSpPr>
          <p:nvPr>
            <p:ph type="ctrTitle"/>
          </p:nvPr>
        </p:nvSpPr>
        <p:spPr/>
        <p:txBody>
          <a:bodyPr/>
          <a:lstStyle/>
          <a:p>
            <a:r>
              <a:rPr lang="en-US" dirty="0">
                <a:cs typeface="Calibri Light"/>
              </a:rPr>
              <a:t>Lifecycle Events</a:t>
            </a:r>
            <a:endParaRPr lang="en-US" dirty="0"/>
          </a:p>
        </p:txBody>
      </p:sp>
      <p:sp>
        <p:nvSpPr>
          <p:cNvPr id="3" name="Text Placeholder 2">
            <a:extLst>
              <a:ext uri="{FF2B5EF4-FFF2-40B4-BE49-F238E27FC236}">
                <a16:creationId xmlns:a16="http://schemas.microsoft.com/office/drawing/2014/main" id="{1114ADA9-0944-443C-B2B5-3BF2DFF02FFC}"/>
              </a:ext>
            </a:extLst>
          </p:cNvPr>
          <p:cNvSpPr>
            <a:spLocks noGrp="1"/>
          </p:cNvSpPr>
          <p:nvPr>
            <p:ph type="subTitle" idx="1"/>
          </p:nvPr>
        </p:nvSpPr>
        <p:spPr/>
        <p:txBody>
          <a:bodyPr vert="horz" lIns="91440" tIns="45720" rIns="91440" bIns="45720" rtlCol="0" anchor="t">
            <a:normAutofit/>
          </a:bodyPr>
          <a:lstStyle/>
          <a:p>
            <a:r>
              <a:rPr lang="en-US">
                <a:cs typeface="Calibri"/>
              </a:rPr>
              <a:t>Name Changes ahoy</a:t>
            </a:r>
            <a:endParaRPr lang="en-US"/>
          </a:p>
        </p:txBody>
      </p:sp>
    </p:spTree>
    <p:extLst>
      <p:ext uri="{BB962C8B-B14F-4D97-AF65-F5344CB8AC3E}">
        <p14:creationId xmlns:p14="http://schemas.microsoft.com/office/powerpoint/2010/main" val="396330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A159-8B06-4E23-80DC-AB04A70AEAC5}"/>
              </a:ext>
            </a:extLst>
          </p:cNvPr>
          <p:cNvSpPr>
            <a:spLocks noGrp="1"/>
          </p:cNvSpPr>
          <p:nvPr>
            <p:ph type="title"/>
          </p:nvPr>
        </p:nvSpPr>
        <p:spPr/>
        <p:txBody>
          <a:bodyPr/>
          <a:lstStyle/>
          <a:p>
            <a:r>
              <a:rPr lang="en-US">
                <a:cs typeface="Calibri Light"/>
              </a:rPr>
              <a:t>Name Change</a:t>
            </a:r>
            <a:endParaRPr lang="en-US"/>
          </a:p>
        </p:txBody>
      </p:sp>
      <p:sp>
        <p:nvSpPr>
          <p:cNvPr id="3" name="Text Placeholder 2">
            <a:extLst>
              <a:ext uri="{FF2B5EF4-FFF2-40B4-BE49-F238E27FC236}">
                <a16:creationId xmlns:a16="http://schemas.microsoft.com/office/drawing/2014/main" id="{F6DC62A4-0592-43EE-BEC7-605E6772CC3E}"/>
              </a:ext>
            </a:extLst>
          </p:cNvPr>
          <p:cNvSpPr>
            <a:spLocks noGrp="1"/>
          </p:cNvSpPr>
          <p:nvPr>
            <p:ph type="body" idx="1"/>
          </p:nvPr>
        </p:nvSpPr>
        <p:spPr/>
        <p:txBody>
          <a:bodyPr/>
          <a:lstStyle/>
          <a:p>
            <a:r>
              <a:rPr lang="en-US">
                <a:cs typeface="Calibri"/>
              </a:rPr>
              <a:t>Old</a:t>
            </a:r>
            <a:endParaRPr lang="en-US"/>
          </a:p>
        </p:txBody>
      </p:sp>
      <p:sp>
        <p:nvSpPr>
          <p:cNvPr id="4" name="Content Placeholder 3">
            <a:extLst>
              <a:ext uri="{FF2B5EF4-FFF2-40B4-BE49-F238E27FC236}">
                <a16:creationId xmlns:a16="http://schemas.microsoft.com/office/drawing/2014/main" id="{2AC61FA8-D062-48F8-BA26-9D3E19732F3D}"/>
              </a:ext>
            </a:extLst>
          </p:cNvPr>
          <p:cNvSpPr>
            <a:spLocks noGrp="1"/>
          </p:cNvSpPr>
          <p:nvPr>
            <p:ph sz="half" idx="2"/>
          </p:nvPr>
        </p:nvSpPr>
        <p:spPr/>
        <p:txBody>
          <a:bodyPr vert="horz" lIns="91440" tIns="45720" rIns="91440" bIns="45720" rtlCol="0" anchor="t">
            <a:normAutofit fontScale="92500" lnSpcReduction="10000"/>
          </a:bodyPr>
          <a:lstStyle/>
          <a:p>
            <a:r>
              <a:rPr lang="en-US">
                <a:latin typeface="Consolas"/>
              </a:rPr>
              <a:t>binding</a:t>
            </a:r>
            <a:r>
              <a:rPr lang="en-US" dirty="0">
                <a:ea typeface="+mn-lt"/>
                <a:cs typeface="+mn-lt"/>
              </a:rPr>
              <a:t> </a:t>
            </a:r>
            <a:endParaRPr lang="en-US" dirty="0">
              <a:latin typeface="Consolas"/>
              <a:cs typeface="Calibri" panose="020F0502020204030204"/>
            </a:endParaRPr>
          </a:p>
          <a:p>
            <a:r>
              <a:rPr lang="en-US">
                <a:latin typeface="Consolas"/>
              </a:rPr>
              <a:t>bound</a:t>
            </a:r>
            <a:r>
              <a:rPr lang="en-US" dirty="0">
                <a:ea typeface="+mn-lt"/>
                <a:cs typeface="+mn-lt"/>
              </a:rPr>
              <a:t> </a:t>
            </a:r>
            <a:endParaRPr lang="en-US" dirty="0">
              <a:latin typeface="Consolas"/>
            </a:endParaRPr>
          </a:p>
          <a:p>
            <a:r>
              <a:rPr lang="en-US">
                <a:latin typeface="Consolas"/>
              </a:rPr>
              <a:t>attaching</a:t>
            </a:r>
            <a:endParaRPr lang="en-US">
              <a:latin typeface="Calibri"/>
              <a:cs typeface="Calibri"/>
            </a:endParaRPr>
          </a:p>
          <a:p>
            <a:r>
              <a:rPr lang="en-US">
                <a:latin typeface="Consolas"/>
              </a:rPr>
              <a:t>attached</a:t>
            </a:r>
            <a:endParaRPr lang="en-US">
              <a:latin typeface="Calibri"/>
              <a:cs typeface="Calibri"/>
            </a:endParaRPr>
          </a:p>
          <a:p>
            <a:r>
              <a:rPr lang="en-US">
                <a:latin typeface="Consolas"/>
              </a:rPr>
              <a:t>detaching</a:t>
            </a:r>
            <a:endParaRPr lang="en-US">
              <a:latin typeface="Calibri"/>
              <a:cs typeface="Calibri"/>
            </a:endParaRPr>
          </a:p>
          <a:p>
            <a:r>
              <a:rPr lang="en-US">
                <a:latin typeface="Consolas"/>
              </a:rPr>
              <a:t>detached</a:t>
            </a:r>
            <a:endParaRPr lang="en-US">
              <a:latin typeface="Calibri"/>
              <a:cs typeface="Calibri"/>
            </a:endParaRPr>
          </a:p>
          <a:p>
            <a:r>
              <a:rPr lang="en-US">
                <a:latin typeface="Consolas"/>
              </a:rPr>
              <a:t>unbinding</a:t>
            </a:r>
            <a:endParaRPr lang="en-US">
              <a:latin typeface="Calibri"/>
              <a:cs typeface="Calibri"/>
            </a:endParaRPr>
          </a:p>
          <a:p>
            <a:r>
              <a:rPr lang="en-US">
                <a:latin typeface="Consolas"/>
              </a:rPr>
              <a:t>unbound</a:t>
            </a:r>
            <a:r>
              <a:rPr lang="en-US" dirty="0">
                <a:ea typeface="+mn-lt"/>
                <a:cs typeface="+mn-lt"/>
              </a:rPr>
              <a:t> </a:t>
            </a:r>
            <a:endParaRPr lang="en-US" dirty="0">
              <a:latin typeface="Consolas"/>
            </a:endParaRPr>
          </a:p>
          <a:p>
            <a:endParaRPr lang="en-US" dirty="0">
              <a:cs typeface="Calibri"/>
            </a:endParaRPr>
          </a:p>
        </p:txBody>
      </p:sp>
      <p:sp>
        <p:nvSpPr>
          <p:cNvPr id="5" name="Text Placeholder 4">
            <a:extLst>
              <a:ext uri="{FF2B5EF4-FFF2-40B4-BE49-F238E27FC236}">
                <a16:creationId xmlns:a16="http://schemas.microsoft.com/office/drawing/2014/main" id="{A34BAACF-CA39-4230-BD9D-5F7CB9C18631}"/>
              </a:ext>
            </a:extLst>
          </p:cNvPr>
          <p:cNvSpPr>
            <a:spLocks noGrp="1"/>
          </p:cNvSpPr>
          <p:nvPr>
            <p:ph type="body" sz="quarter" idx="3"/>
          </p:nvPr>
        </p:nvSpPr>
        <p:spPr/>
        <p:txBody>
          <a:bodyPr/>
          <a:lstStyle/>
          <a:p>
            <a:r>
              <a:rPr lang="en-US">
                <a:cs typeface="Calibri"/>
              </a:rPr>
              <a:t>New</a:t>
            </a:r>
            <a:endParaRPr lang="en-US"/>
          </a:p>
        </p:txBody>
      </p:sp>
      <p:sp>
        <p:nvSpPr>
          <p:cNvPr id="6" name="Content Placeholder 5">
            <a:extLst>
              <a:ext uri="{FF2B5EF4-FFF2-40B4-BE49-F238E27FC236}">
                <a16:creationId xmlns:a16="http://schemas.microsoft.com/office/drawing/2014/main" id="{1E133205-F215-4519-A1A7-02A93C5682F9}"/>
              </a:ext>
            </a:extLst>
          </p:cNvPr>
          <p:cNvSpPr>
            <a:spLocks noGrp="1"/>
          </p:cNvSpPr>
          <p:nvPr>
            <p:ph sz="quarter" idx="4"/>
          </p:nvPr>
        </p:nvSpPr>
        <p:spPr/>
        <p:txBody>
          <a:bodyPr vert="horz" lIns="91440" tIns="45720" rIns="91440" bIns="45720" rtlCol="0" anchor="t">
            <a:normAutofit fontScale="92500" lnSpcReduction="10000"/>
          </a:bodyPr>
          <a:lstStyle/>
          <a:p>
            <a:r>
              <a:rPr lang="en-US">
                <a:latin typeface="Consolas"/>
              </a:rPr>
              <a:t>beforeBind</a:t>
            </a:r>
            <a:endParaRPr lang="en-US">
              <a:latin typeface="Calibri" panose="020F0502020204030204"/>
              <a:cs typeface="Calibri" panose="020F0502020204030204"/>
            </a:endParaRPr>
          </a:p>
          <a:p>
            <a:r>
              <a:rPr lang="en-US">
                <a:latin typeface="Consolas"/>
              </a:rPr>
              <a:t>afterBind</a:t>
            </a:r>
            <a:endParaRPr lang="en-US" dirty="0">
              <a:latin typeface="Consolas"/>
            </a:endParaRPr>
          </a:p>
          <a:p>
            <a:r>
              <a:rPr lang="en-US">
                <a:latin typeface="Consolas"/>
              </a:rPr>
              <a:t>beforeAttach</a:t>
            </a:r>
            <a:endParaRPr lang="en-US" dirty="0">
              <a:latin typeface="Consolas"/>
            </a:endParaRPr>
          </a:p>
          <a:p>
            <a:r>
              <a:rPr lang="en-US">
                <a:latin typeface="Consolas"/>
              </a:rPr>
              <a:t>afterAttach</a:t>
            </a:r>
            <a:endParaRPr lang="en-US" dirty="0">
              <a:latin typeface="Consolas"/>
            </a:endParaRPr>
          </a:p>
          <a:p>
            <a:r>
              <a:rPr lang="en-US">
                <a:latin typeface="Consolas"/>
              </a:rPr>
              <a:t>beforeDetach</a:t>
            </a:r>
            <a:endParaRPr lang="en-US" dirty="0">
              <a:latin typeface="Consolas"/>
            </a:endParaRPr>
          </a:p>
          <a:p>
            <a:r>
              <a:rPr lang="en-US">
                <a:latin typeface="Consolas"/>
              </a:rPr>
              <a:t>afterDetach</a:t>
            </a:r>
            <a:endParaRPr lang="en-US" dirty="0">
              <a:latin typeface="Consolas"/>
            </a:endParaRPr>
          </a:p>
          <a:p>
            <a:r>
              <a:rPr lang="en-US">
                <a:latin typeface="Consolas"/>
              </a:rPr>
              <a:t>beforeUnbind</a:t>
            </a:r>
            <a:endParaRPr lang="en-US" dirty="0">
              <a:latin typeface="Consolas"/>
            </a:endParaRPr>
          </a:p>
          <a:p>
            <a:r>
              <a:rPr lang="en-US">
                <a:latin typeface="Consolas"/>
              </a:rPr>
              <a:t>afterUnbind</a:t>
            </a:r>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a:p>
            <a:endParaRPr lang="en-US" dirty="0">
              <a:latin typeface="Consolas"/>
            </a:endParaRPr>
          </a:p>
        </p:txBody>
      </p:sp>
    </p:spTree>
    <p:extLst>
      <p:ext uri="{BB962C8B-B14F-4D97-AF65-F5344CB8AC3E}">
        <p14:creationId xmlns:p14="http://schemas.microsoft.com/office/powerpoint/2010/main" val="33966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EE34-E22A-407E-83C8-34F1AE18ABE4}"/>
              </a:ext>
            </a:extLst>
          </p:cNvPr>
          <p:cNvSpPr>
            <a:spLocks noGrp="1"/>
          </p:cNvSpPr>
          <p:nvPr>
            <p:ph type="ctrTitle"/>
          </p:nvPr>
        </p:nvSpPr>
        <p:spPr/>
        <p:txBody>
          <a:bodyPr/>
          <a:lstStyle/>
          <a:p>
            <a:r>
              <a:rPr lang="en-GB">
                <a:cs typeface="Calibri Light"/>
              </a:rPr>
              <a:t>Dependency Injection</a:t>
            </a:r>
            <a:endParaRPr lang="en-GB"/>
          </a:p>
        </p:txBody>
      </p:sp>
      <p:sp>
        <p:nvSpPr>
          <p:cNvPr id="3" name="Subtitle 2">
            <a:extLst>
              <a:ext uri="{FF2B5EF4-FFF2-40B4-BE49-F238E27FC236}">
                <a16:creationId xmlns:a16="http://schemas.microsoft.com/office/drawing/2014/main" id="{3C41FC3D-3C91-4053-917D-306BC46B269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56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FA83-3103-4C57-8A36-5CF8DF3ACB40}"/>
              </a:ext>
            </a:extLst>
          </p:cNvPr>
          <p:cNvSpPr>
            <a:spLocks noGrp="1"/>
          </p:cNvSpPr>
          <p:nvPr>
            <p:ph type="title"/>
          </p:nvPr>
        </p:nvSpPr>
        <p:spPr/>
        <p:txBody>
          <a:bodyPr/>
          <a:lstStyle/>
          <a:p>
            <a:r>
              <a:rPr lang="en-US">
                <a:cs typeface="Calibri Light"/>
              </a:rPr>
              <a:t>The plan</a:t>
            </a:r>
            <a:endParaRPr lang="en-US"/>
          </a:p>
        </p:txBody>
      </p:sp>
      <p:sp>
        <p:nvSpPr>
          <p:cNvPr id="3" name="Content Placeholder 2">
            <a:extLst>
              <a:ext uri="{FF2B5EF4-FFF2-40B4-BE49-F238E27FC236}">
                <a16:creationId xmlns:a16="http://schemas.microsoft.com/office/drawing/2014/main" id="{F592DD07-F0BE-4E73-A685-6C72F889EB66}"/>
              </a:ext>
            </a:extLst>
          </p:cNvPr>
          <p:cNvSpPr>
            <a:spLocks noGrp="1"/>
          </p:cNvSpPr>
          <p:nvPr>
            <p:ph sz="half" idx="1"/>
          </p:nvPr>
        </p:nvSpPr>
        <p:spPr/>
        <p:txBody>
          <a:bodyPr vert="horz" lIns="91440" tIns="45720" rIns="91440" bIns="45720" rtlCol="0" anchor="t">
            <a:normAutofit/>
          </a:bodyPr>
          <a:lstStyle/>
          <a:p>
            <a:r>
              <a:rPr lang="en-US">
                <a:cs typeface="Calibri"/>
              </a:rPr>
              <a:t>Aurelia history</a:t>
            </a:r>
          </a:p>
          <a:p>
            <a:r>
              <a:rPr lang="en-US" dirty="0">
                <a:cs typeface="Calibri"/>
              </a:rPr>
              <a:t>What makes Aurelia different?</a:t>
            </a:r>
          </a:p>
          <a:p>
            <a:r>
              <a:rPr lang="en-US">
                <a:cs typeface="Calibri"/>
              </a:rPr>
              <a:t>What's new in Aurelia 2</a:t>
            </a:r>
            <a:endParaRPr lang="en-US" dirty="0">
              <a:cs typeface="Calibri"/>
            </a:endParaRPr>
          </a:p>
          <a:p>
            <a:r>
              <a:rPr lang="en-US">
                <a:cs typeface="Calibri"/>
              </a:rPr>
              <a:t>Trying out Aurelia 2</a:t>
            </a:r>
            <a:endParaRPr lang="en-US" dirty="0">
              <a:cs typeface="Calibri"/>
            </a:endParaRPr>
          </a:p>
          <a:p>
            <a:r>
              <a:rPr lang="en-US">
                <a:cs typeface="Calibri"/>
              </a:rPr>
              <a:t>Components</a:t>
            </a:r>
            <a:endParaRPr lang="en-US" dirty="0">
              <a:cs typeface="Calibri"/>
            </a:endParaRPr>
          </a:p>
          <a:p>
            <a:r>
              <a:rPr lang="en-US">
                <a:cs typeface="Calibri"/>
              </a:rPr>
              <a:t>Dependency Injection</a:t>
            </a:r>
            <a:endParaRPr lang="en-US" dirty="0">
              <a:cs typeface="Calibri"/>
            </a:endParaRPr>
          </a:p>
          <a:p>
            <a:endParaRPr lang="en-US" dirty="0">
              <a:cs typeface="Calibri"/>
            </a:endParaRPr>
          </a:p>
        </p:txBody>
      </p:sp>
      <p:sp>
        <p:nvSpPr>
          <p:cNvPr id="4" name="Content Placeholder 3">
            <a:extLst>
              <a:ext uri="{FF2B5EF4-FFF2-40B4-BE49-F238E27FC236}">
                <a16:creationId xmlns:a16="http://schemas.microsoft.com/office/drawing/2014/main" id="{09569FAF-AB81-45EC-B808-5DD14B93314F}"/>
              </a:ext>
            </a:extLst>
          </p:cNvPr>
          <p:cNvSpPr>
            <a:spLocks noGrp="1"/>
          </p:cNvSpPr>
          <p:nvPr>
            <p:ph sz="half" idx="2"/>
          </p:nvPr>
        </p:nvSpPr>
        <p:spPr/>
        <p:txBody>
          <a:bodyPr vert="horz" lIns="91440" tIns="45720" rIns="91440" bIns="45720" rtlCol="0" anchor="t">
            <a:normAutofit/>
          </a:bodyPr>
          <a:lstStyle/>
          <a:p>
            <a:r>
              <a:rPr lang="en-US">
                <a:ea typeface="+mn-lt"/>
                <a:cs typeface="+mn-lt"/>
              </a:rPr>
              <a:t>Router</a:t>
            </a:r>
            <a:endParaRPr lang="en-US"/>
          </a:p>
          <a:p>
            <a:r>
              <a:rPr lang="en-US">
                <a:ea typeface="+mn-lt"/>
                <a:cs typeface="+mn-lt"/>
              </a:rPr>
              <a:t>Plugins</a:t>
            </a:r>
          </a:p>
          <a:p>
            <a:r>
              <a:rPr lang="en-US">
                <a:cs typeface="Calibri"/>
              </a:rPr>
              <a:t>Productivity: The Aurelia VS Code Plugin</a:t>
            </a:r>
            <a:endParaRPr lang="en-US">
              <a:ea typeface="+mn-lt"/>
              <a:cs typeface="+mn-lt"/>
            </a:endParaRPr>
          </a:p>
          <a:p>
            <a:r>
              <a:rPr lang="en-US">
                <a:ea typeface="+mn-lt"/>
                <a:cs typeface="+mn-lt"/>
              </a:rPr>
              <a:t>Lifting an Aurelia app to Aurelia2</a:t>
            </a:r>
            <a:endParaRPr lang="en-GB"/>
          </a:p>
        </p:txBody>
      </p:sp>
    </p:spTree>
    <p:extLst>
      <p:ext uri="{BB962C8B-B14F-4D97-AF65-F5344CB8AC3E}">
        <p14:creationId xmlns:p14="http://schemas.microsoft.com/office/powerpoint/2010/main" val="3205996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DAD-20B7-425A-978D-E3DE122A7F6B}"/>
              </a:ext>
            </a:extLst>
          </p:cNvPr>
          <p:cNvSpPr>
            <a:spLocks noGrp="1"/>
          </p:cNvSpPr>
          <p:nvPr>
            <p:ph type="title"/>
          </p:nvPr>
        </p:nvSpPr>
        <p:spPr/>
        <p:txBody>
          <a:bodyPr/>
          <a:lstStyle/>
          <a:p>
            <a:r>
              <a:rPr lang="en-GB">
                <a:cs typeface="Calibri Light"/>
              </a:rPr>
              <a:t>Registering Implementations</a:t>
            </a:r>
            <a:endParaRPr lang="en-GB" dirty="0">
              <a:cs typeface="Calibri Light"/>
            </a:endParaRPr>
          </a:p>
        </p:txBody>
      </p:sp>
      <p:sp>
        <p:nvSpPr>
          <p:cNvPr id="3" name="Content Placeholder 2">
            <a:extLst>
              <a:ext uri="{FF2B5EF4-FFF2-40B4-BE49-F238E27FC236}">
                <a16:creationId xmlns:a16="http://schemas.microsoft.com/office/drawing/2014/main" id="{52AB782A-3179-42A8-9A37-291E6C917B50}"/>
              </a:ext>
            </a:extLst>
          </p:cNvPr>
          <p:cNvSpPr>
            <a:spLocks noGrp="1"/>
          </p:cNvSpPr>
          <p:nvPr>
            <p:ph idx="1"/>
          </p:nvPr>
        </p:nvSpPr>
        <p:spPr/>
        <p:txBody>
          <a:bodyPr vert="horz" lIns="91440" tIns="45720" rIns="91440" bIns="45720" rtlCol="0" anchor="t">
            <a:normAutofit/>
          </a:bodyPr>
          <a:lstStyle/>
          <a:p>
            <a:r>
              <a:rPr lang="en-GB">
                <a:cs typeface="Calibri"/>
              </a:rPr>
              <a:t>Singelton</a:t>
            </a:r>
          </a:p>
          <a:p>
            <a:r>
              <a:rPr lang="en-GB">
                <a:cs typeface="Calibri"/>
              </a:rPr>
              <a:t>Transient</a:t>
            </a:r>
          </a:p>
          <a:p>
            <a:r>
              <a:rPr lang="en-GB">
                <a:cs typeface="Calibri"/>
              </a:rPr>
              <a:t>Lazy</a:t>
            </a:r>
            <a:endParaRPr lang="en-GB"/>
          </a:p>
          <a:p>
            <a:r>
              <a:rPr lang="en-GB">
                <a:cs typeface="Calibri"/>
              </a:rPr>
              <a:t>Callback</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2037195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CF82-981C-4112-91EB-BFEB75603548}"/>
              </a:ext>
            </a:extLst>
          </p:cNvPr>
          <p:cNvSpPr>
            <a:spLocks noGrp="1"/>
          </p:cNvSpPr>
          <p:nvPr>
            <p:ph type="title"/>
          </p:nvPr>
        </p:nvSpPr>
        <p:spPr/>
        <p:txBody>
          <a:bodyPr/>
          <a:lstStyle/>
          <a:p>
            <a:r>
              <a:rPr lang="en-GB">
                <a:cs typeface="Calibri Light"/>
              </a:rPr>
              <a:t>Using TypeScript</a:t>
            </a:r>
            <a:endParaRPr lang="en-GB"/>
          </a:p>
        </p:txBody>
      </p:sp>
      <p:sp>
        <p:nvSpPr>
          <p:cNvPr id="3" name="Content Placeholder 2">
            <a:extLst>
              <a:ext uri="{FF2B5EF4-FFF2-40B4-BE49-F238E27FC236}">
                <a16:creationId xmlns:a16="http://schemas.microsoft.com/office/drawing/2014/main" id="{2220624A-140F-4891-A242-EF6606B98AB5}"/>
              </a:ext>
            </a:extLst>
          </p:cNvPr>
          <p:cNvSpPr>
            <a:spLocks noGrp="1"/>
          </p:cNvSpPr>
          <p:nvPr>
            <p:ph idx="1"/>
          </p:nvPr>
        </p:nvSpPr>
        <p:spPr/>
        <p:txBody>
          <a:bodyPr vert="horz" lIns="91440" tIns="45720" rIns="91440" bIns="45720" rtlCol="0" anchor="t">
            <a:normAutofit/>
          </a:bodyPr>
          <a:lstStyle/>
          <a:p>
            <a:r>
              <a:rPr lang="en-GB">
                <a:cs typeface="Calibri"/>
              </a:rPr>
              <a:t>Register a key and an implementation</a:t>
            </a:r>
            <a:endParaRPr lang="en-GB" dirty="0">
              <a:cs typeface="Calibri"/>
            </a:endParaRPr>
          </a:p>
          <a:p>
            <a:r>
              <a:rPr lang="en-GB">
                <a:cs typeface="Calibri"/>
              </a:rPr>
              <a:t>Create a  paramter decorator, use it as key</a:t>
            </a:r>
            <a:endParaRPr lang="en-GB"/>
          </a:p>
          <a:p>
            <a:r>
              <a:rPr lang="en-GB">
                <a:cs typeface="Calibri"/>
              </a:rPr>
              <a:t>Possible to inject an Interface 🤯</a:t>
            </a:r>
          </a:p>
          <a:p>
            <a:endParaRPr lang="en-GB" dirty="0">
              <a:cs typeface="Calibri"/>
            </a:endParaRPr>
          </a:p>
          <a:p>
            <a:r>
              <a:rPr lang="en-GB">
                <a:cs typeface="Calibri"/>
              </a:rPr>
              <a:t>Helper available:</a:t>
            </a:r>
            <a:endParaRPr lang="en-GB">
              <a:latin typeface="Consolas"/>
              <a:ea typeface="+mn-lt"/>
              <a:cs typeface="+mn-lt"/>
            </a:endParaRPr>
          </a:p>
          <a:p>
            <a:pPr marL="457200" lvl="1" indent="0">
              <a:buNone/>
            </a:pPr>
            <a:r>
              <a:rPr lang="en-GB">
                <a:latin typeface="Consolas"/>
                <a:ea typeface="+mn-lt"/>
                <a:cs typeface="+mn-lt"/>
              </a:rPr>
              <a:t>export const IMyService </a:t>
            </a:r>
          </a:p>
          <a:p>
            <a:pPr marL="457200" lvl="1" indent="0">
              <a:buNone/>
            </a:pPr>
            <a:r>
              <a:rPr lang="en-GB">
                <a:latin typeface="Consolas"/>
                <a:ea typeface="+mn-lt"/>
                <a:cs typeface="+mn-lt"/>
              </a:rPr>
              <a:t>    = DI.createInterface&lt;IMyService&gt;();</a:t>
            </a:r>
            <a:endParaRPr lang="en-GB">
              <a:latin typeface="Consolas"/>
              <a:cs typeface="Calibri"/>
            </a:endParaRPr>
          </a:p>
          <a:p>
            <a:pPr lvl="1"/>
            <a:endParaRPr lang="en-GB" dirty="0">
              <a:cs typeface="Calibri"/>
            </a:endParaRPr>
          </a:p>
        </p:txBody>
      </p:sp>
    </p:spTree>
    <p:extLst>
      <p:ext uri="{BB962C8B-B14F-4D97-AF65-F5344CB8AC3E}">
        <p14:creationId xmlns:p14="http://schemas.microsoft.com/office/powerpoint/2010/main" val="171525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08C5-C674-4848-8D11-FB7B9DCCDCE4}"/>
              </a:ext>
            </a:extLst>
          </p:cNvPr>
          <p:cNvSpPr>
            <a:spLocks noGrp="1"/>
          </p:cNvSpPr>
          <p:nvPr>
            <p:ph type="title"/>
          </p:nvPr>
        </p:nvSpPr>
        <p:spPr/>
        <p:txBody>
          <a:bodyPr/>
          <a:lstStyle/>
          <a:p>
            <a:r>
              <a:rPr lang="en-GB">
                <a:cs typeface="Calibri Light"/>
              </a:rPr>
              <a:t>Injecting Dependencies</a:t>
            </a:r>
            <a:endParaRPr lang="en-GB"/>
          </a:p>
        </p:txBody>
      </p:sp>
      <p:sp>
        <p:nvSpPr>
          <p:cNvPr id="3" name="Content Placeholder 2">
            <a:extLst>
              <a:ext uri="{FF2B5EF4-FFF2-40B4-BE49-F238E27FC236}">
                <a16:creationId xmlns:a16="http://schemas.microsoft.com/office/drawing/2014/main" id="{72550B45-5500-4ED3-BB63-BFB963A9313A}"/>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GB">
                <a:cs typeface="Calibri"/>
              </a:rPr>
              <a:t>Class decorator: </a:t>
            </a:r>
            <a:endParaRPr lang="en-US">
              <a:cs typeface="Calibri"/>
            </a:endParaRPr>
          </a:p>
          <a:p>
            <a:pPr marL="457200" lvl="1" indent="0">
              <a:buNone/>
            </a:pPr>
            <a:r>
              <a:rPr lang="en-GB">
                <a:latin typeface="Consolas"/>
                <a:cs typeface="Calibri"/>
              </a:rPr>
              <a:t>  @inject(</a:t>
            </a:r>
            <a:r>
              <a:rPr lang="en-GB" i="1">
                <a:latin typeface="Consolas"/>
                <a:cs typeface="Calibri"/>
              </a:rPr>
              <a:t>IMyDep</a:t>
            </a:r>
            <a:r>
              <a:rPr lang="en-GB" dirty="0">
                <a:latin typeface="Consolas"/>
                <a:cs typeface="Calibri"/>
              </a:rPr>
              <a:t>) </a:t>
            </a:r>
            <a:endParaRPr lang="en-US" dirty="0">
              <a:latin typeface="Consolas"/>
              <a:cs typeface="Calibri"/>
            </a:endParaRPr>
          </a:p>
          <a:p>
            <a:pPr marL="514350" indent="-514350">
              <a:buAutoNum type="arabicPeriod"/>
            </a:pPr>
            <a:r>
              <a:rPr lang="en-GB">
                <a:cs typeface="Calibri"/>
              </a:rPr>
              <a:t>Static inject array: </a:t>
            </a:r>
          </a:p>
          <a:p>
            <a:pPr marL="457200" lvl="1" indent="0">
              <a:buNone/>
            </a:pPr>
            <a:r>
              <a:rPr lang="en-GB">
                <a:latin typeface="Consolas"/>
                <a:cs typeface="Calibri"/>
              </a:rPr>
              <a:t>  static inject = [</a:t>
            </a:r>
            <a:r>
              <a:rPr lang="en-GB" i="1">
                <a:latin typeface="Consolas"/>
                <a:cs typeface="Calibri"/>
              </a:rPr>
              <a:t>IMyDep</a:t>
            </a:r>
            <a:r>
              <a:rPr lang="en-GB" dirty="0">
                <a:latin typeface="Consolas"/>
                <a:cs typeface="Calibri"/>
              </a:rPr>
              <a:t>];</a:t>
            </a:r>
          </a:p>
          <a:p>
            <a:pPr marL="514350" indent="-514350">
              <a:buAutoNum type="arabicPeriod"/>
            </a:pPr>
            <a:r>
              <a:rPr lang="en-GB">
                <a:cs typeface="Calibri"/>
              </a:rPr>
              <a:t>Parameter decorator: </a:t>
            </a:r>
            <a:endParaRPr lang="en-GB" dirty="0">
              <a:cs typeface="Calibri"/>
            </a:endParaRPr>
          </a:p>
          <a:p>
            <a:pPr marL="457200" lvl="1" indent="0">
              <a:buNone/>
            </a:pPr>
            <a:r>
              <a:rPr lang="en-GB">
                <a:latin typeface="Consolas"/>
                <a:cs typeface="Calibri"/>
              </a:rPr>
              <a:t>  constructor(</a:t>
            </a:r>
            <a:r>
              <a:rPr lang="en-GB" i="1" dirty="0">
                <a:latin typeface="Consolas"/>
                <a:cs typeface="Calibri"/>
              </a:rPr>
              <a:t>@IMyDep</a:t>
            </a:r>
            <a:r>
              <a:rPr lang="en-GB" dirty="0">
                <a:latin typeface="Consolas"/>
                <a:cs typeface="Calibri"/>
              </a:rPr>
              <a:t> </a:t>
            </a:r>
            <a:r>
              <a:rPr lang="en-GB" i="1" dirty="0">
                <a:latin typeface="Consolas"/>
                <a:cs typeface="Calibri"/>
              </a:rPr>
              <a:t>myDep</a:t>
            </a:r>
            <a:r>
              <a:rPr lang="en-GB">
                <a:latin typeface="Consolas"/>
                <a:cs typeface="Calibri"/>
              </a:rPr>
              <a:t>: </a:t>
            </a:r>
            <a:r>
              <a:rPr lang="en-GB" i="1">
                <a:latin typeface="Consolas"/>
                <a:cs typeface="Calibri"/>
              </a:rPr>
              <a:t>IMyDep</a:t>
            </a:r>
            <a:r>
              <a:rPr lang="en-GB" dirty="0">
                <a:latin typeface="Consolas"/>
                <a:cs typeface="Calibri"/>
              </a:rPr>
              <a:t>)</a:t>
            </a:r>
          </a:p>
        </p:txBody>
      </p:sp>
    </p:spTree>
    <p:extLst>
      <p:ext uri="{BB962C8B-B14F-4D97-AF65-F5344CB8AC3E}">
        <p14:creationId xmlns:p14="http://schemas.microsoft.com/office/powerpoint/2010/main" val="412723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464B-42F6-4129-88D6-22F5C42C9674}"/>
              </a:ext>
            </a:extLst>
          </p:cNvPr>
          <p:cNvSpPr>
            <a:spLocks noGrp="1"/>
          </p:cNvSpPr>
          <p:nvPr>
            <p:ph type="title"/>
          </p:nvPr>
        </p:nvSpPr>
        <p:spPr/>
        <p:txBody>
          <a:bodyPr/>
          <a:lstStyle/>
          <a:p>
            <a:r>
              <a:rPr lang="en-GB">
                <a:cs typeface="Calibri Light"/>
              </a:rPr>
              <a:t>Dependency Injection Example</a:t>
            </a:r>
            <a:endParaRPr lang="en-GB"/>
          </a:p>
        </p:txBody>
      </p:sp>
      <p:sp>
        <p:nvSpPr>
          <p:cNvPr id="3" name="Text Placeholder 2">
            <a:extLst>
              <a:ext uri="{FF2B5EF4-FFF2-40B4-BE49-F238E27FC236}">
                <a16:creationId xmlns:a16="http://schemas.microsoft.com/office/drawing/2014/main" id="{198D0258-72C1-4682-BCDB-338625B41DE6}"/>
              </a:ext>
            </a:extLst>
          </p:cNvPr>
          <p:cNvSpPr>
            <a:spLocks noGrp="1"/>
          </p:cNvSpPr>
          <p:nvPr>
            <p:ph type="body" idx="1"/>
          </p:nvPr>
        </p:nvSpPr>
        <p:spPr/>
        <p:txBody>
          <a:bodyPr vert="horz" lIns="91440" tIns="45720" rIns="91440" bIns="45720" rtlCol="0" anchor="t">
            <a:normAutofit/>
          </a:bodyPr>
          <a:lstStyle/>
          <a:p>
            <a:r>
              <a:rPr lang="en-GB">
                <a:cs typeface="Calibri"/>
              </a:rPr>
              <a:t>Inversion of control in action</a:t>
            </a:r>
            <a:endParaRPr lang="en-GB"/>
          </a:p>
        </p:txBody>
      </p:sp>
    </p:spTree>
    <p:extLst>
      <p:ext uri="{BB962C8B-B14F-4D97-AF65-F5344CB8AC3E}">
        <p14:creationId xmlns:p14="http://schemas.microsoft.com/office/powerpoint/2010/main" val="1635990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BE0A5C8F-B38A-41AB-BEDC-823E98237BB6}"/>
              </a:ext>
            </a:extLst>
          </p:cNvPr>
          <p:cNvPicPr>
            <a:picLocks noChangeAspect="1"/>
          </p:cNvPicPr>
          <p:nvPr/>
        </p:nvPicPr>
        <p:blipFill rotWithShape="1">
          <a:blip r:embed="rId2"/>
          <a:srcRect r="444"/>
          <a:stretch/>
        </p:blipFill>
        <p:spPr>
          <a:xfrm>
            <a:off x="20" y="10"/>
            <a:ext cx="12191980" cy="6857990"/>
          </a:xfrm>
          <a:prstGeom prst="rect">
            <a:avLst/>
          </a:prstGeom>
        </p:spPr>
      </p:pic>
    </p:spTree>
    <p:extLst>
      <p:ext uri="{BB962C8B-B14F-4D97-AF65-F5344CB8AC3E}">
        <p14:creationId xmlns:p14="http://schemas.microsoft.com/office/powerpoint/2010/main" val="2780176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10;&#10;Description generated with very high confidence">
            <a:extLst>
              <a:ext uri="{FF2B5EF4-FFF2-40B4-BE49-F238E27FC236}">
                <a16:creationId xmlns:a16="http://schemas.microsoft.com/office/drawing/2014/main" id="{D957A1D7-1E81-4F1F-8DD4-D1E9D11A5436}"/>
              </a:ext>
            </a:extLst>
          </p:cNvPr>
          <p:cNvPicPr>
            <a:picLocks noChangeAspect="1"/>
          </p:cNvPicPr>
          <p:nvPr/>
        </p:nvPicPr>
        <p:blipFill rotWithShape="1">
          <a:blip r:embed="rId2"/>
          <a:srcRect r="4890" b="1"/>
          <a:stretch/>
        </p:blipFill>
        <p:spPr>
          <a:xfrm>
            <a:off x="20" y="10"/>
            <a:ext cx="12191980" cy="6857990"/>
          </a:xfrm>
          <a:prstGeom prst="rect">
            <a:avLst/>
          </a:prstGeom>
        </p:spPr>
      </p:pic>
    </p:spTree>
    <p:extLst>
      <p:ext uri="{BB962C8B-B14F-4D97-AF65-F5344CB8AC3E}">
        <p14:creationId xmlns:p14="http://schemas.microsoft.com/office/powerpoint/2010/main" val="61202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B7BDE91-7DCE-4501-8AC5-B545AB5A0913}"/>
              </a:ext>
            </a:extLst>
          </p:cNvPr>
          <p:cNvPicPr>
            <a:picLocks noChangeAspect="1"/>
          </p:cNvPicPr>
          <p:nvPr/>
        </p:nvPicPr>
        <p:blipFill rotWithShape="1">
          <a:blip r:embed="rId2"/>
          <a:srcRect r="14667" b="1"/>
          <a:stretch/>
        </p:blipFill>
        <p:spPr>
          <a:xfrm>
            <a:off x="20" y="10"/>
            <a:ext cx="12191980" cy="6857990"/>
          </a:xfrm>
          <a:prstGeom prst="rect">
            <a:avLst/>
          </a:prstGeom>
        </p:spPr>
      </p:pic>
    </p:spTree>
    <p:extLst>
      <p:ext uri="{BB962C8B-B14F-4D97-AF65-F5344CB8AC3E}">
        <p14:creationId xmlns:p14="http://schemas.microsoft.com/office/powerpoint/2010/main" val="272103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353A-FDF0-4F4C-B661-D6052DEF0125}"/>
              </a:ext>
            </a:extLst>
          </p:cNvPr>
          <p:cNvSpPr>
            <a:spLocks noGrp="1"/>
          </p:cNvSpPr>
          <p:nvPr>
            <p:ph type="ctrTitle"/>
          </p:nvPr>
        </p:nvSpPr>
        <p:spPr/>
        <p:txBody>
          <a:bodyPr/>
          <a:lstStyle/>
          <a:p>
            <a:r>
              <a:rPr lang="en-GB">
                <a:cs typeface="Calibri Light"/>
              </a:rPr>
              <a:t>Router</a:t>
            </a:r>
            <a:endParaRPr lang="en-GB"/>
          </a:p>
        </p:txBody>
      </p:sp>
      <p:sp>
        <p:nvSpPr>
          <p:cNvPr id="3" name="Subtitle 2">
            <a:extLst>
              <a:ext uri="{FF2B5EF4-FFF2-40B4-BE49-F238E27FC236}">
                <a16:creationId xmlns:a16="http://schemas.microsoft.com/office/drawing/2014/main" id="{4320C5A2-5428-459A-9867-EDF34F1F9A23}"/>
              </a:ext>
            </a:extLst>
          </p:cNvPr>
          <p:cNvSpPr>
            <a:spLocks noGrp="1"/>
          </p:cNvSpPr>
          <p:nvPr>
            <p:ph type="subTitle" idx="1"/>
          </p:nvPr>
        </p:nvSpPr>
        <p:spPr/>
        <p:txBody>
          <a:bodyPr vert="horz" lIns="91440" tIns="45720" rIns="91440" bIns="45720" rtlCol="0" anchor="t">
            <a:normAutofit/>
          </a:bodyPr>
          <a:lstStyle/>
          <a:p>
            <a:r>
              <a:rPr lang="en-GB">
                <a:cs typeface="Calibri"/>
              </a:rPr>
              <a:t>It will blow your socks off!</a:t>
            </a:r>
            <a:endParaRPr lang="en-GB"/>
          </a:p>
        </p:txBody>
      </p:sp>
    </p:spTree>
    <p:extLst>
      <p:ext uri="{BB962C8B-B14F-4D97-AF65-F5344CB8AC3E}">
        <p14:creationId xmlns:p14="http://schemas.microsoft.com/office/powerpoint/2010/main" val="1831559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552E-ED68-4D1B-B031-8698BC094D69}"/>
              </a:ext>
            </a:extLst>
          </p:cNvPr>
          <p:cNvSpPr>
            <a:spLocks noGrp="1"/>
          </p:cNvSpPr>
          <p:nvPr>
            <p:ph type="title"/>
          </p:nvPr>
        </p:nvSpPr>
        <p:spPr/>
        <p:txBody>
          <a:bodyPr/>
          <a:lstStyle/>
          <a:p>
            <a:r>
              <a:rPr lang="en-GB">
                <a:cs typeface="Calibri Light"/>
              </a:rPr>
              <a:t>Routing – Compared to v1</a:t>
            </a:r>
            <a:endParaRPr lang="en-GB"/>
          </a:p>
        </p:txBody>
      </p:sp>
      <p:sp>
        <p:nvSpPr>
          <p:cNvPr id="3" name="Content Placeholder 2">
            <a:extLst>
              <a:ext uri="{FF2B5EF4-FFF2-40B4-BE49-F238E27FC236}">
                <a16:creationId xmlns:a16="http://schemas.microsoft.com/office/drawing/2014/main" id="{B66F57DE-8C6D-4509-950A-2789B1ECE3CA}"/>
              </a:ext>
            </a:extLst>
          </p:cNvPr>
          <p:cNvSpPr>
            <a:spLocks noGrp="1"/>
          </p:cNvSpPr>
          <p:nvPr>
            <p:ph idx="1"/>
          </p:nvPr>
        </p:nvSpPr>
        <p:spPr/>
        <p:txBody>
          <a:bodyPr vert="horz" lIns="91440" tIns="45720" rIns="91440" bIns="45720" rtlCol="0" anchor="t">
            <a:normAutofit/>
          </a:bodyPr>
          <a:lstStyle/>
          <a:p>
            <a:r>
              <a:rPr lang="en-GB">
                <a:cs typeface="Calibri"/>
              </a:rPr>
              <a:t>goto vs href</a:t>
            </a:r>
          </a:p>
          <a:p>
            <a:r>
              <a:rPr lang="en-GB">
                <a:cs typeface="Calibri"/>
              </a:rPr>
              <a:t>For those upgrading, or if you prefer using href</a:t>
            </a:r>
          </a:p>
          <a:p>
            <a:pPr lvl="1"/>
            <a:r>
              <a:rPr lang="en-GB">
                <a:ea typeface="+mn-lt"/>
                <a:cs typeface="+mn-lt"/>
              </a:rPr>
              <a:t>RouterConfiguration.customize({ useHref: true })</a:t>
            </a:r>
          </a:p>
          <a:p>
            <a:r>
              <a:rPr lang="en-GB">
                <a:cs typeface="Calibri"/>
              </a:rPr>
              <a:t>General thought is everything available in v1 should be available in v2</a:t>
            </a:r>
            <a:endParaRPr lang="en-GB" dirty="0">
              <a:cs typeface="Calibri"/>
            </a:endParaRPr>
          </a:p>
          <a:p>
            <a:pPr marL="457200" lvl="1" indent="0">
              <a:buNone/>
            </a:pPr>
            <a:endParaRPr lang="en-GB" dirty="0">
              <a:cs typeface="Calibri"/>
            </a:endParaRPr>
          </a:p>
        </p:txBody>
      </p:sp>
    </p:spTree>
    <p:extLst>
      <p:ext uri="{BB962C8B-B14F-4D97-AF65-F5344CB8AC3E}">
        <p14:creationId xmlns:p14="http://schemas.microsoft.com/office/powerpoint/2010/main" val="4050313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0937-F028-428A-9128-34F746D67BD1}"/>
              </a:ext>
            </a:extLst>
          </p:cNvPr>
          <p:cNvSpPr>
            <a:spLocks noGrp="1"/>
          </p:cNvSpPr>
          <p:nvPr>
            <p:ph type="title"/>
          </p:nvPr>
        </p:nvSpPr>
        <p:spPr/>
        <p:txBody>
          <a:bodyPr/>
          <a:lstStyle/>
          <a:p>
            <a:r>
              <a:rPr lang="en-GB">
                <a:cs typeface="Calibri Light"/>
              </a:rPr>
              <a:t>Router – (Probably) Lifecycle Changes</a:t>
            </a:r>
            <a:endParaRPr lang="en-GB"/>
          </a:p>
        </p:txBody>
      </p:sp>
      <p:sp>
        <p:nvSpPr>
          <p:cNvPr id="3" name="Content Placeholder 2">
            <a:extLst>
              <a:ext uri="{FF2B5EF4-FFF2-40B4-BE49-F238E27FC236}">
                <a16:creationId xmlns:a16="http://schemas.microsoft.com/office/drawing/2014/main" id="{6312B97F-C90E-4C73-8DCC-695D851E5B84}"/>
              </a:ext>
            </a:extLst>
          </p:cNvPr>
          <p:cNvSpPr>
            <a:spLocks noGrp="1"/>
          </p:cNvSpPr>
          <p:nvPr>
            <p:ph idx="1"/>
          </p:nvPr>
        </p:nvSpPr>
        <p:spPr/>
        <p:txBody>
          <a:bodyPr vert="horz" lIns="91440" tIns="45720" rIns="91440" bIns="45720" rtlCol="0" anchor="t">
            <a:normAutofit/>
          </a:bodyPr>
          <a:lstStyle/>
          <a:p>
            <a:pPr marL="0" indent="0">
              <a:buNone/>
            </a:pPr>
            <a:r>
              <a:rPr lang="en-GB">
                <a:latin typeface="Consolas"/>
              </a:rPr>
              <a:t>activate =&gt; enter</a:t>
            </a:r>
            <a:endParaRPr lang="en-GB" dirty="0">
              <a:latin typeface="Consolas"/>
            </a:endParaRPr>
          </a:p>
          <a:p>
            <a:pPr marL="0" indent="0">
              <a:buNone/>
            </a:pPr>
            <a:r>
              <a:rPr lang="en-GB">
                <a:latin typeface="Consolas"/>
              </a:rPr>
              <a:t>deactivate =&gt; leave</a:t>
            </a:r>
          </a:p>
          <a:p>
            <a:pPr marL="0" indent="0">
              <a:buNone/>
            </a:pPr>
            <a:r>
              <a:rPr lang="en-GB">
                <a:latin typeface="Consolas"/>
                <a:cs typeface="Calibri"/>
              </a:rPr>
              <a:t>Order:</a:t>
            </a:r>
          </a:p>
          <a:p>
            <a:pPr lvl="1"/>
            <a:r>
              <a:rPr lang="en-GB">
                <a:latin typeface="Consolas"/>
                <a:cs typeface="Calibri"/>
              </a:rPr>
              <a:t>canEnter</a:t>
            </a:r>
          </a:p>
          <a:p>
            <a:pPr lvl="1"/>
            <a:r>
              <a:rPr lang="en-GB">
                <a:latin typeface="Consolas"/>
                <a:cs typeface="Calibri"/>
              </a:rPr>
              <a:t>enter</a:t>
            </a:r>
            <a:endParaRPr lang="en-GB" dirty="0">
              <a:latin typeface="Consolas"/>
              <a:cs typeface="Calibri"/>
            </a:endParaRPr>
          </a:p>
          <a:p>
            <a:pPr lvl="1"/>
            <a:r>
              <a:rPr lang="en-GB">
                <a:latin typeface="Consolas"/>
                <a:cs typeface="Calibri"/>
              </a:rPr>
              <a:t>beforeBind*</a:t>
            </a:r>
            <a:endParaRPr lang="en-GB" dirty="0">
              <a:latin typeface="Consolas"/>
              <a:cs typeface="Calibri"/>
            </a:endParaRPr>
          </a:p>
          <a:p>
            <a:pPr lvl="1"/>
            <a:endParaRPr lang="en-GB" dirty="0">
              <a:latin typeface="Consolas"/>
              <a:cs typeface="Calibri"/>
            </a:endParaRPr>
          </a:p>
          <a:p>
            <a:pPr lvl="1"/>
            <a:r>
              <a:rPr lang="en-GB">
                <a:latin typeface="Consolas"/>
                <a:cs typeface="Calibri"/>
              </a:rPr>
              <a:t>canLeave</a:t>
            </a:r>
            <a:endParaRPr lang="en-GB" dirty="0">
              <a:latin typeface="Consolas"/>
              <a:cs typeface="Calibri"/>
            </a:endParaRPr>
          </a:p>
          <a:p>
            <a:pPr lvl="1"/>
            <a:r>
              <a:rPr lang="en-GB">
                <a:latin typeface="Consolas"/>
                <a:cs typeface="Calibri"/>
              </a:rPr>
              <a:t>leave</a:t>
            </a:r>
            <a:endParaRPr lang="en-GB" dirty="0">
              <a:latin typeface="Consolas"/>
              <a:cs typeface="Calibri"/>
            </a:endParaRPr>
          </a:p>
          <a:p>
            <a:pPr lvl="1"/>
            <a:r>
              <a:rPr lang="en-GB">
                <a:latin typeface="Consolas"/>
                <a:cs typeface="Calibri"/>
              </a:rPr>
              <a:t>beforeDetach*</a:t>
            </a:r>
            <a:endParaRPr lang="en-GB" dirty="0">
              <a:latin typeface="Consolas"/>
              <a:cs typeface="Calibri"/>
            </a:endParaRPr>
          </a:p>
          <a:p>
            <a:pPr lvl="1"/>
            <a:endParaRPr lang="en-GB" dirty="0">
              <a:latin typeface="Consolas"/>
              <a:cs typeface="Calibri"/>
            </a:endParaRPr>
          </a:p>
          <a:p>
            <a:pPr lvl="1"/>
            <a:endParaRPr lang="en-GB" dirty="0">
              <a:latin typeface="Consolas"/>
              <a:cs typeface="Calibri"/>
            </a:endParaRPr>
          </a:p>
          <a:p>
            <a:pPr lvl="1"/>
            <a:endParaRPr lang="en-GB" dirty="0">
              <a:latin typeface="Consolas"/>
              <a:cs typeface="Calibri"/>
            </a:endParaRPr>
          </a:p>
          <a:p>
            <a:pPr lvl="1"/>
            <a:endParaRPr lang="en-GB" dirty="0">
              <a:latin typeface="Consolas"/>
              <a:cs typeface="Calibri"/>
            </a:endParaRPr>
          </a:p>
        </p:txBody>
      </p:sp>
    </p:spTree>
    <p:extLst>
      <p:ext uri="{BB962C8B-B14F-4D97-AF65-F5344CB8AC3E}">
        <p14:creationId xmlns:p14="http://schemas.microsoft.com/office/powerpoint/2010/main" val="390815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Arrow Connector 164">
            <a:extLst>
              <a:ext uri="{FF2B5EF4-FFF2-40B4-BE49-F238E27FC236}">
                <a16:creationId xmlns:a16="http://schemas.microsoft.com/office/drawing/2014/main" id="{B7880E38-6BCE-4B78-A20B-FB08D0B53030}"/>
              </a:ext>
            </a:extLst>
          </p:cNvPr>
          <p:cNvCxnSpPr/>
          <p:nvPr/>
        </p:nvCxnSpPr>
        <p:spPr>
          <a:xfrm flipV="1">
            <a:off x="745475" y="5061331"/>
            <a:ext cx="11288615" cy="31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14E1B5E-52D0-4A69-9734-C035CDEAD731}"/>
              </a:ext>
            </a:extLst>
          </p:cNvPr>
          <p:cNvCxnSpPr/>
          <p:nvPr/>
        </p:nvCxnSpPr>
        <p:spPr>
          <a:xfrm flipH="1">
            <a:off x="1457554" y="4904915"/>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2CB77FE0-F2B7-4E37-A912-BA23F1A30F60}"/>
              </a:ext>
            </a:extLst>
          </p:cNvPr>
          <p:cNvSpPr txBox="1"/>
          <p:nvPr/>
        </p:nvSpPr>
        <p:spPr>
          <a:xfrm>
            <a:off x="1098014" y="5311965"/>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2011</a:t>
            </a:r>
          </a:p>
        </p:txBody>
      </p:sp>
      <p:cxnSp>
        <p:nvCxnSpPr>
          <p:cNvPr id="168" name="Straight Arrow Connector 167">
            <a:extLst>
              <a:ext uri="{FF2B5EF4-FFF2-40B4-BE49-F238E27FC236}">
                <a16:creationId xmlns:a16="http://schemas.microsoft.com/office/drawing/2014/main" id="{10C6F14B-53D9-4C30-A7BA-E21378893B44}"/>
              </a:ext>
            </a:extLst>
          </p:cNvPr>
          <p:cNvCxnSpPr>
            <a:cxnSpLocks/>
          </p:cNvCxnSpPr>
          <p:nvPr/>
        </p:nvCxnSpPr>
        <p:spPr>
          <a:xfrm flipH="1">
            <a:off x="3376325" y="4904914"/>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348A74F1-CE11-4DAC-AD5C-6DB8FA7806A9}"/>
              </a:ext>
            </a:extLst>
          </p:cNvPr>
          <p:cNvSpPr txBox="1"/>
          <p:nvPr/>
        </p:nvSpPr>
        <p:spPr>
          <a:xfrm>
            <a:off x="3016785" y="5311964"/>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2013</a:t>
            </a:r>
          </a:p>
        </p:txBody>
      </p:sp>
      <p:cxnSp>
        <p:nvCxnSpPr>
          <p:cNvPr id="170" name="Straight Arrow Connector 169">
            <a:extLst>
              <a:ext uri="{FF2B5EF4-FFF2-40B4-BE49-F238E27FC236}">
                <a16:creationId xmlns:a16="http://schemas.microsoft.com/office/drawing/2014/main" id="{C78D5028-2CE5-4438-B40C-B925F6D838B1}"/>
              </a:ext>
            </a:extLst>
          </p:cNvPr>
          <p:cNvCxnSpPr>
            <a:cxnSpLocks/>
          </p:cNvCxnSpPr>
          <p:nvPr/>
        </p:nvCxnSpPr>
        <p:spPr>
          <a:xfrm flipH="1">
            <a:off x="7066976" y="4904915"/>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2B23989D-0BB8-417B-8D2E-675728ED9202}"/>
              </a:ext>
            </a:extLst>
          </p:cNvPr>
          <p:cNvSpPr txBox="1"/>
          <p:nvPr/>
        </p:nvSpPr>
        <p:spPr>
          <a:xfrm>
            <a:off x="6707436" y="5311965"/>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2016</a:t>
            </a:r>
          </a:p>
        </p:txBody>
      </p:sp>
      <p:cxnSp>
        <p:nvCxnSpPr>
          <p:cNvPr id="172" name="Straight Arrow Connector 171">
            <a:extLst>
              <a:ext uri="{FF2B5EF4-FFF2-40B4-BE49-F238E27FC236}">
                <a16:creationId xmlns:a16="http://schemas.microsoft.com/office/drawing/2014/main" id="{0B480608-B333-4BAE-BC63-F9FD3A1C3CB1}"/>
              </a:ext>
            </a:extLst>
          </p:cNvPr>
          <p:cNvCxnSpPr>
            <a:cxnSpLocks/>
          </p:cNvCxnSpPr>
          <p:nvPr/>
        </p:nvCxnSpPr>
        <p:spPr>
          <a:xfrm flipH="1">
            <a:off x="11225843" y="4895734"/>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FB65D645-9575-44D4-BF5A-CAED97113958}"/>
              </a:ext>
            </a:extLst>
          </p:cNvPr>
          <p:cNvSpPr txBox="1"/>
          <p:nvPr/>
        </p:nvSpPr>
        <p:spPr>
          <a:xfrm>
            <a:off x="10903026" y="5302784"/>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2020</a:t>
            </a:r>
          </a:p>
        </p:txBody>
      </p:sp>
      <p:pic>
        <p:nvPicPr>
          <p:cNvPr id="174" name="Picture 174" descr="A picture containing table&#10;&#10;Description generated with very high confidence">
            <a:extLst>
              <a:ext uri="{FF2B5EF4-FFF2-40B4-BE49-F238E27FC236}">
                <a16:creationId xmlns:a16="http://schemas.microsoft.com/office/drawing/2014/main" id="{415FCE81-8A78-4A36-9BD5-83CCC504C175}"/>
              </a:ext>
            </a:extLst>
          </p:cNvPr>
          <p:cNvPicPr>
            <a:picLocks noChangeAspect="1"/>
          </p:cNvPicPr>
          <p:nvPr/>
        </p:nvPicPr>
        <p:blipFill>
          <a:blip r:embed="rId3"/>
          <a:stretch>
            <a:fillRect/>
          </a:stretch>
        </p:blipFill>
        <p:spPr>
          <a:xfrm>
            <a:off x="2805629" y="2736773"/>
            <a:ext cx="1145755" cy="1136574"/>
          </a:xfrm>
          <a:prstGeom prst="rect">
            <a:avLst/>
          </a:prstGeom>
        </p:spPr>
      </p:pic>
      <p:pic>
        <p:nvPicPr>
          <p:cNvPr id="176" name="Picture 176" descr="A close up of a sign&#10;&#10;Description generated with very high confidence">
            <a:extLst>
              <a:ext uri="{FF2B5EF4-FFF2-40B4-BE49-F238E27FC236}">
                <a16:creationId xmlns:a16="http://schemas.microsoft.com/office/drawing/2014/main" id="{BAE92005-311D-4264-8645-7FCEC562FF17}"/>
              </a:ext>
            </a:extLst>
          </p:cNvPr>
          <p:cNvPicPr>
            <a:picLocks noChangeAspect="1"/>
          </p:cNvPicPr>
          <p:nvPr/>
        </p:nvPicPr>
        <p:blipFill>
          <a:blip r:embed="rId4"/>
          <a:stretch>
            <a:fillRect/>
          </a:stretch>
        </p:blipFill>
        <p:spPr>
          <a:xfrm>
            <a:off x="896038" y="2736773"/>
            <a:ext cx="1136575" cy="1136574"/>
          </a:xfrm>
          <a:prstGeom prst="rect">
            <a:avLst/>
          </a:prstGeom>
        </p:spPr>
      </p:pic>
      <p:pic>
        <p:nvPicPr>
          <p:cNvPr id="178" name="Picture 178" descr="A picture containing text, drawing&#10;&#10;Description generated with very high confidence">
            <a:extLst>
              <a:ext uri="{FF2B5EF4-FFF2-40B4-BE49-F238E27FC236}">
                <a16:creationId xmlns:a16="http://schemas.microsoft.com/office/drawing/2014/main" id="{04FE073C-5D53-4E19-A0CE-03967227512B}"/>
              </a:ext>
            </a:extLst>
          </p:cNvPr>
          <p:cNvPicPr>
            <a:picLocks noChangeAspect="1"/>
          </p:cNvPicPr>
          <p:nvPr/>
        </p:nvPicPr>
        <p:blipFill>
          <a:blip r:embed="rId5"/>
          <a:stretch>
            <a:fillRect/>
          </a:stretch>
        </p:blipFill>
        <p:spPr>
          <a:xfrm>
            <a:off x="6483885" y="2775733"/>
            <a:ext cx="1170543" cy="1132099"/>
          </a:xfrm>
          <a:prstGeom prst="rect">
            <a:avLst/>
          </a:prstGeom>
        </p:spPr>
      </p:pic>
      <p:pic>
        <p:nvPicPr>
          <p:cNvPr id="180" name="Picture 178" descr="A picture containing text, drawing&#10;&#10;Description generated with very high confidence">
            <a:extLst>
              <a:ext uri="{FF2B5EF4-FFF2-40B4-BE49-F238E27FC236}">
                <a16:creationId xmlns:a16="http://schemas.microsoft.com/office/drawing/2014/main" id="{7D875286-E70C-4FBE-9D5F-2086D242E2B9}"/>
              </a:ext>
            </a:extLst>
          </p:cNvPr>
          <p:cNvPicPr>
            <a:picLocks noChangeAspect="1"/>
          </p:cNvPicPr>
          <p:nvPr/>
        </p:nvPicPr>
        <p:blipFill>
          <a:blip r:embed="rId5"/>
          <a:stretch>
            <a:fillRect/>
          </a:stretch>
        </p:blipFill>
        <p:spPr>
          <a:xfrm>
            <a:off x="10642752" y="2775732"/>
            <a:ext cx="1170543" cy="1132099"/>
          </a:xfrm>
          <a:prstGeom prst="rect">
            <a:avLst/>
          </a:prstGeom>
        </p:spPr>
      </p:pic>
      <p:sp>
        <p:nvSpPr>
          <p:cNvPr id="181" name="TextBox 180">
            <a:extLst>
              <a:ext uri="{FF2B5EF4-FFF2-40B4-BE49-F238E27FC236}">
                <a16:creationId xmlns:a16="http://schemas.microsoft.com/office/drawing/2014/main" id="{B0A1622C-B615-4029-8850-E87A782C6CC5}"/>
              </a:ext>
            </a:extLst>
          </p:cNvPr>
          <p:cNvSpPr txBox="1"/>
          <p:nvPr/>
        </p:nvSpPr>
        <p:spPr>
          <a:xfrm rot="-2100000">
            <a:off x="11048842" y="3149782"/>
            <a:ext cx="466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solidFill>
                  <a:srgbClr val="FFFFFF"/>
                </a:solidFill>
              </a:rPr>
              <a:t>v2</a:t>
            </a:r>
          </a:p>
        </p:txBody>
      </p:sp>
      <p:sp>
        <p:nvSpPr>
          <p:cNvPr id="183" name="Title 1">
            <a:extLst>
              <a:ext uri="{FF2B5EF4-FFF2-40B4-BE49-F238E27FC236}">
                <a16:creationId xmlns:a16="http://schemas.microsoft.com/office/drawing/2014/main" id="{76EC401E-4E7B-45D8-9CA7-FA3FFEED53C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Aurelia – A short history</a:t>
            </a:r>
            <a:endParaRPr lang="en-US"/>
          </a:p>
        </p:txBody>
      </p:sp>
    </p:spTree>
    <p:extLst>
      <p:ext uri="{BB962C8B-B14F-4D97-AF65-F5344CB8AC3E}">
        <p14:creationId xmlns:p14="http://schemas.microsoft.com/office/powerpoint/2010/main" val="347005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473B-8341-49A9-A6F8-664649A0E6B8}"/>
              </a:ext>
            </a:extLst>
          </p:cNvPr>
          <p:cNvSpPr>
            <a:spLocks noGrp="1"/>
          </p:cNvSpPr>
          <p:nvPr>
            <p:ph type="title"/>
          </p:nvPr>
        </p:nvSpPr>
        <p:spPr/>
        <p:txBody>
          <a:bodyPr/>
          <a:lstStyle/>
          <a:p>
            <a:r>
              <a:rPr lang="en-GB">
                <a:cs typeface="Calibri Light"/>
              </a:rPr>
              <a:t>Demo</a:t>
            </a:r>
            <a:endParaRPr lang="en-GB"/>
          </a:p>
        </p:txBody>
      </p:sp>
      <p:sp>
        <p:nvSpPr>
          <p:cNvPr id="3" name="Text Placeholder 2">
            <a:extLst>
              <a:ext uri="{FF2B5EF4-FFF2-40B4-BE49-F238E27FC236}">
                <a16:creationId xmlns:a16="http://schemas.microsoft.com/office/drawing/2014/main" id="{3EB74D79-E13B-4EF3-8106-A85F47F7675A}"/>
              </a:ext>
            </a:extLst>
          </p:cNvPr>
          <p:cNvSpPr>
            <a:spLocks noGrp="1"/>
          </p:cNvSpPr>
          <p:nvPr>
            <p:ph type="body" idx="1"/>
          </p:nvPr>
        </p:nvSpPr>
        <p:spPr/>
        <p:txBody>
          <a:bodyPr vert="horz" lIns="91440" tIns="45720" rIns="91440" bIns="45720" rtlCol="0" anchor="t">
            <a:normAutofit/>
          </a:bodyPr>
          <a:lstStyle/>
          <a:p>
            <a:r>
              <a:rPr lang="en-GB">
                <a:cs typeface="Calibri"/>
              </a:rPr>
              <a:t>Routing by convention!</a:t>
            </a:r>
            <a:endParaRPr lang="en-GB" dirty="0">
              <a:cs typeface="Calibri"/>
            </a:endParaRPr>
          </a:p>
        </p:txBody>
      </p:sp>
    </p:spTree>
    <p:extLst>
      <p:ext uri="{BB962C8B-B14F-4D97-AF65-F5344CB8AC3E}">
        <p14:creationId xmlns:p14="http://schemas.microsoft.com/office/powerpoint/2010/main" val="1046112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FF6C-1032-4F62-8DD8-959A6034D4BC}"/>
              </a:ext>
            </a:extLst>
          </p:cNvPr>
          <p:cNvSpPr>
            <a:spLocks noGrp="1"/>
          </p:cNvSpPr>
          <p:nvPr>
            <p:ph type="ctrTitle"/>
          </p:nvPr>
        </p:nvSpPr>
        <p:spPr/>
        <p:txBody>
          <a:bodyPr/>
          <a:lstStyle/>
          <a:p>
            <a:r>
              <a:rPr lang="en-GB" dirty="0">
                <a:cs typeface="Calibri Light"/>
              </a:rPr>
              <a:t>Plugins</a:t>
            </a:r>
            <a:endParaRPr lang="en-GB" dirty="0"/>
          </a:p>
        </p:txBody>
      </p:sp>
      <p:sp>
        <p:nvSpPr>
          <p:cNvPr id="3" name="Subtitle 2">
            <a:extLst>
              <a:ext uri="{FF2B5EF4-FFF2-40B4-BE49-F238E27FC236}">
                <a16:creationId xmlns:a16="http://schemas.microsoft.com/office/drawing/2014/main" id="{BC96D0CD-2DEE-4A10-9F17-40674F98B73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08639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190-BB8C-448E-BDE4-2F5CF0AD5CEB}"/>
              </a:ext>
            </a:extLst>
          </p:cNvPr>
          <p:cNvSpPr>
            <a:spLocks noGrp="1"/>
          </p:cNvSpPr>
          <p:nvPr>
            <p:ph type="title"/>
          </p:nvPr>
        </p:nvSpPr>
        <p:spPr/>
        <p:txBody>
          <a:bodyPr/>
          <a:lstStyle/>
          <a:p>
            <a:r>
              <a:rPr lang="en-GB">
                <a:cs typeface="Calibri Light"/>
              </a:rPr>
              <a:t>HTTP Client</a:t>
            </a:r>
            <a:endParaRPr lang="en-GB"/>
          </a:p>
        </p:txBody>
      </p:sp>
      <p:sp>
        <p:nvSpPr>
          <p:cNvPr id="3" name="Content Placeholder 2">
            <a:extLst>
              <a:ext uri="{FF2B5EF4-FFF2-40B4-BE49-F238E27FC236}">
                <a16:creationId xmlns:a16="http://schemas.microsoft.com/office/drawing/2014/main" id="{9FE2CCE1-94E0-44AC-B4CE-B8AF5C797549}"/>
              </a:ext>
            </a:extLst>
          </p:cNvPr>
          <p:cNvSpPr>
            <a:spLocks noGrp="1"/>
          </p:cNvSpPr>
          <p:nvPr>
            <p:ph idx="1"/>
          </p:nvPr>
        </p:nvSpPr>
        <p:spPr/>
        <p:txBody>
          <a:bodyPr vert="horz" lIns="91440" tIns="45720" rIns="91440" bIns="45720" rtlCol="0" anchor="t">
            <a:normAutofit/>
          </a:bodyPr>
          <a:lstStyle/>
          <a:p>
            <a:r>
              <a:rPr lang="en-GB">
                <a:cs typeface="Calibri"/>
              </a:rPr>
              <a:t>Done</a:t>
            </a:r>
          </a:p>
          <a:p>
            <a:r>
              <a:rPr lang="en-GB">
                <a:cs typeface="Calibri"/>
              </a:rPr>
              <a:t>Identical to v1 (Fetch client)</a:t>
            </a:r>
          </a:p>
          <a:p>
            <a:r>
              <a:rPr lang="en-GB">
                <a:cs typeface="Calibri"/>
              </a:rPr>
              <a:t>Some improvements incomming</a:t>
            </a:r>
            <a:endParaRPr lang="en-GB" dirty="0">
              <a:cs typeface="Calibri"/>
            </a:endParaRPr>
          </a:p>
        </p:txBody>
      </p:sp>
    </p:spTree>
    <p:extLst>
      <p:ext uri="{BB962C8B-B14F-4D97-AF65-F5344CB8AC3E}">
        <p14:creationId xmlns:p14="http://schemas.microsoft.com/office/powerpoint/2010/main" val="141049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E3C2-6127-4171-A202-430C98269BFB}"/>
              </a:ext>
            </a:extLst>
          </p:cNvPr>
          <p:cNvSpPr>
            <a:spLocks noGrp="1"/>
          </p:cNvSpPr>
          <p:nvPr>
            <p:ph type="title"/>
          </p:nvPr>
        </p:nvSpPr>
        <p:spPr/>
        <p:txBody>
          <a:bodyPr/>
          <a:lstStyle/>
          <a:p>
            <a:r>
              <a:rPr lang="en-GB">
                <a:cs typeface="Calibri Light"/>
              </a:rPr>
              <a:t>i18n</a:t>
            </a:r>
            <a:endParaRPr lang="en-GB"/>
          </a:p>
        </p:txBody>
      </p:sp>
      <p:sp>
        <p:nvSpPr>
          <p:cNvPr id="3" name="Content Placeholder 2">
            <a:extLst>
              <a:ext uri="{FF2B5EF4-FFF2-40B4-BE49-F238E27FC236}">
                <a16:creationId xmlns:a16="http://schemas.microsoft.com/office/drawing/2014/main" id="{F3559B5D-B4B1-4FA8-B8A6-69AFC30EA7BD}"/>
              </a:ext>
            </a:extLst>
          </p:cNvPr>
          <p:cNvSpPr>
            <a:spLocks noGrp="1"/>
          </p:cNvSpPr>
          <p:nvPr>
            <p:ph idx="1"/>
          </p:nvPr>
        </p:nvSpPr>
        <p:spPr/>
        <p:txBody>
          <a:bodyPr vert="horz" lIns="91440" tIns="45720" rIns="91440" bIns="45720" rtlCol="0" anchor="t">
            <a:normAutofit/>
          </a:bodyPr>
          <a:lstStyle/>
          <a:p>
            <a:r>
              <a:rPr lang="en-GB">
                <a:cs typeface="Calibri"/>
              </a:rPr>
              <a:t>Done</a:t>
            </a:r>
          </a:p>
          <a:p>
            <a:r>
              <a:rPr lang="en-GB">
                <a:cs typeface="Calibri"/>
              </a:rPr>
              <a:t>Perf imrovements</a:t>
            </a:r>
            <a:endParaRPr lang="en-GB" dirty="0">
              <a:cs typeface="Calibri"/>
            </a:endParaRPr>
          </a:p>
          <a:p>
            <a:r>
              <a:rPr lang="en-GB">
                <a:cs typeface="Calibri"/>
              </a:rPr>
              <a:t>Rewritten from the ground up</a:t>
            </a:r>
          </a:p>
          <a:p>
            <a:r>
              <a:rPr lang="en-GB">
                <a:cs typeface="Calibri"/>
              </a:rPr>
              <a:t>Benefits from au2 features like time sclicing etc</a:t>
            </a:r>
            <a:endParaRPr lang="en-GB" dirty="0">
              <a:cs typeface="Calibri"/>
            </a:endParaRPr>
          </a:p>
        </p:txBody>
      </p:sp>
    </p:spTree>
    <p:extLst>
      <p:ext uri="{BB962C8B-B14F-4D97-AF65-F5344CB8AC3E}">
        <p14:creationId xmlns:p14="http://schemas.microsoft.com/office/powerpoint/2010/main" val="242303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E996-137B-4DF9-A8D9-025F345F13FC}"/>
              </a:ext>
            </a:extLst>
          </p:cNvPr>
          <p:cNvSpPr>
            <a:spLocks noGrp="1"/>
          </p:cNvSpPr>
          <p:nvPr>
            <p:ph type="title"/>
          </p:nvPr>
        </p:nvSpPr>
        <p:spPr/>
        <p:txBody>
          <a:bodyPr/>
          <a:lstStyle/>
          <a:p>
            <a:r>
              <a:rPr lang="en-GB">
                <a:cs typeface="Calibri Light"/>
              </a:rPr>
              <a:t>Validation</a:t>
            </a:r>
            <a:endParaRPr lang="en-GB"/>
          </a:p>
        </p:txBody>
      </p:sp>
      <p:sp>
        <p:nvSpPr>
          <p:cNvPr id="3" name="Content Placeholder 2">
            <a:extLst>
              <a:ext uri="{FF2B5EF4-FFF2-40B4-BE49-F238E27FC236}">
                <a16:creationId xmlns:a16="http://schemas.microsoft.com/office/drawing/2014/main" id="{98629DCB-DAD1-4A2C-BF8F-2AE994D46C39}"/>
              </a:ext>
            </a:extLst>
          </p:cNvPr>
          <p:cNvSpPr>
            <a:spLocks noGrp="1"/>
          </p:cNvSpPr>
          <p:nvPr>
            <p:ph idx="1"/>
          </p:nvPr>
        </p:nvSpPr>
        <p:spPr/>
        <p:txBody>
          <a:bodyPr vert="horz" lIns="91440" tIns="45720" rIns="91440" bIns="45720" rtlCol="0" anchor="t">
            <a:normAutofit/>
          </a:bodyPr>
          <a:lstStyle/>
          <a:p>
            <a:r>
              <a:rPr lang="en-GB">
                <a:cs typeface="Calibri"/>
              </a:rPr>
              <a:t>Almost done</a:t>
            </a:r>
          </a:p>
          <a:p>
            <a:r>
              <a:rPr lang="en-GB">
                <a:cs typeface="Calibri"/>
              </a:rPr>
              <a:t>Rewritten</a:t>
            </a:r>
          </a:p>
          <a:p>
            <a:r>
              <a:rPr lang="en-GB">
                <a:cs typeface="Calibri"/>
              </a:rPr>
              <a:t>Utilizes au2 structure better</a:t>
            </a:r>
          </a:p>
          <a:p>
            <a:r>
              <a:rPr lang="en-GB">
                <a:cs typeface="Calibri"/>
              </a:rPr>
              <a:t>Slightly changed API (cleaner)</a:t>
            </a:r>
          </a:p>
          <a:p>
            <a:r>
              <a:rPr lang="en-GB">
                <a:cs typeface="Calibri"/>
              </a:rPr>
              <a:t>Some additions that have been requested from v1</a:t>
            </a:r>
          </a:p>
          <a:p>
            <a:endParaRPr lang="en-GB" dirty="0">
              <a:cs typeface="Calibri"/>
            </a:endParaRPr>
          </a:p>
        </p:txBody>
      </p:sp>
    </p:spTree>
    <p:extLst>
      <p:ext uri="{BB962C8B-B14F-4D97-AF65-F5344CB8AC3E}">
        <p14:creationId xmlns:p14="http://schemas.microsoft.com/office/powerpoint/2010/main" val="417523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0FCC-5110-45DD-BE4E-177CF7E1D716}"/>
              </a:ext>
            </a:extLst>
          </p:cNvPr>
          <p:cNvSpPr>
            <a:spLocks noGrp="1"/>
          </p:cNvSpPr>
          <p:nvPr>
            <p:ph type="title"/>
          </p:nvPr>
        </p:nvSpPr>
        <p:spPr/>
        <p:txBody>
          <a:bodyPr/>
          <a:lstStyle/>
          <a:p>
            <a:r>
              <a:rPr lang="en-GB">
                <a:cs typeface="Calibri Light"/>
              </a:rPr>
              <a:t>Store</a:t>
            </a:r>
            <a:endParaRPr lang="en-GB"/>
          </a:p>
        </p:txBody>
      </p:sp>
      <p:sp>
        <p:nvSpPr>
          <p:cNvPr id="3" name="Content Placeholder 2">
            <a:extLst>
              <a:ext uri="{FF2B5EF4-FFF2-40B4-BE49-F238E27FC236}">
                <a16:creationId xmlns:a16="http://schemas.microsoft.com/office/drawing/2014/main" id="{282552AD-2F3A-475E-ABC4-65B58399F426}"/>
              </a:ext>
            </a:extLst>
          </p:cNvPr>
          <p:cNvSpPr>
            <a:spLocks noGrp="1"/>
          </p:cNvSpPr>
          <p:nvPr>
            <p:ph idx="1"/>
          </p:nvPr>
        </p:nvSpPr>
        <p:spPr/>
        <p:txBody>
          <a:bodyPr vert="horz" lIns="91440" tIns="45720" rIns="91440" bIns="45720" rtlCol="0" anchor="t">
            <a:normAutofit/>
          </a:bodyPr>
          <a:lstStyle/>
          <a:p>
            <a:r>
              <a:rPr lang="en-GB">
                <a:cs typeface="Calibri"/>
              </a:rPr>
              <a:t>Almost done</a:t>
            </a:r>
          </a:p>
          <a:p>
            <a:r>
              <a:rPr lang="en-GB">
                <a:cs typeface="Calibri"/>
              </a:rPr>
              <a:t>No breaking changes</a:t>
            </a: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1599575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C639-E78C-4AD2-89FC-F475A090044F}"/>
              </a:ext>
            </a:extLst>
          </p:cNvPr>
          <p:cNvSpPr>
            <a:spLocks noGrp="1"/>
          </p:cNvSpPr>
          <p:nvPr>
            <p:ph type="title"/>
          </p:nvPr>
        </p:nvSpPr>
        <p:spPr/>
        <p:txBody>
          <a:bodyPr/>
          <a:lstStyle/>
          <a:p>
            <a:r>
              <a:rPr lang="en-GB">
                <a:cs typeface="Calibri Light"/>
              </a:rPr>
              <a:t>SSR</a:t>
            </a:r>
            <a:endParaRPr lang="en-GB"/>
          </a:p>
        </p:txBody>
      </p:sp>
      <p:sp>
        <p:nvSpPr>
          <p:cNvPr id="3" name="Content Placeholder 2">
            <a:extLst>
              <a:ext uri="{FF2B5EF4-FFF2-40B4-BE49-F238E27FC236}">
                <a16:creationId xmlns:a16="http://schemas.microsoft.com/office/drawing/2014/main" id="{C7FC829E-13B5-4FBE-ADA2-CD71FE7D35F8}"/>
              </a:ext>
            </a:extLst>
          </p:cNvPr>
          <p:cNvSpPr>
            <a:spLocks noGrp="1"/>
          </p:cNvSpPr>
          <p:nvPr>
            <p:ph idx="1"/>
          </p:nvPr>
        </p:nvSpPr>
        <p:spPr/>
        <p:txBody>
          <a:bodyPr vert="horz" lIns="91440" tIns="45720" rIns="91440" bIns="45720" rtlCol="0" anchor="t">
            <a:normAutofit/>
          </a:bodyPr>
          <a:lstStyle/>
          <a:p>
            <a:r>
              <a:rPr lang="en-GB">
                <a:cs typeface="Calibri"/>
              </a:rPr>
              <a:t>Some work in progress on </a:t>
            </a:r>
            <a:r>
              <a:rPr lang="en-GB" i="1">
                <a:cs typeface="Calibri"/>
              </a:rPr>
              <a:t>enhance</a:t>
            </a:r>
            <a:endParaRPr lang="en-GB"/>
          </a:p>
          <a:p>
            <a:r>
              <a:rPr lang="en-GB">
                <a:cs typeface="Calibri"/>
              </a:rPr>
              <a:t>Au2 apps run as easily on node as in the browser</a:t>
            </a:r>
            <a:endParaRPr lang="en-GB" i="1" dirty="0">
              <a:cs typeface="Calibri"/>
            </a:endParaRPr>
          </a:p>
        </p:txBody>
      </p:sp>
    </p:spTree>
    <p:extLst>
      <p:ext uri="{BB962C8B-B14F-4D97-AF65-F5344CB8AC3E}">
        <p14:creationId xmlns:p14="http://schemas.microsoft.com/office/powerpoint/2010/main" val="1697433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F10F-FBB0-4D34-AB29-98858464ACA2}"/>
              </a:ext>
            </a:extLst>
          </p:cNvPr>
          <p:cNvSpPr>
            <a:spLocks noGrp="1"/>
          </p:cNvSpPr>
          <p:nvPr>
            <p:ph type="ctrTitle"/>
          </p:nvPr>
        </p:nvSpPr>
        <p:spPr/>
        <p:txBody>
          <a:bodyPr/>
          <a:lstStyle/>
          <a:p>
            <a:r>
              <a:rPr lang="en-GB">
                <a:cs typeface="Calibri Light"/>
              </a:rPr>
              <a:t>Testing</a:t>
            </a:r>
            <a:endParaRPr lang="en-GB"/>
          </a:p>
        </p:txBody>
      </p:sp>
      <p:sp>
        <p:nvSpPr>
          <p:cNvPr id="3" name="Subtitle 2">
            <a:extLst>
              <a:ext uri="{FF2B5EF4-FFF2-40B4-BE49-F238E27FC236}">
                <a16:creationId xmlns:a16="http://schemas.microsoft.com/office/drawing/2014/main" id="{8C6B8EAF-728B-4F57-8ADE-C42214AFF3CE}"/>
              </a:ext>
            </a:extLst>
          </p:cNvPr>
          <p:cNvSpPr>
            <a:spLocks noGrp="1"/>
          </p:cNvSpPr>
          <p:nvPr>
            <p:ph type="subTitle" idx="1"/>
          </p:nvPr>
        </p:nvSpPr>
        <p:spPr/>
        <p:txBody>
          <a:bodyPr vert="horz" lIns="91440" tIns="45720" rIns="91440" bIns="45720" rtlCol="0" anchor="t">
            <a:normAutofit/>
          </a:bodyPr>
          <a:lstStyle/>
          <a:p>
            <a:r>
              <a:rPr lang="en-GB">
                <a:cs typeface="Calibri"/>
              </a:rPr>
              <a:t>A lot of work is being done to enhance the testing experience!</a:t>
            </a:r>
          </a:p>
        </p:txBody>
      </p:sp>
    </p:spTree>
    <p:extLst>
      <p:ext uri="{BB962C8B-B14F-4D97-AF65-F5344CB8AC3E}">
        <p14:creationId xmlns:p14="http://schemas.microsoft.com/office/powerpoint/2010/main" val="134529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E996-E502-4D1A-9E49-DE0B2C7ED952}"/>
              </a:ext>
            </a:extLst>
          </p:cNvPr>
          <p:cNvSpPr>
            <a:spLocks noGrp="1"/>
          </p:cNvSpPr>
          <p:nvPr>
            <p:ph type="ctrTitle"/>
          </p:nvPr>
        </p:nvSpPr>
        <p:spPr/>
        <p:txBody>
          <a:bodyPr/>
          <a:lstStyle/>
          <a:p>
            <a:r>
              <a:rPr lang="en-US">
                <a:cs typeface="Calibri Light"/>
              </a:rPr>
              <a:t>Productivity</a:t>
            </a:r>
            <a:endParaRPr lang="en-US" dirty="0">
              <a:cs typeface="Calibri Light"/>
            </a:endParaRPr>
          </a:p>
        </p:txBody>
      </p:sp>
      <p:sp>
        <p:nvSpPr>
          <p:cNvPr id="3" name="Subtitle 2">
            <a:extLst>
              <a:ext uri="{FF2B5EF4-FFF2-40B4-BE49-F238E27FC236}">
                <a16:creationId xmlns:a16="http://schemas.microsoft.com/office/drawing/2014/main" id="{9CCD1210-A19E-4FD0-864E-AE8C50A69BE7}"/>
              </a:ext>
            </a:extLst>
          </p:cNvPr>
          <p:cNvSpPr>
            <a:spLocks noGrp="1"/>
          </p:cNvSpPr>
          <p:nvPr>
            <p:ph type="subTitle" idx="1"/>
          </p:nvPr>
        </p:nvSpPr>
        <p:spPr/>
        <p:txBody>
          <a:bodyPr vert="horz" lIns="91440" tIns="45720" rIns="91440" bIns="45720" rtlCol="0" anchor="t">
            <a:normAutofit/>
          </a:bodyPr>
          <a:lstStyle/>
          <a:p>
            <a:r>
              <a:rPr lang="en-US">
                <a:ea typeface="+mn-lt"/>
                <a:cs typeface="+mn-lt"/>
              </a:rPr>
              <a:t>VS Code Extension</a:t>
            </a:r>
          </a:p>
        </p:txBody>
      </p:sp>
    </p:spTree>
    <p:extLst>
      <p:ext uri="{BB962C8B-B14F-4D97-AF65-F5344CB8AC3E}">
        <p14:creationId xmlns:p14="http://schemas.microsoft.com/office/powerpoint/2010/main" val="354920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44F1-8F8C-446B-9BDF-B0EA7EBF522D}"/>
              </a:ext>
            </a:extLst>
          </p:cNvPr>
          <p:cNvSpPr>
            <a:spLocks noGrp="1"/>
          </p:cNvSpPr>
          <p:nvPr>
            <p:ph type="title"/>
          </p:nvPr>
        </p:nvSpPr>
        <p:spPr/>
        <p:txBody>
          <a:bodyPr/>
          <a:lstStyle/>
          <a:p>
            <a:r>
              <a:rPr lang="en-US">
                <a:cs typeface="Calibri Light"/>
              </a:rPr>
              <a:t>Aurelia VS Code Extension</a:t>
            </a:r>
            <a:endParaRPr lang="en-US"/>
          </a:p>
        </p:txBody>
      </p:sp>
      <p:sp>
        <p:nvSpPr>
          <p:cNvPr id="3" name="Content Placeholder 2">
            <a:extLst>
              <a:ext uri="{FF2B5EF4-FFF2-40B4-BE49-F238E27FC236}">
                <a16:creationId xmlns:a16="http://schemas.microsoft.com/office/drawing/2014/main" id="{10609EB3-0198-44BC-8564-A662C9D2858E}"/>
              </a:ext>
            </a:extLst>
          </p:cNvPr>
          <p:cNvSpPr>
            <a:spLocks noGrp="1"/>
          </p:cNvSpPr>
          <p:nvPr>
            <p:ph idx="1"/>
          </p:nvPr>
        </p:nvSpPr>
        <p:spPr/>
        <p:txBody>
          <a:bodyPr vert="horz" lIns="91440" tIns="45720" rIns="91440" bIns="45720" rtlCol="0" anchor="t">
            <a:normAutofit/>
          </a:bodyPr>
          <a:lstStyle/>
          <a:p>
            <a:r>
              <a:rPr lang="en-US">
                <a:cs typeface="Calibri"/>
              </a:rPr>
              <a:t>From VS Code</a:t>
            </a:r>
          </a:p>
          <a:p>
            <a:r>
              <a:rPr lang="en-US">
                <a:cs typeface="Calibri"/>
              </a:rPr>
              <a:t>Github: </a:t>
            </a:r>
            <a:r>
              <a:rPr lang="en-US" dirty="0">
                <a:ea typeface="+mn-lt"/>
                <a:cs typeface="+mn-lt"/>
                <a:hlinkClick r:id="rId2"/>
              </a:rPr>
              <a:t>https://github.com/aurelia/vscode-extension</a:t>
            </a:r>
          </a:p>
          <a:p>
            <a:r>
              <a:rPr lang="en-US">
                <a:cs typeface="Calibri"/>
              </a:rPr>
              <a:t>Configure filetypes according to your project</a:t>
            </a:r>
          </a:p>
          <a:p>
            <a:r>
              <a:rPr lang="en-US">
                <a:cs typeface="Calibri"/>
              </a:rPr>
              <a:t>Show:</a:t>
            </a:r>
          </a:p>
          <a:p>
            <a:r>
              <a:rPr lang="en-US">
                <a:cs typeface="Calibri"/>
              </a:rPr>
              <a:t>Syntax highlighting</a:t>
            </a:r>
            <a:endParaRPr lang="en-US" dirty="0">
              <a:cs typeface="Calibri"/>
            </a:endParaRPr>
          </a:p>
          <a:p>
            <a:r>
              <a:rPr lang="en-US">
                <a:cs typeface="Calibri"/>
              </a:rPr>
              <a:t>Autocomplete</a:t>
            </a:r>
            <a:endParaRPr lang="en-US" dirty="0">
              <a:cs typeface="Calibri"/>
            </a:endParaRPr>
          </a:p>
          <a:p>
            <a:r>
              <a:rPr lang="en-US">
                <a:cs typeface="Calibri"/>
              </a:rPr>
              <a:t>Open related file</a:t>
            </a:r>
            <a:endParaRPr lang="en-US" dirty="0">
              <a:cs typeface="Calibri"/>
            </a:endParaRPr>
          </a:p>
          <a:p>
            <a:r>
              <a:rPr lang="en-US">
                <a:cs typeface="Calibri"/>
              </a:rPr>
              <a:t>Goto definition</a:t>
            </a:r>
          </a:p>
          <a:p>
            <a:endParaRPr lang="en-US" dirty="0">
              <a:cs typeface="Calibri"/>
            </a:endParaRPr>
          </a:p>
        </p:txBody>
      </p:sp>
    </p:spTree>
    <p:extLst>
      <p:ext uri="{BB962C8B-B14F-4D97-AF65-F5344CB8AC3E}">
        <p14:creationId xmlns:p14="http://schemas.microsoft.com/office/powerpoint/2010/main" val="139966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A717-E4FF-4BCB-9857-B0CB08FE2D77}"/>
              </a:ext>
            </a:extLst>
          </p:cNvPr>
          <p:cNvSpPr>
            <a:spLocks noGrp="1"/>
          </p:cNvSpPr>
          <p:nvPr>
            <p:ph type="title"/>
          </p:nvPr>
        </p:nvSpPr>
        <p:spPr/>
        <p:txBody>
          <a:bodyPr/>
          <a:lstStyle/>
          <a:p>
            <a:r>
              <a:rPr lang="en-GB">
                <a:cs typeface="Calibri Light"/>
              </a:rPr>
              <a:t>What Makes Aurelia Different</a:t>
            </a:r>
            <a:endParaRPr lang="en-GB"/>
          </a:p>
        </p:txBody>
      </p:sp>
      <p:sp>
        <p:nvSpPr>
          <p:cNvPr id="3" name="Content Placeholder 2">
            <a:extLst>
              <a:ext uri="{FF2B5EF4-FFF2-40B4-BE49-F238E27FC236}">
                <a16:creationId xmlns:a16="http://schemas.microsoft.com/office/drawing/2014/main" id="{9853A1FF-1B89-4D65-95AB-140A9E677003}"/>
              </a:ext>
            </a:extLst>
          </p:cNvPr>
          <p:cNvSpPr>
            <a:spLocks noGrp="1"/>
          </p:cNvSpPr>
          <p:nvPr>
            <p:ph idx="1"/>
          </p:nvPr>
        </p:nvSpPr>
        <p:spPr/>
        <p:txBody>
          <a:bodyPr vert="horz" lIns="91440" tIns="45720" rIns="91440" bIns="45720" rtlCol="0" anchor="t">
            <a:normAutofit/>
          </a:bodyPr>
          <a:lstStyle/>
          <a:p>
            <a:r>
              <a:rPr lang="en-GB" dirty="0">
                <a:cs typeface="Calibri"/>
              </a:rPr>
              <a:t>Convention </a:t>
            </a:r>
            <a:r>
              <a:rPr lang="en-GB" dirty="0">
                <a:ea typeface="+mn-lt"/>
                <a:cs typeface="+mn-lt"/>
              </a:rPr>
              <a:t>over Configuration </a:t>
            </a:r>
            <a:endParaRPr lang="en-GB" dirty="0">
              <a:cs typeface="Calibri"/>
            </a:endParaRPr>
          </a:p>
          <a:p>
            <a:r>
              <a:rPr lang="en-GB" dirty="0">
                <a:cs typeface="Calibri"/>
              </a:rPr>
              <a:t>Standards compliant</a:t>
            </a:r>
          </a:p>
          <a:p>
            <a:r>
              <a:rPr lang="en-GB">
                <a:ea typeface="+mn-lt"/>
                <a:cs typeface="+mn-lt"/>
              </a:rPr>
              <a:t>Performant Binding engine</a:t>
            </a:r>
          </a:p>
          <a:p>
            <a:r>
              <a:rPr lang="en-GB">
                <a:cs typeface="Calibri"/>
              </a:rPr>
              <a:t>Dependency injection</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22565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C5B8-6066-4A6B-99A5-EC087652F46D}"/>
              </a:ext>
            </a:extLst>
          </p:cNvPr>
          <p:cNvSpPr>
            <a:spLocks noGrp="1"/>
          </p:cNvSpPr>
          <p:nvPr>
            <p:ph type="ctrTitle"/>
          </p:nvPr>
        </p:nvSpPr>
        <p:spPr/>
        <p:txBody>
          <a:bodyPr/>
          <a:lstStyle/>
          <a:p>
            <a:r>
              <a:rPr lang="en-GB">
                <a:cs typeface="Calibri Light"/>
              </a:rPr>
              <a:t>Upgrading</a:t>
            </a:r>
            <a:endParaRPr lang="en-GB"/>
          </a:p>
        </p:txBody>
      </p:sp>
      <p:sp>
        <p:nvSpPr>
          <p:cNvPr id="3" name="Subtitle 2">
            <a:extLst>
              <a:ext uri="{FF2B5EF4-FFF2-40B4-BE49-F238E27FC236}">
                <a16:creationId xmlns:a16="http://schemas.microsoft.com/office/drawing/2014/main" id="{2BA1ECD8-9DAA-42E3-9D7A-EC49347E391C}"/>
              </a:ext>
            </a:extLst>
          </p:cNvPr>
          <p:cNvSpPr>
            <a:spLocks noGrp="1"/>
          </p:cNvSpPr>
          <p:nvPr>
            <p:ph type="subTitle" idx="1"/>
          </p:nvPr>
        </p:nvSpPr>
        <p:spPr/>
        <p:txBody>
          <a:bodyPr vert="horz" lIns="91440" tIns="45720" rIns="91440" bIns="45720" rtlCol="0" anchor="t">
            <a:normAutofit/>
          </a:bodyPr>
          <a:lstStyle/>
          <a:p>
            <a:r>
              <a:rPr lang="en-GB">
                <a:cs typeface="Calibri"/>
              </a:rPr>
              <a:t>REGEX!</a:t>
            </a:r>
            <a:endParaRPr lang="en-GB"/>
          </a:p>
        </p:txBody>
      </p:sp>
    </p:spTree>
    <p:extLst>
      <p:ext uri="{BB962C8B-B14F-4D97-AF65-F5344CB8AC3E}">
        <p14:creationId xmlns:p14="http://schemas.microsoft.com/office/powerpoint/2010/main" val="219499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3FB5-A2A7-4F40-85B7-3CBD68814DA2}"/>
              </a:ext>
            </a:extLst>
          </p:cNvPr>
          <p:cNvSpPr>
            <a:spLocks noGrp="1"/>
          </p:cNvSpPr>
          <p:nvPr>
            <p:ph type="title"/>
          </p:nvPr>
        </p:nvSpPr>
        <p:spPr/>
        <p:txBody>
          <a:bodyPr/>
          <a:lstStyle/>
          <a:p>
            <a:r>
              <a:rPr lang="en-GB">
                <a:cs typeface="Calibri Light"/>
              </a:rPr>
              <a:t>Moving from v1 to v2</a:t>
            </a:r>
            <a:endParaRPr lang="en-GB" dirty="0">
              <a:cs typeface="Calibri Light"/>
            </a:endParaRPr>
          </a:p>
        </p:txBody>
      </p:sp>
      <p:sp>
        <p:nvSpPr>
          <p:cNvPr id="3" name="Content Placeholder 2">
            <a:extLst>
              <a:ext uri="{FF2B5EF4-FFF2-40B4-BE49-F238E27FC236}">
                <a16:creationId xmlns:a16="http://schemas.microsoft.com/office/drawing/2014/main" id="{32A8DADD-1970-41C7-AAF3-517D8F89C23F}"/>
              </a:ext>
            </a:extLst>
          </p:cNvPr>
          <p:cNvSpPr>
            <a:spLocks noGrp="1"/>
          </p:cNvSpPr>
          <p:nvPr>
            <p:ph idx="1"/>
          </p:nvPr>
        </p:nvSpPr>
        <p:spPr/>
        <p:txBody>
          <a:bodyPr vert="horz" lIns="91440" tIns="45720" rIns="91440" bIns="45720" rtlCol="0" anchor="t">
            <a:normAutofit/>
          </a:bodyPr>
          <a:lstStyle/>
          <a:p>
            <a:r>
              <a:rPr lang="en-GB">
                <a:cs typeface="Calibri"/>
              </a:rPr>
              <a:t>Most changes are search/replace</a:t>
            </a:r>
          </a:p>
          <a:p>
            <a:r>
              <a:rPr lang="en-GB">
                <a:cs typeface="Calibri"/>
              </a:rPr>
              <a:t>CompositionTransaction no longer needed – lifecycle events support async </a:t>
            </a:r>
          </a:p>
          <a:p>
            <a:r>
              <a:rPr lang="en-GB">
                <a:cs typeface="Calibri"/>
              </a:rPr>
              <a:t>PLATFORM.moduleName gone - use regular imports</a:t>
            </a:r>
          </a:p>
          <a:p>
            <a:r>
              <a:rPr lang="en-GB">
                <a:cs typeface="Calibri"/>
              </a:rPr>
              <a:t>Unorthodox API usage? Will probably be an issue</a:t>
            </a:r>
          </a:p>
          <a:p>
            <a:r>
              <a:rPr lang="en-GB">
                <a:cs typeface="Calibri"/>
              </a:rPr>
              <a:t>Good documentation about what will need to be changed</a:t>
            </a:r>
            <a:endParaRPr lang="en-GB" dirty="0">
              <a:cs typeface="Calibri"/>
            </a:endParaRPr>
          </a:p>
        </p:txBody>
      </p:sp>
    </p:spTree>
    <p:extLst>
      <p:ext uri="{BB962C8B-B14F-4D97-AF65-F5344CB8AC3E}">
        <p14:creationId xmlns:p14="http://schemas.microsoft.com/office/powerpoint/2010/main" val="1198468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FED5-E297-4BE5-A27B-BAF174A4CDD9}"/>
              </a:ext>
            </a:extLst>
          </p:cNvPr>
          <p:cNvSpPr>
            <a:spLocks noGrp="1"/>
          </p:cNvSpPr>
          <p:nvPr>
            <p:ph type="title"/>
          </p:nvPr>
        </p:nvSpPr>
        <p:spPr/>
        <p:txBody>
          <a:bodyPr/>
          <a:lstStyle/>
          <a:p>
            <a:r>
              <a:rPr lang="en-GB">
                <a:cs typeface="Calibri Light"/>
              </a:rPr>
              <a:t>Resources</a:t>
            </a:r>
            <a:endParaRPr lang="en-GB" dirty="0"/>
          </a:p>
        </p:txBody>
      </p:sp>
      <p:sp>
        <p:nvSpPr>
          <p:cNvPr id="3" name="Content Placeholder 2">
            <a:extLst>
              <a:ext uri="{FF2B5EF4-FFF2-40B4-BE49-F238E27FC236}">
                <a16:creationId xmlns:a16="http://schemas.microsoft.com/office/drawing/2014/main" id="{D03BBDA1-51AB-492D-AFF8-F76195A19F40}"/>
              </a:ext>
            </a:extLst>
          </p:cNvPr>
          <p:cNvSpPr>
            <a:spLocks noGrp="1"/>
          </p:cNvSpPr>
          <p:nvPr>
            <p:ph idx="1"/>
          </p:nvPr>
        </p:nvSpPr>
        <p:spPr/>
        <p:txBody>
          <a:bodyPr vert="horz" lIns="91440" tIns="45720" rIns="91440" bIns="45720" rtlCol="0" anchor="t">
            <a:normAutofit/>
          </a:bodyPr>
          <a:lstStyle/>
          <a:p>
            <a:r>
              <a:rPr lang="en-GB">
                <a:ea typeface="+mn-lt"/>
                <a:cs typeface="+mn-lt"/>
              </a:rPr>
              <a:t>Aurelia homepage: </a:t>
            </a:r>
            <a:r>
              <a:rPr lang="en-GB" dirty="0">
                <a:ea typeface="+mn-lt"/>
                <a:cs typeface="+mn-lt"/>
                <a:hlinkClick r:id="rId2"/>
              </a:rPr>
              <a:t>https://aurelia.io/</a:t>
            </a:r>
            <a:endParaRPr lang="en-GB" dirty="0">
              <a:ea typeface="+mn-lt"/>
              <a:cs typeface="+mn-lt"/>
            </a:endParaRPr>
          </a:p>
          <a:p>
            <a:r>
              <a:rPr lang="en-GB">
                <a:ea typeface="+mn-lt"/>
                <a:cs typeface="+mn-lt"/>
              </a:rPr>
              <a:t>Aurelia 2 docs: </a:t>
            </a:r>
            <a:r>
              <a:rPr lang="en-GB" dirty="0">
                <a:ea typeface="+mn-lt"/>
                <a:cs typeface="+mn-lt"/>
                <a:hlinkClick r:id="rId3"/>
              </a:rPr>
              <a:t>https://docs.aurelia.io/</a:t>
            </a:r>
          </a:p>
          <a:p>
            <a:r>
              <a:rPr lang="en-GB">
                <a:cs typeface="Calibri"/>
              </a:rPr>
              <a:t>Discourse: </a:t>
            </a:r>
            <a:r>
              <a:rPr lang="en-GB" dirty="0">
                <a:ea typeface="+mn-lt"/>
                <a:cs typeface="+mn-lt"/>
                <a:hlinkClick r:id="rId4"/>
              </a:rPr>
              <a:t>https://discourse.aurelia.io/</a:t>
            </a:r>
          </a:p>
          <a:p>
            <a:r>
              <a:rPr lang="en-GB">
                <a:cs typeface="Calibri"/>
              </a:rPr>
              <a:t>Github: </a:t>
            </a:r>
            <a:r>
              <a:rPr lang="en-GB" dirty="0">
                <a:ea typeface="+mn-lt"/>
                <a:cs typeface="+mn-lt"/>
                <a:hlinkClick r:id="rId5"/>
              </a:rPr>
              <a:t>https://github.com/aurelia/aurelia</a:t>
            </a:r>
          </a:p>
          <a:p>
            <a:r>
              <a:rPr lang="en-GB">
                <a:cs typeface="Calibri"/>
              </a:rPr>
              <a:t>Aurelia Weekly: </a:t>
            </a:r>
            <a:r>
              <a:rPr lang="en-GB" dirty="0">
                <a:ea typeface="+mn-lt"/>
                <a:cs typeface="+mn-lt"/>
                <a:hlinkClick r:id="rId6"/>
              </a:rPr>
              <a:t>https://aureliaweekly.com/</a:t>
            </a:r>
          </a:p>
          <a:p>
            <a:r>
              <a:rPr lang="en-GB">
                <a:cs typeface="Calibri"/>
              </a:rPr>
              <a:t>We're moving from Gitter to Discord!</a:t>
            </a:r>
            <a:endParaRPr lang="en-GB" dirty="0">
              <a:cs typeface="Calibri"/>
            </a:endParaRPr>
          </a:p>
          <a:p>
            <a:r>
              <a:rPr lang="en-GB">
                <a:cs typeface="Calibri"/>
              </a:rPr>
              <a:t>Discord: </a:t>
            </a:r>
            <a:r>
              <a:rPr lang="en-GB" dirty="0">
                <a:ea typeface="+mn-lt"/>
                <a:cs typeface="+mn-lt"/>
                <a:hlinkClick r:id="rId7"/>
              </a:rPr>
              <a:t>https://discord.gg/fh72aCn</a:t>
            </a:r>
            <a:endParaRPr lang="en-GB" dirty="0">
              <a:cs typeface="Calibri"/>
            </a:endParaRPr>
          </a:p>
          <a:p>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1890288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878F-1AF7-49B4-A9A1-823DADBF0245}"/>
              </a:ext>
            </a:extLst>
          </p:cNvPr>
          <p:cNvSpPr>
            <a:spLocks noGrp="1"/>
          </p:cNvSpPr>
          <p:nvPr>
            <p:ph type="title"/>
          </p:nvPr>
        </p:nvSpPr>
        <p:spPr/>
        <p:txBody>
          <a:bodyPr/>
          <a:lstStyle/>
          <a:p>
            <a:r>
              <a:rPr lang="en-GB">
                <a:cs typeface="Calibri Light"/>
              </a:rPr>
              <a:t>Thanks</a:t>
            </a:r>
            <a:endParaRPr lang="en-GB"/>
          </a:p>
        </p:txBody>
      </p:sp>
      <p:sp>
        <p:nvSpPr>
          <p:cNvPr id="3" name="Content Placeholder 2">
            <a:extLst>
              <a:ext uri="{FF2B5EF4-FFF2-40B4-BE49-F238E27FC236}">
                <a16:creationId xmlns:a16="http://schemas.microsoft.com/office/drawing/2014/main" id="{E1698837-7FAE-4951-9AA5-E2AA58DB5B9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a:ea typeface="+mn-lt"/>
                <a:cs typeface="+mn-lt"/>
              </a:rPr>
              <a:t>The entire core team for being awesome!</a:t>
            </a:r>
            <a:endParaRPr lang="en-GB" dirty="0">
              <a:ea typeface="+mn-lt"/>
              <a:cs typeface="+mn-lt"/>
            </a:endParaRPr>
          </a:p>
          <a:p>
            <a:pPr marL="0" indent="0">
              <a:buNone/>
            </a:pPr>
            <a:endParaRPr lang="en-GB" dirty="0">
              <a:ea typeface="+mn-lt"/>
              <a:cs typeface="+mn-lt"/>
            </a:endParaRPr>
          </a:p>
          <a:p>
            <a:pPr marL="0" indent="0">
              <a:buNone/>
            </a:pPr>
            <a:r>
              <a:rPr lang="en-GB">
                <a:ea typeface="+mn-lt"/>
                <a:cs typeface="+mn-lt"/>
              </a:rPr>
              <a:t>Special thanks for helping out with this talk to:</a:t>
            </a:r>
            <a:endParaRPr lang="en-GB" dirty="0">
              <a:ea typeface="+mn-lt"/>
              <a:cs typeface="+mn-lt"/>
            </a:endParaRPr>
          </a:p>
          <a:p>
            <a:pPr marL="0" indent="0">
              <a:buNone/>
            </a:pPr>
            <a:r>
              <a:rPr lang="en-GB">
                <a:ea typeface="+mn-lt"/>
                <a:cs typeface="+mn-lt"/>
              </a:rPr>
              <a:t>@FredKleuver</a:t>
            </a:r>
            <a:endParaRPr lang="en-GB"/>
          </a:p>
          <a:p>
            <a:pPr marL="0" indent="0">
              <a:buNone/>
            </a:pPr>
            <a:r>
              <a:rPr lang="en-GB">
                <a:ea typeface="+mn-lt"/>
                <a:cs typeface="+mn-lt"/>
              </a:rPr>
              <a:t>@jwenzel_se</a:t>
            </a:r>
            <a:endParaRPr lang="en-GB">
              <a:cs typeface="Calibri" panose="020F0502020204030204"/>
            </a:endParaRPr>
          </a:p>
          <a:p>
            <a:pPr marL="0" indent="0">
              <a:buNone/>
            </a:pPr>
            <a:r>
              <a:rPr lang="en-GB">
                <a:ea typeface="+mn-lt"/>
                <a:cs typeface="+mn-lt"/>
              </a:rPr>
              <a:t>@EisenbergEffect</a:t>
            </a:r>
            <a:endParaRPr lang="en-GB"/>
          </a:p>
          <a:p>
            <a:pPr marL="0" indent="0">
              <a:buNone/>
            </a:pPr>
            <a:r>
              <a:rPr lang="en-GB">
                <a:ea typeface="+mn-lt"/>
                <a:cs typeface="+mn-lt"/>
              </a:rPr>
              <a:t>@shahabganji</a:t>
            </a:r>
            <a:endParaRPr lang="en-GB"/>
          </a:p>
          <a:p>
            <a:pPr marL="0" indent="0">
              <a:buNone/>
            </a:pPr>
            <a:endParaRPr lang="en-GB" dirty="0">
              <a:cs typeface="Calibri"/>
            </a:endParaRPr>
          </a:p>
          <a:p>
            <a:pPr marL="0" indent="0">
              <a:buNone/>
            </a:pPr>
            <a:endParaRPr lang="en-GB" dirty="0">
              <a:cs typeface="Calibri"/>
            </a:endParaRPr>
          </a:p>
          <a:p>
            <a:pPr marL="0" indent="0">
              <a:buNone/>
            </a:pPr>
            <a:br>
              <a:rPr lang="en-US" dirty="0"/>
            </a:br>
            <a:endParaRPr lang="en-US" dirty="0">
              <a:cs typeface="Calibri" panose="020F0502020204030204"/>
            </a:endParaRPr>
          </a:p>
          <a:p>
            <a:endParaRPr lang="en-GB" dirty="0">
              <a:ea typeface="+mn-lt"/>
              <a:cs typeface="+mn-lt"/>
            </a:endParaRPr>
          </a:p>
        </p:txBody>
      </p:sp>
    </p:spTree>
    <p:extLst>
      <p:ext uri="{BB962C8B-B14F-4D97-AF65-F5344CB8AC3E}">
        <p14:creationId xmlns:p14="http://schemas.microsoft.com/office/powerpoint/2010/main" val="524653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804D-C090-42B8-9A91-6AB5BEA3F838}"/>
              </a:ext>
            </a:extLst>
          </p:cNvPr>
          <p:cNvSpPr>
            <a:spLocks noGrp="1"/>
          </p:cNvSpPr>
          <p:nvPr>
            <p:ph type="title"/>
          </p:nvPr>
        </p:nvSpPr>
        <p:spPr/>
        <p:txBody>
          <a:bodyPr/>
          <a:lstStyle/>
          <a:p>
            <a:r>
              <a:rPr lang="en-GB">
                <a:cs typeface="Calibri Light"/>
              </a:rPr>
              <a:t>Connect with me!</a:t>
            </a:r>
            <a:endParaRPr lang="en-US"/>
          </a:p>
        </p:txBody>
      </p:sp>
      <p:pic>
        <p:nvPicPr>
          <p:cNvPr id="4" name="Picture 4" descr="A picture containing ax&#10;&#10;Description generated with very high confidence">
            <a:extLst>
              <a:ext uri="{FF2B5EF4-FFF2-40B4-BE49-F238E27FC236}">
                <a16:creationId xmlns:a16="http://schemas.microsoft.com/office/drawing/2014/main" id="{EDF9AEB8-F1BB-4B53-ACB5-7F3E231BDC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63008" y="2982667"/>
            <a:ext cx="841514" cy="680632"/>
          </a:xfrm>
          <a:prstGeom prst="rect">
            <a:avLst/>
          </a:prstGeom>
        </p:spPr>
      </p:pic>
      <p:sp>
        <p:nvSpPr>
          <p:cNvPr id="8" name="TextBox 7">
            <a:extLst>
              <a:ext uri="{FF2B5EF4-FFF2-40B4-BE49-F238E27FC236}">
                <a16:creationId xmlns:a16="http://schemas.microsoft.com/office/drawing/2014/main" id="{2B4C83CE-8A87-4466-8755-7B3085AC0C85}"/>
              </a:ext>
            </a:extLst>
          </p:cNvPr>
          <p:cNvSpPr txBox="1"/>
          <p:nvPr/>
        </p:nvSpPr>
        <p:spPr>
          <a:xfrm>
            <a:off x="4883426" y="3061253"/>
            <a:ext cx="30082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t>@mobilemancer</a:t>
            </a:r>
            <a:endParaRPr lang="en-GB" sz="2800">
              <a:cs typeface="Calibri"/>
            </a:endParaRPr>
          </a:p>
        </p:txBody>
      </p:sp>
      <p:pic>
        <p:nvPicPr>
          <p:cNvPr id="9" name="Picture 9" descr="A drawing of a face&#10;&#10;Description generated with high confidence">
            <a:extLst>
              <a:ext uri="{FF2B5EF4-FFF2-40B4-BE49-F238E27FC236}">
                <a16:creationId xmlns:a16="http://schemas.microsoft.com/office/drawing/2014/main" id="{1C2E1A6A-04C0-4B4A-BDB0-2000861AD41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62387" y="3923472"/>
            <a:ext cx="842756" cy="833231"/>
          </a:xfrm>
          <a:prstGeom prst="rect">
            <a:avLst/>
          </a:prstGeom>
        </p:spPr>
      </p:pic>
      <p:sp>
        <p:nvSpPr>
          <p:cNvPr id="13" name="TextBox 12">
            <a:extLst>
              <a:ext uri="{FF2B5EF4-FFF2-40B4-BE49-F238E27FC236}">
                <a16:creationId xmlns:a16="http://schemas.microsoft.com/office/drawing/2014/main" id="{1E964575-26B2-4FE0-8819-CACDF2FE876C}"/>
              </a:ext>
            </a:extLst>
          </p:cNvPr>
          <p:cNvSpPr txBox="1"/>
          <p:nvPr/>
        </p:nvSpPr>
        <p:spPr>
          <a:xfrm>
            <a:off x="4876799" y="4081669"/>
            <a:ext cx="43202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dirty="0">
                <a:hlinkClick r:id="" action="ppaction://noaction"/>
              </a:rPr>
              <a:t>linkedin.com/in/awanqvist</a:t>
            </a:r>
            <a:endParaRPr lang="en-US"/>
          </a:p>
        </p:txBody>
      </p:sp>
    </p:spTree>
    <p:extLst>
      <p:ext uri="{BB962C8B-B14F-4D97-AF65-F5344CB8AC3E}">
        <p14:creationId xmlns:p14="http://schemas.microsoft.com/office/powerpoint/2010/main" val="28897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04F2-C3BC-430E-852B-2276363C6F7D}"/>
              </a:ext>
            </a:extLst>
          </p:cNvPr>
          <p:cNvSpPr>
            <a:spLocks noGrp="1"/>
          </p:cNvSpPr>
          <p:nvPr>
            <p:ph type="ctrTitle"/>
          </p:nvPr>
        </p:nvSpPr>
        <p:spPr/>
        <p:txBody>
          <a:bodyPr/>
          <a:lstStyle/>
          <a:p>
            <a:r>
              <a:rPr lang="en-GB">
                <a:cs typeface="Calibri Light"/>
              </a:rPr>
              <a:t>What's new in Aurelia 2</a:t>
            </a:r>
            <a:endParaRPr lang="en-GB"/>
          </a:p>
        </p:txBody>
      </p:sp>
      <p:sp>
        <p:nvSpPr>
          <p:cNvPr id="3" name="Content Placeholder 2">
            <a:extLst>
              <a:ext uri="{FF2B5EF4-FFF2-40B4-BE49-F238E27FC236}">
                <a16:creationId xmlns:a16="http://schemas.microsoft.com/office/drawing/2014/main" id="{FBB056F1-822F-4D20-85A4-B28E7A29F813}"/>
              </a:ext>
            </a:extLst>
          </p:cNvPr>
          <p:cNvSpPr>
            <a:spLocks noGrp="1"/>
          </p:cNvSpPr>
          <p:nvPr>
            <p:ph type="subTitle" idx="1"/>
          </p:nvPr>
        </p:nvSpPr>
        <p:spPr/>
        <p:txBody>
          <a:bodyPr vert="horz" lIns="91440" tIns="45720" rIns="91440" bIns="45720" rtlCol="0" anchor="t">
            <a:normAutofit/>
          </a:bodyPr>
          <a:lstStyle/>
          <a:p>
            <a:endParaRPr lang="en-GB" dirty="0">
              <a:cs typeface="Calibri"/>
            </a:endParaRPr>
          </a:p>
          <a:p>
            <a:endParaRPr lang="en-GB" dirty="0">
              <a:cs typeface="Calibri"/>
            </a:endParaRPr>
          </a:p>
        </p:txBody>
      </p:sp>
    </p:spTree>
    <p:extLst>
      <p:ext uri="{BB962C8B-B14F-4D97-AF65-F5344CB8AC3E}">
        <p14:creationId xmlns:p14="http://schemas.microsoft.com/office/powerpoint/2010/main" val="155957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4622-3A0A-4A93-A17B-15512697E32C}"/>
              </a:ext>
            </a:extLst>
          </p:cNvPr>
          <p:cNvSpPr>
            <a:spLocks noGrp="1"/>
          </p:cNvSpPr>
          <p:nvPr>
            <p:ph type="title"/>
          </p:nvPr>
        </p:nvSpPr>
        <p:spPr/>
        <p:txBody>
          <a:bodyPr/>
          <a:lstStyle/>
          <a:p>
            <a:r>
              <a:rPr lang="en-GB">
                <a:cs typeface="Calibri Light"/>
              </a:rPr>
              <a:t>Documentation</a:t>
            </a:r>
            <a:endParaRPr lang="en-GB"/>
          </a:p>
        </p:txBody>
      </p:sp>
      <p:sp>
        <p:nvSpPr>
          <p:cNvPr id="3" name="Content Placeholder 2">
            <a:extLst>
              <a:ext uri="{FF2B5EF4-FFF2-40B4-BE49-F238E27FC236}">
                <a16:creationId xmlns:a16="http://schemas.microsoft.com/office/drawing/2014/main" id="{CFEF497D-D77E-4842-A246-AAA7708861D6}"/>
              </a:ext>
            </a:extLst>
          </p:cNvPr>
          <p:cNvSpPr>
            <a:spLocks noGrp="1"/>
          </p:cNvSpPr>
          <p:nvPr>
            <p:ph idx="1"/>
          </p:nvPr>
        </p:nvSpPr>
        <p:spPr/>
        <p:txBody>
          <a:bodyPr vert="horz" lIns="91440" tIns="45720" rIns="91440" bIns="45720" rtlCol="0" anchor="t">
            <a:normAutofit/>
          </a:bodyPr>
          <a:lstStyle/>
          <a:p>
            <a:r>
              <a:rPr lang="en-GB">
                <a:cs typeface="Calibri"/>
              </a:rPr>
              <a:t>Improved API docs!</a:t>
            </a:r>
            <a:endParaRPr lang="en-GB" dirty="0">
              <a:cs typeface="Calibri"/>
            </a:endParaRPr>
          </a:p>
          <a:p>
            <a:r>
              <a:rPr lang="en-GB">
                <a:cs typeface="Calibri"/>
              </a:rPr>
              <a:t>Moving to Gitbook</a:t>
            </a:r>
            <a:endParaRPr lang="en-GB" dirty="0">
              <a:cs typeface="Calibri"/>
            </a:endParaRPr>
          </a:p>
          <a:p>
            <a:r>
              <a:rPr lang="en-GB">
                <a:cs typeface="Calibri"/>
              </a:rPr>
              <a:t>We are very aware of the critique of the </a:t>
            </a:r>
            <a:r>
              <a:rPr lang="en-GB" dirty="0">
                <a:cs typeface="Calibri"/>
              </a:rPr>
              <a:t>v</a:t>
            </a:r>
            <a:r>
              <a:rPr lang="en-GB">
                <a:cs typeface="Calibri"/>
              </a:rPr>
              <a:t>1 docs</a:t>
            </a:r>
            <a:endParaRPr lang="en-GB" dirty="0">
              <a:cs typeface="Calibri"/>
            </a:endParaRPr>
          </a:p>
          <a:p>
            <a:r>
              <a:rPr lang="en-GB">
                <a:cs typeface="Calibri"/>
              </a:rPr>
              <a:t>New and imroved content</a:t>
            </a:r>
            <a:endParaRPr lang="en-GB" dirty="0">
              <a:cs typeface="Calibri"/>
            </a:endParaRPr>
          </a:p>
          <a:p>
            <a:r>
              <a:rPr lang="en-GB" dirty="0">
                <a:ea typeface="+mn-lt"/>
                <a:cs typeface="+mn-lt"/>
                <a:hlinkClick r:id="rId2"/>
              </a:rPr>
              <a:t>https://docs.aurelia.io/</a:t>
            </a:r>
            <a:endParaRPr lang="en-GB" dirty="0">
              <a:cs typeface="Calibri"/>
            </a:endParaRPr>
          </a:p>
        </p:txBody>
      </p:sp>
    </p:spTree>
    <p:extLst>
      <p:ext uri="{BB962C8B-B14F-4D97-AF65-F5344CB8AC3E}">
        <p14:creationId xmlns:p14="http://schemas.microsoft.com/office/powerpoint/2010/main" val="13011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52B0-B0A0-469F-B757-333E485AE994}"/>
              </a:ext>
            </a:extLst>
          </p:cNvPr>
          <p:cNvSpPr>
            <a:spLocks noGrp="1"/>
          </p:cNvSpPr>
          <p:nvPr>
            <p:ph type="title"/>
          </p:nvPr>
        </p:nvSpPr>
        <p:spPr/>
        <p:txBody>
          <a:bodyPr/>
          <a:lstStyle/>
          <a:p>
            <a:r>
              <a:rPr lang="en-GB">
                <a:cs typeface="Calibri Light"/>
              </a:rPr>
              <a:t>Performance</a:t>
            </a:r>
            <a:endParaRPr lang="en-GB"/>
          </a:p>
        </p:txBody>
      </p:sp>
      <p:sp>
        <p:nvSpPr>
          <p:cNvPr id="3" name="Content Placeholder 2">
            <a:extLst>
              <a:ext uri="{FF2B5EF4-FFF2-40B4-BE49-F238E27FC236}">
                <a16:creationId xmlns:a16="http://schemas.microsoft.com/office/drawing/2014/main" id="{03C70F8A-D487-4758-A2B6-455427EC1651}"/>
              </a:ext>
            </a:extLst>
          </p:cNvPr>
          <p:cNvSpPr>
            <a:spLocks noGrp="1"/>
          </p:cNvSpPr>
          <p:nvPr>
            <p:ph idx="1"/>
          </p:nvPr>
        </p:nvSpPr>
        <p:spPr/>
        <p:txBody>
          <a:bodyPr vert="horz" lIns="91440" tIns="45720" rIns="91440" bIns="45720" rtlCol="0" anchor="t">
            <a:normAutofit/>
          </a:bodyPr>
          <a:lstStyle/>
          <a:p>
            <a:r>
              <a:rPr lang="en-GB" dirty="0">
                <a:ea typeface="+mn-lt"/>
                <a:cs typeface="+mn-lt"/>
              </a:rPr>
              <a:t>Memory Efficient Class-based Runtime</a:t>
            </a:r>
          </a:p>
          <a:p>
            <a:r>
              <a:rPr lang="en-GB" dirty="0">
                <a:ea typeface="+mn-lt"/>
                <a:cs typeface="+mn-lt"/>
              </a:rPr>
              <a:t>Update batching</a:t>
            </a:r>
          </a:p>
          <a:p>
            <a:r>
              <a:rPr lang="en-GB" dirty="0">
                <a:ea typeface="+mn-lt"/>
                <a:cs typeface="+mn-lt"/>
              </a:rPr>
              <a:t>DOM Update Granularity</a:t>
            </a:r>
            <a:endParaRPr lang="en-US" dirty="0">
              <a:ea typeface="+mn-lt"/>
              <a:cs typeface="+mn-lt"/>
            </a:endParaRPr>
          </a:p>
          <a:p>
            <a:r>
              <a:rPr lang="en-GB" dirty="0">
                <a:cs typeface="Calibri"/>
              </a:rPr>
              <a:t>Task Scheduler*</a:t>
            </a:r>
            <a:endParaRPr lang="en-GB" sz="2400" dirty="0">
              <a:cs typeface="Calibri"/>
            </a:endParaRPr>
          </a:p>
          <a:p>
            <a:r>
              <a:rPr lang="en-GB" dirty="0">
                <a:cs typeface="Calibri"/>
              </a:rPr>
              <a:t>Time Slicing*</a:t>
            </a:r>
            <a:endParaRPr lang="en-GB" sz="2400" dirty="0">
              <a:cs typeface="Calibri"/>
            </a:endParaRPr>
          </a:p>
          <a:p>
            <a:r>
              <a:rPr lang="en-GB">
                <a:ea typeface="+mn-lt"/>
                <a:cs typeface="+mn-lt"/>
              </a:rPr>
              <a:t>Multiple observation strategies*</a:t>
            </a:r>
          </a:p>
          <a:p>
            <a:endParaRPr lang="en-GB" dirty="0">
              <a:cs typeface="Calibri"/>
            </a:endParaRPr>
          </a:p>
          <a:p>
            <a:endParaRPr lang="en-GB" dirty="0">
              <a:cs typeface="Calibri"/>
            </a:endParaRPr>
          </a:p>
          <a:p>
            <a:pPr lvl="1"/>
            <a:endParaRPr lang="en-GB" dirty="0">
              <a:cs typeface="Calibri"/>
            </a:endParaRPr>
          </a:p>
        </p:txBody>
      </p:sp>
    </p:spTree>
    <p:extLst>
      <p:ext uri="{BB962C8B-B14F-4D97-AF65-F5344CB8AC3E}">
        <p14:creationId xmlns:p14="http://schemas.microsoft.com/office/powerpoint/2010/main" val="152008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A08B-4D37-417D-A10A-FF86B49983B0}"/>
              </a:ext>
            </a:extLst>
          </p:cNvPr>
          <p:cNvSpPr>
            <a:spLocks noGrp="1"/>
          </p:cNvSpPr>
          <p:nvPr>
            <p:ph type="title"/>
          </p:nvPr>
        </p:nvSpPr>
        <p:spPr/>
        <p:txBody>
          <a:bodyPr/>
          <a:lstStyle/>
          <a:p>
            <a:r>
              <a:rPr lang="en-GB">
                <a:cs typeface="Calibri Light"/>
              </a:rPr>
              <a:t>Performance – Observation Strategies </a:t>
            </a:r>
            <a:endParaRPr lang="en-GB"/>
          </a:p>
        </p:txBody>
      </p:sp>
      <p:sp>
        <p:nvSpPr>
          <p:cNvPr id="3" name="Content Placeholder 2">
            <a:extLst>
              <a:ext uri="{FF2B5EF4-FFF2-40B4-BE49-F238E27FC236}">
                <a16:creationId xmlns:a16="http://schemas.microsoft.com/office/drawing/2014/main" id="{507B6F3F-3A0F-4A3A-8858-CAC0DC5545F3}"/>
              </a:ext>
            </a:extLst>
          </p:cNvPr>
          <p:cNvSpPr>
            <a:spLocks noGrp="1"/>
          </p:cNvSpPr>
          <p:nvPr>
            <p:ph idx="1"/>
          </p:nvPr>
        </p:nvSpPr>
        <p:spPr/>
        <p:txBody>
          <a:bodyPr vert="horz" lIns="91440" tIns="45720" rIns="91440" bIns="45720" rtlCol="0" anchor="t">
            <a:normAutofit/>
          </a:bodyPr>
          <a:lstStyle/>
          <a:p>
            <a:r>
              <a:rPr lang="en-GB">
                <a:cs typeface="Calibri"/>
              </a:rPr>
              <a:t>Use the </a:t>
            </a:r>
            <a:r>
              <a:rPr lang="en-GB">
                <a:solidFill>
                  <a:schemeClr val="accent1"/>
                </a:solidFill>
                <a:latin typeface="Consolas"/>
                <a:ea typeface="+mn-lt"/>
                <a:cs typeface="+mn-lt"/>
              </a:rPr>
              <a:t>strategy</a:t>
            </a:r>
            <a:r>
              <a:rPr lang="en-GB">
                <a:ea typeface="+mn-lt"/>
                <a:cs typeface="+mn-lt"/>
              </a:rPr>
              <a:t> property to set binding strategy</a:t>
            </a:r>
            <a:endParaRPr lang="en-GB" dirty="0">
              <a:cs typeface="Calibri"/>
            </a:endParaRPr>
          </a:p>
          <a:p>
            <a:r>
              <a:rPr lang="en-GB">
                <a:cs typeface="Calibri"/>
              </a:rPr>
              <a:t>Can be used on App startup and custom element decorators</a:t>
            </a:r>
          </a:p>
          <a:p>
            <a:r>
              <a:rPr lang="en-GB">
                <a:cs typeface="Calibri"/>
              </a:rPr>
              <a:t>Sets the observation strategy for a components and it's children</a:t>
            </a:r>
          </a:p>
          <a:p>
            <a:endParaRPr lang="en-GB" dirty="0">
              <a:cs typeface="Calibri"/>
            </a:endParaRPr>
          </a:p>
          <a:p>
            <a:pPr marL="0" indent="0">
              <a:buNone/>
            </a:pPr>
            <a:r>
              <a:rPr lang="en-GB">
                <a:solidFill>
                  <a:schemeClr val="accent1"/>
                </a:solidFill>
                <a:latin typeface="Consolas"/>
                <a:ea typeface="+mn-lt"/>
                <a:cs typeface="+mn-lt"/>
              </a:rPr>
              <a:t>au</a:t>
            </a:r>
            <a:r>
              <a:rPr lang="en-GB">
                <a:latin typeface="Consolas"/>
                <a:ea typeface="+mn-lt"/>
                <a:cs typeface="+mn-lt"/>
              </a:rPr>
              <a:t>.</a:t>
            </a:r>
            <a:r>
              <a:rPr lang="en-GB">
                <a:solidFill>
                  <a:schemeClr val="accent1"/>
                </a:solidFill>
                <a:latin typeface="Consolas"/>
                <a:ea typeface="+mn-lt"/>
                <a:cs typeface="+mn-lt"/>
              </a:rPr>
              <a:t>app</a:t>
            </a:r>
            <a:r>
              <a:rPr lang="en-GB">
                <a:latin typeface="Consolas"/>
                <a:ea typeface="+mn-lt"/>
                <a:cs typeface="+mn-lt"/>
              </a:rPr>
              <a:t>({ </a:t>
            </a:r>
            <a:r>
              <a:rPr lang="en-GB" i="1">
                <a:latin typeface="Consolas"/>
                <a:ea typeface="+mn-lt"/>
                <a:cs typeface="+mn-lt"/>
              </a:rPr>
              <a:t>component</a:t>
            </a:r>
            <a:r>
              <a:rPr lang="en-GB">
                <a:latin typeface="Consolas"/>
                <a:ea typeface="+mn-lt"/>
                <a:cs typeface="+mn-lt"/>
              </a:rPr>
              <a:t>, </a:t>
            </a:r>
            <a:r>
              <a:rPr lang="en-GB" i="1">
                <a:latin typeface="Consolas"/>
                <a:ea typeface="+mn-lt"/>
                <a:cs typeface="+mn-lt"/>
              </a:rPr>
              <a:t>host</a:t>
            </a:r>
            <a:r>
              <a:rPr lang="en-GB">
                <a:latin typeface="Consolas"/>
                <a:ea typeface="+mn-lt"/>
                <a:cs typeface="+mn-lt"/>
              </a:rPr>
              <a:t>, </a:t>
            </a:r>
            <a:endParaRPr lang="en-GB">
              <a:latin typeface="Calibri" panose="020F0502020204030204"/>
              <a:ea typeface="+mn-lt"/>
              <a:cs typeface="+mn-lt"/>
            </a:endParaRPr>
          </a:p>
          <a:p>
            <a:pPr marL="0" indent="0">
              <a:buNone/>
            </a:pPr>
            <a:r>
              <a:rPr lang="en-GB">
                <a:latin typeface="Consolas"/>
                <a:ea typeface="+mn-lt"/>
                <a:cs typeface="+mn-lt"/>
              </a:rPr>
              <a:t>         strategy: BindingStrategy.proxies })</a:t>
            </a:r>
          </a:p>
          <a:p>
            <a:pPr marL="0" indent="0">
              <a:buNone/>
            </a:pPr>
            <a:r>
              <a:rPr lang="en-GB">
                <a:latin typeface="Consolas"/>
                <a:ea typeface="+mn-lt"/>
                <a:cs typeface="+mn-lt"/>
              </a:rPr>
              <a:t>  .</a:t>
            </a:r>
            <a:r>
              <a:rPr lang="en-GB">
                <a:solidFill>
                  <a:schemeClr val="accent1"/>
                </a:solidFill>
                <a:latin typeface="Consolas"/>
                <a:ea typeface="+mn-lt"/>
                <a:cs typeface="+mn-lt"/>
              </a:rPr>
              <a:t>start</a:t>
            </a:r>
            <a:r>
              <a:rPr lang="en-GB">
                <a:latin typeface="Consolas"/>
                <a:ea typeface="+mn-lt"/>
                <a:cs typeface="+mn-lt"/>
              </a:rPr>
              <a:t>();</a:t>
            </a:r>
            <a:endParaRPr lang="en-GB">
              <a:latin typeface="Consolas"/>
            </a:endParaRPr>
          </a:p>
        </p:txBody>
      </p:sp>
    </p:spTree>
    <p:extLst>
      <p:ext uri="{BB962C8B-B14F-4D97-AF65-F5344CB8AC3E}">
        <p14:creationId xmlns:p14="http://schemas.microsoft.com/office/powerpoint/2010/main" val="3649900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54</Slides>
  <Notes>13</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Aurelia 2</vt:lpstr>
      <vt:lpstr>Andreas Wänqvist</vt:lpstr>
      <vt:lpstr>The plan</vt:lpstr>
      <vt:lpstr>PowerPoint Presentation</vt:lpstr>
      <vt:lpstr>What Makes Aurelia Different</vt:lpstr>
      <vt:lpstr>What's new in Aurelia 2</vt:lpstr>
      <vt:lpstr>Documentation</vt:lpstr>
      <vt:lpstr>Performance</vt:lpstr>
      <vt:lpstr>Performance – Observation Strategies </vt:lpstr>
      <vt:lpstr>Performance</vt:lpstr>
      <vt:lpstr>Web Standards</vt:lpstr>
      <vt:lpstr>Extensibility</vt:lpstr>
      <vt:lpstr>Extensibility – Angular Two-way Binding</vt:lpstr>
      <vt:lpstr>Extensibility – Vue Short-hand Syntax</vt:lpstr>
      <vt:lpstr>Extensibility – Vue Short-hand Syntax cont...</vt:lpstr>
      <vt:lpstr>Scaffolding</vt:lpstr>
      <vt:lpstr>Use the makes tool</vt:lpstr>
      <vt:lpstr>Components</vt:lpstr>
      <vt:lpstr>Components</vt:lpstr>
      <vt:lpstr>Binding Syntax</vt:lpstr>
      <vt:lpstr>Component Examples</vt:lpstr>
      <vt:lpstr>PowerPoint Presentation</vt:lpstr>
      <vt:lpstr>PowerPoint Presentation</vt:lpstr>
      <vt:lpstr>PowerPoint Presentation</vt:lpstr>
      <vt:lpstr>PowerPoint Presentation</vt:lpstr>
      <vt:lpstr>PowerPoint Presentation</vt:lpstr>
      <vt:lpstr>Lifecycle Events</vt:lpstr>
      <vt:lpstr>Name Change</vt:lpstr>
      <vt:lpstr>Dependency Injection</vt:lpstr>
      <vt:lpstr>Registering Implementations</vt:lpstr>
      <vt:lpstr>Using TypeScript</vt:lpstr>
      <vt:lpstr>Injecting Dependencies</vt:lpstr>
      <vt:lpstr>Dependency Injection Example</vt:lpstr>
      <vt:lpstr>PowerPoint Presentation</vt:lpstr>
      <vt:lpstr>PowerPoint Presentation</vt:lpstr>
      <vt:lpstr>PowerPoint Presentation</vt:lpstr>
      <vt:lpstr>Router</vt:lpstr>
      <vt:lpstr>Routing – Compared to v1</vt:lpstr>
      <vt:lpstr>Router – (Probably) Lifecycle Changes</vt:lpstr>
      <vt:lpstr>Demo</vt:lpstr>
      <vt:lpstr>Plugins</vt:lpstr>
      <vt:lpstr>HTTP Client</vt:lpstr>
      <vt:lpstr>i18n</vt:lpstr>
      <vt:lpstr>Validation</vt:lpstr>
      <vt:lpstr>Store</vt:lpstr>
      <vt:lpstr>SSR</vt:lpstr>
      <vt:lpstr>Testing</vt:lpstr>
      <vt:lpstr>Productivity</vt:lpstr>
      <vt:lpstr>Aurelia VS Code Extension</vt:lpstr>
      <vt:lpstr>Upgrading</vt:lpstr>
      <vt:lpstr>Moving from v1 to v2</vt:lpstr>
      <vt:lpstr>Resources</vt:lpstr>
      <vt:lpstr>Thanks</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Aurelia 2</dc:title>
  <dc:creator/>
  <cp:lastModifiedBy/>
  <cp:revision>1582</cp:revision>
  <dcterms:created xsi:type="dcterms:W3CDTF">2019-12-31T14:23:03Z</dcterms:created>
  <dcterms:modified xsi:type="dcterms:W3CDTF">2020-02-01T23:59:19Z</dcterms:modified>
</cp:coreProperties>
</file>