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6" r:id="rId2"/>
    <p:sldId id="327" r:id="rId3"/>
    <p:sldId id="325" r:id="rId4"/>
    <p:sldId id="258" r:id="rId5"/>
    <p:sldId id="355" r:id="rId6"/>
    <p:sldId id="356" r:id="rId7"/>
    <p:sldId id="269" r:id="rId8"/>
    <p:sldId id="270" r:id="rId9"/>
    <p:sldId id="329" r:id="rId10"/>
    <p:sldId id="330" r:id="rId11"/>
    <p:sldId id="358" r:id="rId12"/>
    <p:sldId id="359" r:id="rId13"/>
    <p:sldId id="332" r:id="rId14"/>
    <p:sldId id="333" r:id="rId15"/>
    <p:sldId id="334" r:id="rId16"/>
    <p:sldId id="335" r:id="rId17"/>
    <p:sldId id="336" r:id="rId18"/>
    <p:sldId id="337" r:id="rId19"/>
    <p:sldId id="360" r:id="rId20"/>
    <p:sldId id="338" r:id="rId21"/>
    <p:sldId id="339" r:id="rId22"/>
    <p:sldId id="361" r:id="rId23"/>
    <p:sldId id="340" r:id="rId24"/>
    <p:sldId id="370" r:id="rId25"/>
    <p:sldId id="371" r:id="rId26"/>
    <p:sldId id="372" r:id="rId27"/>
    <p:sldId id="373" r:id="rId28"/>
    <p:sldId id="374" r:id="rId29"/>
    <p:sldId id="341" r:id="rId30"/>
    <p:sldId id="363" r:id="rId31"/>
    <p:sldId id="364" r:id="rId32"/>
    <p:sldId id="365" r:id="rId33"/>
    <p:sldId id="366" r:id="rId34"/>
    <p:sldId id="368" r:id="rId35"/>
    <p:sldId id="367" r:id="rId36"/>
    <p:sldId id="342" r:id="rId37"/>
    <p:sldId id="375" r:id="rId38"/>
    <p:sldId id="376" r:id="rId39"/>
    <p:sldId id="350" r:id="rId40"/>
    <p:sldId id="351" r:id="rId41"/>
    <p:sldId id="352" r:id="rId42"/>
    <p:sldId id="369" r:id="rId43"/>
    <p:sldId id="328" r:id="rId44"/>
    <p:sldId id="262" r:id="rId45"/>
    <p:sldId id="271" r:id="rId46"/>
    <p:sldId id="309" r:id="rId47"/>
    <p:sldId id="310" r:id="rId48"/>
    <p:sldId id="311" r:id="rId49"/>
    <p:sldId id="312" r:id="rId50"/>
    <p:sldId id="263" r:id="rId51"/>
    <p:sldId id="283" r:id="rId52"/>
    <p:sldId id="284" r:id="rId53"/>
    <p:sldId id="264" r:id="rId54"/>
    <p:sldId id="273" r:id="rId55"/>
    <p:sldId id="265" r:id="rId56"/>
    <p:sldId id="272" r:id="rId57"/>
    <p:sldId id="274" r:id="rId58"/>
    <p:sldId id="275" r:id="rId59"/>
    <p:sldId id="276" r:id="rId60"/>
    <p:sldId id="277" r:id="rId61"/>
    <p:sldId id="266" r:id="rId62"/>
    <p:sldId id="278" r:id="rId63"/>
    <p:sldId id="279" r:id="rId64"/>
    <p:sldId id="280" r:id="rId65"/>
    <p:sldId id="282" r:id="rId66"/>
    <p:sldId id="285" r:id="rId67"/>
    <p:sldId id="286" r:id="rId68"/>
    <p:sldId id="287" r:id="rId69"/>
    <p:sldId id="288" r:id="rId70"/>
    <p:sldId id="289" r:id="rId71"/>
    <p:sldId id="290" r:id="rId72"/>
    <p:sldId id="291" r:id="rId73"/>
    <p:sldId id="292" r:id="rId74"/>
    <p:sldId id="293" r:id="rId75"/>
    <p:sldId id="294" r:id="rId76"/>
    <p:sldId id="378" r:id="rId77"/>
    <p:sldId id="379" r:id="rId78"/>
    <p:sldId id="380" r:id="rId79"/>
    <p:sldId id="353" r:id="rId80"/>
    <p:sldId id="354" r:id="rId8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7BC"/>
    <a:srgbClr val="95D1D7"/>
    <a:srgbClr val="9BD6DC"/>
    <a:srgbClr val="00FFFF"/>
    <a:srgbClr val="248A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008" y="-3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32930D-1B48-3C46-8767-613428729812}" type="datetimeFigureOut">
              <a:rPr kumimoji="1" lang="zh-CN" altLang="en-US" smtClean="0"/>
              <a:t>17/1/4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D8D82-3FD3-084D-89D6-EBAFED7392EB}" type="slidenum">
              <a:rPr kumimoji="1" lang="zh-CN" altLang="en-US" smtClean="0"/>
              <a:t>‹#›</a:t>
            </a:fld>
            <a:endParaRPr kumimoji="1" lang="zh-CN" altLang="en-US"/>
          </a:p>
        </p:txBody>
      </p:sp>
    </p:spTree>
    <p:extLst>
      <p:ext uri="{BB962C8B-B14F-4D97-AF65-F5344CB8AC3E}">
        <p14:creationId xmlns:p14="http://schemas.microsoft.com/office/powerpoint/2010/main" val="24187385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DOM</a:t>
            </a:r>
          </a:p>
          <a:p>
            <a:pPr marL="0" indent="0">
              <a:buNone/>
            </a:pPr>
            <a:r>
              <a:rPr kumimoji="1" lang="en-US" altLang="zh-CN" dirty="0" smtClean="0"/>
              <a:t>W3C</a:t>
            </a:r>
            <a:r>
              <a:rPr kumimoji="1" lang="zh-CN" altLang="en-US" dirty="0" smtClean="0"/>
              <a:t>定义：一个与系统平台和编程语言无关的接口，程序和脚本可以通过这个接口动态地访问和修改文档的内容、结构和样式。</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所有现代浏览器对</a:t>
            </a:r>
            <a:r>
              <a:rPr kumimoji="1" lang="en-US" altLang="zh-CN" dirty="0" smtClean="0"/>
              <a:t>DOM</a:t>
            </a:r>
            <a:r>
              <a:rPr kumimoji="1" lang="zh-CN" altLang="en-US" dirty="0" smtClean="0"/>
              <a:t>特性的覆盖率都基本达到了</a:t>
            </a:r>
            <a:r>
              <a:rPr kumimoji="1" lang="en-US" altLang="zh-CN" dirty="0" smtClean="0"/>
              <a:t>95%</a:t>
            </a:r>
            <a:r>
              <a:rPr kumimoji="1" lang="zh-CN" altLang="en-US" dirty="0" smtClean="0"/>
              <a:t>，而且每个浏览器几乎都会第一时间实现最新的特性。这意味这大量的任务都不必像浏览器大战前期那样写分支代码了。</a:t>
            </a:r>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4</a:t>
            </a:fld>
            <a:endParaRPr kumimoji="1" lang="zh-CN" altLang="en-US"/>
          </a:p>
        </p:txBody>
      </p:sp>
    </p:spTree>
    <p:extLst>
      <p:ext uri="{BB962C8B-B14F-4D97-AF65-F5344CB8AC3E}">
        <p14:creationId xmlns:p14="http://schemas.microsoft.com/office/powerpoint/2010/main" val="686438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相当于</a:t>
            </a:r>
            <a:endParaRPr kumimoji="1" lang="en-US" altLang="zh-CN" dirty="0" smtClean="0"/>
          </a:p>
          <a:p>
            <a:r>
              <a:rPr kumimoji="1" lang="zh-TW" altLang="en-US" dirty="0" smtClean="0"/>
              <a:t>相当于</a:t>
            </a:r>
          </a:p>
          <a:p>
            <a:r>
              <a:rPr kumimoji="1" lang="en-US" altLang="zh-TW" dirty="0" err="1" smtClean="0"/>
              <a:t>var</a:t>
            </a:r>
            <a:r>
              <a:rPr kumimoji="1" lang="en-US" altLang="zh-TW" dirty="0" smtClean="0"/>
              <a:t> </a:t>
            </a:r>
            <a:r>
              <a:rPr kumimoji="1" lang="en-US" altLang="zh-TW" dirty="0" err="1" smtClean="0"/>
              <a:t>x,y,z</a:t>
            </a:r>
            <a:r>
              <a:rPr kumimoji="1" lang="en-US" altLang="zh-TW" dirty="0" smtClean="0"/>
              <a:t>;</a:t>
            </a:r>
          </a:p>
          <a:p>
            <a:r>
              <a:rPr kumimoji="1" lang="en-US" altLang="zh-TW" dirty="0" smtClean="0"/>
              <a:t>x = y = z = 1;</a:t>
            </a:r>
          </a:p>
          <a:p>
            <a:r>
              <a:rPr kumimoji="1" lang="en-US" altLang="zh-TW" dirty="0" smtClean="0"/>
              <a:t>x;</a:t>
            </a:r>
          </a:p>
          <a:p>
            <a:r>
              <a:rPr kumimoji="1" lang="en-US" altLang="zh-TW" dirty="0" smtClean="0"/>
              <a:t>++y;</a:t>
            </a:r>
          </a:p>
          <a:p>
            <a:r>
              <a:rPr kumimoji="1" lang="en-US" altLang="zh-TW" dirty="0" smtClean="0"/>
              <a:t>--z;</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48</a:t>
            </a:fld>
            <a:endParaRPr kumimoji="1" lang="zh-CN" altLang="en-US"/>
          </a:p>
        </p:txBody>
      </p:sp>
    </p:spTree>
    <p:extLst>
      <p:ext uri="{BB962C8B-B14F-4D97-AF65-F5344CB8AC3E}">
        <p14:creationId xmlns:p14="http://schemas.microsoft.com/office/powerpoint/2010/main" val="2366114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易错点：多行注释时，注意所包含的语句中是否有</a:t>
            </a:r>
            <a:r>
              <a:rPr kumimoji="1" lang="en-US" altLang="zh-CN" dirty="0" smtClean="0"/>
              <a:t>*/</a:t>
            </a:r>
            <a:r>
              <a:rPr kumimoji="1" lang="zh-CN" altLang="en-US" dirty="0" smtClean="0"/>
              <a:t>，比如正则表达式里面通常很容易出现。如果被注释的语句中有</a:t>
            </a:r>
            <a:r>
              <a:rPr kumimoji="1" lang="en-US" altLang="zh-CN" dirty="0" smtClean="0"/>
              <a:t>*/</a:t>
            </a:r>
            <a:r>
              <a:rPr kumimoji="1" lang="zh-CN" altLang="en-US" dirty="0" smtClean="0"/>
              <a:t>，会被意外截断而导致程序错误。</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50</a:t>
            </a:fld>
            <a:endParaRPr kumimoji="1" lang="zh-CN" altLang="en-US"/>
          </a:p>
        </p:txBody>
      </p:sp>
    </p:spTree>
    <p:extLst>
      <p:ext uri="{BB962C8B-B14F-4D97-AF65-F5344CB8AC3E}">
        <p14:creationId xmlns:p14="http://schemas.microsoft.com/office/powerpoint/2010/main" val="400451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while( </a:t>
            </a:r>
            <a:r>
              <a:rPr kumimoji="1" lang="en-US" altLang="zh-CN" dirty="0" err="1" smtClean="0"/>
              <a:t>i</a:t>
            </a:r>
            <a:r>
              <a:rPr kumimoji="1" lang="en-US" altLang="zh-CN" baseline="0" dirty="0" smtClean="0"/>
              <a:t> --&gt; 0 </a:t>
            </a:r>
            <a:r>
              <a:rPr kumimoji="1" lang="en-US" altLang="zh-CN" dirty="0" smtClean="0"/>
              <a:t>)</a:t>
            </a:r>
            <a:r>
              <a:rPr kumimoji="1" lang="zh-CN" altLang="en-US" dirty="0" smtClean="0"/>
              <a:t>相当于</a:t>
            </a:r>
            <a:r>
              <a:rPr kumimoji="1" lang="en-US" altLang="zh-CN" dirty="0" smtClean="0"/>
              <a:t>while(</a:t>
            </a:r>
            <a:r>
              <a:rPr kumimoji="1" lang="en-US" altLang="zh-CN" baseline="0" dirty="0" smtClean="0"/>
              <a:t> </a:t>
            </a:r>
            <a:r>
              <a:rPr kumimoji="1" lang="en-US" altLang="zh-CN" dirty="0" err="1" smtClean="0"/>
              <a:t>i</a:t>
            </a:r>
            <a:r>
              <a:rPr kumimoji="1" lang="en-US" altLang="zh-CN" dirty="0" smtClean="0"/>
              <a:t>-- &gt; 0 )</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52</a:t>
            </a:fld>
            <a:endParaRPr kumimoji="1" lang="zh-CN" altLang="en-US"/>
          </a:p>
        </p:txBody>
      </p:sp>
    </p:spTree>
    <p:extLst>
      <p:ext uri="{BB962C8B-B14F-4D97-AF65-F5344CB8AC3E}">
        <p14:creationId xmlns:p14="http://schemas.microsoft.com/office/powerpoint/2010/main" val="753746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严格地说，</a:t>
            </a:r>
            <a:r>
              <a:rPr kumimoji="1" lang="en-US" altLang="zh-CN" dirty="0" err="1" smtClean="0"/>
              <a:t>var</a:t>
            </a:r>
            <a:r>
              <a:rPr kumimoji="1" lang="en-US" altLang="zh-CN" dirty="0" smtClean="0"/>
              <a:t> a = 1 </a:t>
            </a:r>
            <a:r>
              <a:rPr kumimoji="1" lang="zh-CN" altLang="en-US" dirty="0" smtClean="0"/>
              <a:t>与 </a:t>
            </a:r>
            <a:r>
              <a:rPr kumimoji="1" lang="en-US" altLang="zh-CN" dirty="0" smtClean="0"/>
              <a:t>a = 1</a:t>
            </a:r>
            <a:r>
              <a:rPr kumimoji="1" lang="zh-CN" altLang="en-US" dirty="0" smtClean="0"/>
              <a:t>，这两条语句的效果不完全一样，主要体现在</a:t>
            </a:r>
            <a:r>
              <a:rPr kumimoji="1" lang="en-US" altLang="zh-CN" dirty="0" smtClean="0"/>
              <a:t>delete</a:t>
            </a:r>
            <a:r>
              <a:rPr kumimoji="1" lang="zh-CN" altLang="en-US" dirty="0" smtClean="0"/>
              <a:t>命令无法删除前者。不过，绝大多数情况下，这种差异是可以忽略的。</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56</a:t>
            </a:fld>
            <a:endParaRPr kumimoji="1" lang="zh-CN" altLang="en-US"/>
          </a:p>
        </p:txBody>
      </p:sp>
    </p:spTree>
    <p:extLst>
      <p:ext uri="{BB962C8B-B14F-4D97-AF65-F5344CB8AC3E}">
        <p14:creationId xmlns:p14="http://schemas.microsoft.com/office/powerpoint/2010/main" val="372236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因为没有</a:t>
            </a:r>
            <a:r>
              <a:rPr kumimoji="1" lang="en-US" altLang="zh-CN" dirty="0" err="1" smtClean="0"/>
              <a:t>var</a:t>
            </a:r>
            <a:r>
              <a:rPr kumimoji="1" lang="zh-CN" altLang="en-US" dirty="0" smtClean="0"/>
              <a:t>声明变量，不属于变量提升的范围。</a:t>
            </a:r>
            <a:r>
              <a:rPr kumimoji="1" lang="en-US" altLang="zh-CN" dirty="0" err="1" smtClean="0"/>
              <a:t>console.log</a:t>
            </a:r>
            <a:r>
              <a:rPr kumimoji="1" lang="en-US" altLang="zh-CN" dirty="0" smtClean="0"/>
              <a:t>(b)</a:t>
            </a:r>
            <a:r>
              <a:rPr kumimoji="1" lang="zh-CN" altLang="zh-CN" dirty="0" smtClean="0"/>
              <a:t>；</a:t>
            </a:r>
            <a:r>
              <a:rPr kumimoji="1" lang="zh-CN" altLang="en-US" dirty="0" smtClean="0"/>
              <a:t>运行的时候，变量</a:t>
            </a:r>
            <a:r>
              <a:rPr kumimoji="1" lang="en-US" altLang="zh-CN" dirty="0" smtClean="0"/>
              <a:t>b</a:t>
            </a:r>
            <a:r>
              <a:rPr kumimoji="1" lang="zh-CN" altLang="en-US" dirty="0" smtClean="0"/>
              <a:t>仍未声明，所以当然要报错了。</a:t>
            </a:r>
            <a:endParaRPr kumimoji="1" lang="en-US" altLang="zh-CN" dirty="0" smtClean="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60</a:t>
            </a:fld>
            <a:endParaRPr kumimoji="1" lang="zh-CN" altLang="en-US"/>
          </a:p>
        </p:txBody>
      </p:sp>
    </p:spTree>
    <p:extLst>
      <p:ext uri="{BB962C8B-B14F-4D97-AF65-F5344CB8AC3E}">
        <p14:creationId xmlns:p14="http://schemas.microsoft.com/office/powerpoint/2010/main" val="1817363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JavaScript</a:t>
            </a:r>
            <a:r>
              <a:rPr kumimoji="1" lang="zh-CN" altLang="en-US" dirty="0" smtClean="0"/>
              <a:t>允许标识符中出现</a:t>
            </a:r>
            <a:r>
              <a:rPr kumimoji="1" lang="en-US" altLang="zh-CN" dirty="0" smtClean="0"/>
              <a:t>Unicode</a:t>
            </a:r>
            <a:r>
              <a:rPr kumimoji="1" lang="zh-CN" altLang="en-US" dirty="0" smtClean="0"/>
              <a:t>字符全集中的字母和数字。（从技术上讲，</a:t>
            </a:r>
            <a:r>
              <a:rPr kumimoji="1" lang="en-US" altLang="zh-CN" dirty="0" err="1" smtClean="0"/>
              <a:t>ECMAScript</a:t>
            </a:r>
            <a:r>
              <a:rPr kumimoji="1" lang="zh-CN" altLang="en-US" dirty="0" smtClean="0"/>
              <a:t>标准也允许在标识符的首字符后面出现</a:t>
            </a:r>
            <a:r>
              <a:rPr kumimoji="1" lang="en-US" altLang="zh-CN" dirty="0" smtClean="0"/>
              <a:t>Unicode</a:t>
            </a:r>
            <a:r>
              <a:rPr kumimoji="1" lang="zh-CN" altLang="en-US" dirty="0" smtClean="0"/>
              <a:t>字符集中的</a:t>
            </a:r>
            <a:r>
              <a:rPr kumimoji="1" lang="en-US" altLang="zh-CN" dirty="0" err="1" smtClean="0"/>
              <a:t>Mn</a:t>
            </a:r>
            <a:r>
              <a:rPr kumimoji="1" lang="zh-CN" altLang="en-US" dirty="0" smtClean="0"/>
              <a:t>类、</a:t>
            </a:r>
            <a:r>
              <a:rPr kumimoji="1" lang="en-US" altLang="zh-CN" dirty="0" err="1" smtClean="0"/>
              <a:t>Mc</a:t>
            </a:r>
            <a:r>
              <a:rPr kumimoji="1" lang="zh-CN" altLang="en-US" dirty="0" smtClean="0"/>
              <a:t>类和</a:t>
            </a:r>
            <a:r>
              <a:rPr kumimoji="1" lang="en-US" altLang="zh-CN" dirty="0" smtClean="0"/>
              <a:t>Pc</a:t>
            </a:r>
            <a:r>
              <a:rPr kumimoji="1" lang="zh-CN" altLang="en-US" dirty="0" smtClean="0"/>
              <a:t>类）。由此，程序员也可以使用非英语语言或数学符号来书写标识符。下面这些写法都是符合规则的：</a:t>
            </a:r>
            <a:endParaRPr kumimoji="1" lang="en-US" altLang="zh-CN" dirty="0" smtClean="0"/>
          </a:p>
          <a:p>
            <a:r>
              <a:rPr kumimoji="1" lang="en-US" altLang="zh-TW" dirty="0" err="1" smtClean="0"/>
              <a:t>var</a:t>
            </a:r>
            <a:r>
              <a:rPr kumimoji="1" lang="en-US" altLang="zh-TW" dirty="0" smtClean="0"/>
              <a:t> </a:t>
            </a:r>
            <a:r>
              <a:rPr kumimoji="1" lang="zh-TW" altLang="en-US" dirty="0" smtClean="0"/>
              <a:t>名称 </a:t>
            </a:r>
            <a:r>
              <a:rPr kumimoji="1" lang="en-US" altLang="zh-TW" dirty="0" smtClean="0"/>
              <a:t>= '</a:t>
            </a:r>
            <a:r>
              <a:rPr kumimoji="1" lang="zh-TW" altLang="en-US" dirty="0" smtClean="0"/>
              <a:t>娱乐宝</a:t>
            </a:r>
            <a:r>
              <a:rPr kumimoji="1" lang="en-US" altLang="zh-TW" dirty="0" smtClean="0"/>
              <a:t>';</a:t>
            </a:r>
          </a:p>
          <a:p>
            <a:r>
              <a:rPr kumimoji="1" lang="en-US" altLang="zh-TW" dirty="0" err="1" smtClean="0"/>
              <a:t>var</a:t>
            </a:r>
            <a:r>
              <a:rPr kumimoji="1" lang="en-US" altLang="zh-TW" dirty="0" smtClean="0"/>
              <a:t> </a:t>
            </a:r>
            <a:r>
              <a:rPr kumimoji="1" lang="en-US" altLang="zh-TW" dirty="0" err="1" smtClean="0"/>
              <a:t>sí</a:t>
            </a:r>
            <a:r>
              <a:rPr kumimoji="1" lang="en-US" altLang="zh-TW" dirty="0" smtClean="0"/>
              <a:t> = true;</a:t>
            </a:r>
          </a:p>
          <a:p>
            <a:r>
              <a:rPr kumimoji="1" lang="en-US" altLang="zh-TW" dirty="0" err="1" smtClean="0"/>
              <a:t>var</a:t>
            </a:r>
            <a:r>
              <a:rPr kumimoji="1" lang="en-US" altLang="zh-TW" dirty="0" smtClean="0"/>
              <a:t> π = 3.14;</a:t>
            </a:r>
            <a:endParaRPr kumimoji="1" lang="en-US" altLang="zh-CN" dirty="0" smtClean="0"/>
          </a:p>
          <a:p>
            <a:r>
              <a:rPr kumimoji="1" lang="zh-CN" altLang="en-US" dirty="0" smtClean="0"/>
              <a:t>不过，出于可移植性和易于书写的考虑，通常我们只使用</a:t>
            </a:r>
            <a:r>
              <a:rPr kumimoji="1" lang="en-US" altLang="zh-CN" dirty="0" smtClean="0"/>
              <a:t>ASCII</a:t>
            </a:r>
            <a:r>
              <a:rPr kumimoji="1" lang="zh-CN" altLang="en-US" dirty="0" smtClean="0"/>
              <a:t>字母和数字来书写标识符。</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61</a:t>
            </a:fld>
            <a:endParaRPr kumimoji="1" lang="zh-CN" altLang="en-US"/>
          </a:p>
        </p:txBody>
      </p:sp>
    </p:spTree>
    <p:extLst>
      <p:ext uri="{BB962C8B-B14F-4D97-AF65-F5344CB8AC3E}">
        <p14:creationId xmlns:p14="http://schemas.microsoft.com/office/powerpoint/2010/main" val="1837837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62</a:t>
            </a:fld>
            <a:endParaRPr kumimoji="1" lang="zh-CN" altLang="en-US"/>
          </a:p>
        </p:txBody>
      </p:sp>
    </p:spTree>
    <p:extLst>
      <p:ext uri="{BB962C8B-B14F-4D97-AF65-F5344CB8AC3E}">
        <p14:creationId xmlns:p14="http://schemas.microsoft.com/office/powerpoint/2010/main" val="342934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注意：</a:t>
            </a:r>
            <a:endParaRPr kumimoji="1" lang="en-US" altLang="zh-CN" dirty="0" smtClean="0"/>
          </a:p>
          <a:p>
            <a:r>
              <a:rPr kumimoji="1" lang="zh-CN" altLang="en-US" dirty="0" smtClean="0"/>
              <a:t>每个</a:t>
            </a:r>
            <a:r>
              <a:rPr kumimoji="1" lang="en-US" altLang="zh-CN" dirty="0" smtClean="0"/>
              <a:t>case</a:t>
            </a:r>
            <a:r>
              <a:rPr kumimoji="1" lang="zh-CN" altLang="en-US" dirty="0" smtClean="0"/>
              <a:t>代码块内部的</a:t>
            </a:r>
            <a:r>
              <a:rPr kumimoji="1" lang="en-US" altLang="zh-CN" dirty="0" smtClean="0"/>
              <a:t>break</a:t>
            </a:r>
            <a:r>
              <a:rPr kumimoji="1" lang="zh-CN" altLang="en-US" dirty="0" smtClean="0"/>
              <a:t>语句不能少，否则会接下去执行下一个</a:t>
            </a:r>
            <a:r>
              <a:rPr kumimoji="1" lang="en-US" altLang="zh-CN" dirty="0" smtClean="0"/>
              <a:t>case</a:t>
            </a:r>
            <a:r>
              <a:rPr kumimoji="1" lang="zh-CN" altLang="en-US" dirty="0" smtClean="0"/>
              <a:t>代码块，而不是跳出</a:t>
            </a:r>
            <a:r>
              <a:rPr kumimoji="1" lang="en-US" altLang="zh-CN" dirty="0" smtClean="0"/>
              <a:t>switch</a:t>
            </a:r>
            <a:r>
              <a:rPr kumimoji="1" lang="zh-CN" altLang="en-US" dirty="0" smtClean="0"/>
              <a:t>结构。</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68</a:t>
            </a:fld>
            <a:endParaRPr kumimoji="1" lang="zh-CN" altLang="en-US"/>
          </a:p>
        </p:txBody>
      </p:sp>
    </p:spTree>
    <p:extLst>
      <p:ext uri="{BB962C8B-B14F-4D97-AF65-F5344CB8AC3E}">
        <p14:creationId xmlns:p14="http://schemas.microsoft.com/office/powerpoint/2010/main" val="3195130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switch</a:t>
            </a:r>
            <a:r>
              <a:rPr kumimoji="1" lang="zh-CN" altLang="en-US" dirty="0" smtClean="0"/>
              <a:t>结构不利于代码重用，往往可以用对象形式重写。</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69</a:t>
            </a:fld>
            <a:endParaRPr kumimoji="1" lang="zh-CN" altLang="en-US"/>
          </a:p>
        </p:txBody>
      </p:sp>
    </p:spTree>
    <p:extLst>
      <p:ext uri="{BB962C8B-B14F-4D97-AF65-F5344CB8AC3E}">
        <p14:creationId xmlns:p14="http://schemas.microsoft.com/office/powerpoint/2010/main" val="568742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label</a:t>
            </a:r>
            <a:r>
              <a:rPr kumimoji="1" lang="zh-CN" altLang="en-US" dirty="0" smtClean="0"/>
              <a:t>主要用在跳出多层循环，如果只是跳出当前一层循环，直接用</a:t>
            </a:r>
            <a:r>
              <a:rPr kumimoji="1" lang="en-US" altLang="zh-CN" dirty="0" smtClean="0"/>
              <a:t>break</a:t>
            </a:r>
            <a:r>
              <a:rPr kumimoji="1" lang="zh-CN" altLang="en-US" dirty="0" smtClean="0"/>
              <a:t>和</a:t>
            </a:r>
            <a:r>
              <a:rPr kumimoji="1" lang="en-US" altLang="zh-CN" dirty="0" smtClean="0"/>
              <a:t>continue</a:t>
            </a:r>
            <a:r>
              <a:rPr kumimoji="1" lang="zh-CN" altLang="en-US" dirty="0" smtClean="0"/>
              <a:t>就可以了。</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75</a:t>
            </a:fld>
            <a:endParaRPr kumimoji="1" lang="zh-CN" altLang="en-US"/>
          </a:p>
        </p:txBody>
      </p:sp>
    </p:spTree>
    <p:extLst>
      <p:ext uri="{BB962C8B-B14F-4D97-AF65-F5344CB8AC3E}">
        <p14:creationId xmlns:p14="http://schemas.microsoft.com/office/powerpoint/2010/main" val="333808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smtClean="0"/>
              <a:t>JavaScript</a:t>
            </a:r>
            <a:r>
              <a:rPr kumimoji="1" lang="zh-TW" altLang="en-US" dirty="0" smtClean="0"/>
              <a:t>提供的有效数字的精度为</a:t>
            </a:r>
            <a:r>
              <a:rPr kumimoji="1" lang="en-US" altLang="zh-TW" dirty="0" smtClean="0"/>
              <a:t>53</a:t>
            </a:r>
            <a:r>
              <a:rPr kumimoji="1" lang="zh-TW" altLang="en-US" dirty="0" smtClean="0"/>
              <a:t>个二进制位（</a:t>
            </a:r>
            <a:r>
              <a:rPr kumimoji="1" lang="en-US" altLang="zh-TW" dirty="0" smtClean="0"/>
              <a:t>IEEE 754</a:t>
            </a:r>
            <a:r>
              <a:rPr kumimoji="1" lang="zh-TW" altLang="en-US" dirty="0" smtClean="0"/>
              <a:t>规定有效数字第一位默认为</a:t>
            </a:r>
            <a:r>
              <a:rPr kumimoji="1" lang="en-US" altLang="zh-TW" dirty="0" smtClean="0"/>
              <a:t>1</a:t>
            </a:r>
            <a:r>
              <a:rPr kumimoji="1" lang="zh-TW" altLang="en-US" dirty="0" smtClean="0"/>
              <a:t>，再加上后面的</a:t>
            </a:r>
            <a:r>
              <a:rPr kumimoji="1" lang="en-US" altLang="zh-TW" dirty="0" smtClean="0"/>
              <a:t>52</a:t>
            </a:r>
            <a:r>
              <a:rPr kumimoji="1" lang="zh-TW" altLang="en-US" dirty="0" smtClean="0"/>
              <a:t>位），也就是说，绝对值小于等于</a:t>
            </a:r>
            <a:r>
              <a:rPr kumimoji="1" lang="en-US" altLang="zh-TW" dirty="0" smtClean="0"/>
              <a:t>2</a:t>
            </a:r>
            <a:r>
              <a:rPr kumimoji="1" lang="zh-TW" altLang="en-US" dirty="0" smtClean="0"/>
              <a:t>的</a:t>
            </a:r>
            <a:r>
              <a:rPr kumimoji="1" lang="en-US" altLang="zh-TW" dirty="0" smtClean="0"/>
              <a:t>53</a:t>
            </a:r>
            <a:r>
              <a:rPr kumimoji="1" lang="zh-TW" altLang="en-US" dirty="0" smtClean="0"/>
              <a:t>次方的整数都可以精确表示。</a:t>
            </a:r>
            <a:r>
              <a:rPr kumimoji="1" lang="zh-CN" altLang="en-US" dirty="0" smtClean="0"/>
              <a:t>超出部分将出错。</a:t>
            </a:r>
            <a:endParaRPr kumimoji="1" lang="zh-TW" altLang="en-US" dirty="0" smtClean="0"/>
          </a:p>
          <a:p>
            <a:endParaRPr kumimoji="1" lang="en-US" altLang="zh-CN" dirty="0" smtClean="0"/>
          </a:p>
          <a:p>
            <a:r>
              <a:rPr kumimoji="1" lang="zh-CN" altLang="en-US" dirty="0" smtClean="0"/>
              <a:t>如果指数部分等于或超过最大正值</a:t>
            </a:r>
            <a:r>
              <a:rPr kumimoji="1" lang="en-US" altLang="zh-CN" dirty="0" smtClean="0"/>
              <a:t>1024</a:t>
            </a:r>
            <a:r>
              <a:rPr kumimoji="1" lang="zh-CN" altLang="en-US" dirty="0" smtClean="0"/>
              <a:t>，</a:t>
            </a:r>
            <a:r>
              <a:rPr kumimoji="1" lang="en-US" altLang="zh-CN" dirty="0" smtClean="0"/>
              <a:t>JavaScript</a:t>
            </a:r>
            <a:r>
              <a:rPr kumimoji="1" lang="zh-CN" altLang="en-US" dirty="0" smtClean="0"/>
              <a:t>会返回</a:t>
            </a:r>
            <a:r>
              <a:rPr kumimoji="1" lang="en-US" altLang="zh-CN" dirty="0" smtClean="0"/>
              <a:t>Infinity</a:t>
            </a:r>
            <a:r>
              <a:rPr kumimoji="1" lang="zh-CN" altLang="en-US" dirty="0" smtClean="0"/>
              <a:t>（关于</a:t>
            </a:r>
            <a:r>
              <a:rPr kumimoji="1" lang="en-US" altLang="zh-CN" dirty="0" smtClean="0"/>
              <a:t>Infinity</a:t>
            </a:r>
            <a:r>
              <a:rPr kumimoji="1" lang="zh-CN" altLang="en-US" dirty="0" smtClean="0"/>
              <a:t>的介绍参见下文），这称为“正向溢出”；如果等于或超过最小负值</a:t>
            </a:r>
            <a:r>
              <a:rPr kumimoji="1" lang="en-US" altLang="zh-CN" dirty="0" smtClean="0"/>
              <a:t>-1023</a:t>
            </a:r>
            <a:r>
              <a:rPr kumimoji="1" lang="zh-CN" altLang="en-US" dirty="0" smtClean="0"/>
              <a:t>（即非常接近</a:t>
            </a:r>
            <a:r>
              <a:rPr kumimoji="1" lang="en-US" altLang="zh-CN" dirty="0" smtClean="0"/>
              <a:t>0</a:t>
            </a:r>
            <a:r>
              <a:rPr kumimoji="1" lang="zh-CN" altLang="en-US" dirty="0" smtClean="0"/>
              <a:t>），</a:t>
            </a:r>
            <a:r>
              <a:rPr kumimoji="1" lang="en-US" altLang="zh-CN" dirty="0" smtClean="0"/>
              <a:t>JavaScript</a:t>
            </a:r>
            <a:r>
              <a:rPr kumimoji="1" lang="zh-CN" altLang="en-US" dirty="0" smtClean="0"/>
              <a:t>会直接把这个数转为</a:t>
            </a:r>
            <a:r>
              <a:rPr kumimoji="1" lang="en-US" altLang="zh-CN" dirty="0" smtClean="0"/>
              <a:t>0</a:t>
            </a:r>
            <a:r>
              <a:rPr kumimoji="1" lang="zh-CN" altLang="en-US" dirty="0" smtClean="0"/>
              <a:t>，这称为“负向溢出”。</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13</a:t>
            </a:fld>
            <a:endParaRPr kumimoji="1" lang="zh-CN" altLang="en-US"/>
          </a:p>
        </p:txBody>
      </p:sp>
    </p:spTree>
    <p:extLst>
      <p:ext uri="{BB962C8B-B14F-4D97-AF65-F5344CB8AC3E}">
        <p14:creationId xmlns:p14="http://schemas.microsoft.com/office/powerpoint/2010/main" val="293212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如何规避涉及小数比较和运算导致的错误？主要的思路是将小数转成整数再进行运算。下面是一个自定义的小数相加函数：</a:t>
            </a:r>
            <a:endParaRPr kumimoji="1" lang="en-US" altLang="zh-CN" dirty="0" smtClean="0"/>
          </a:p>
          <a:p>
            <a:endParaRPr kumimoji="1" lang="en-US" altLang="zh-CN" dirty="0" smtClean="0"/>
          </a:p>
          <a:p>
            <a:r>
              <a:rPr kumimoji="1" lang="en-US" altLang="zh-CN" dirty="0" smtClean="0"/>
              <a:t>function </a:t>
            </a:r>
            <a:r>
              <a:rPr kumimoji="1" lang="en-US" altLang="zh-CN" dirty="0" err="1" smtClean="0"/>
              <a:t>addNum</a:t>
            </a:r>
            <a:r>
              <a:rPr kumimoji="1" lang="en-US" altLang="zh-CN" dirty="0" smtClean="0"/>
              <a:t> (num1, num2) {</a:t>
            </a:r>
          </a:p>
          <a:p>
            <a:r>
              <a:rPr kumimoji="1" lang="en-US" altLang="zh-CN" dirty="0" smtClean="0"/>
              <a:t>    </a:t>
            </a:r>
            <a:r>
              <a:rPr kumimoji="1" lang="en-US" altLang="zh-CN" dirty="0" err="1" smtClean="0"/>
              <a:t>var</a:t>
            </a:r>
            <a:r>
              <a:rPr kumimoji="1" lang="en-US" altLang="zh-CN" dirty="0" smtClean="0"/>
              <a:t> sq1,sq2,m;</a:t>
            </a:r>
          </a:p>
          <a:p>
            <a:r>
              <a:rPr kumimoji="1" lang="en-US" altLang="zh-CN" dirty="0" smtClean="0"/>
              <a:t>    try {</a:t>
            </a:r>
          </a:p>
          <a:p>
            <a:r>
              <a:rPr kumimoji="1" lang="en-US" altLang="zh-CN" dirty="0" smtClean="0"/>
              <a:t>        sq1 = num1.toString().split(".")[1].length;</a:t>
            </a:r>
          </a:p>
          <a:p>
            <a:r>
              <a:rPr kumimoji="1" lang="en-US" altLang="zh-CN" dirty="0" smtClean="0"/>
              <a:t>    }</a:t>
            </a:r>
          </a:p>
          <a:p>
            <a:r>
              <a:rPr kumimoji="1" lang="en-US" altLang="zh-CN" dirty="0" smtClean="0"/>
              <a:t>    catch (e) {</a:t>
            </a:r>
          </a:p>
          <a:p>
            <a:r>
              <a:rPr kumimoji="1" lang="en-US" altLang="zh-CN" dirty="0" smtClean="0"/>
              <a:t>        sq1 = 0;</a:t>
            </a:r>
          </a:p>
          <a:p>
            <a:r>
              <a:rPr kumimoji="1" lang="en-US" altLang="zh-CN" dirty="0" smtClean="0"/>
              <a:t>    }</a:t>
            </a:r>
          </a:p>
          <a:p>
            <a:r>
              <a:rPr kumimoji="1" lang="en-US" altLang="zh-CN" dirty="0" smtClean="0"/>
              <a:t>    try {</a:t>
            </a:r>
          </a:p>
          <a:p>
            <a:r>
              <a:rPr kumimoji="1" lang="en-US" altLang="zh-CN" dirty="0" smtClean="0"/>
              <a:t>        sq2 = num2.toString().split(".")[1].length;</a:t>
            </a:r>
          </a:p>
          <a:p>
            <a:r>
              <a:rPr kumimoji="1" lang="en-US" altLang="zh-CN" dirty="0" smtClean="0"/>
              <a:t>    }</a:t>
            </a:r>
          </a:p>
          <a:p>
            <a:r>
              <a:rPr kumimoji="1" lang="en-US" altLang="zh-CN" dirty="0" smtClean="0"/>
              <a:t>    catch (e) {</a:t>
            </a:r>
          </a:p>
          <a:p>
            <a:r>
              <a:rPr kumimoji="1" lang="en-US" altLang="zh-CN" dirty="0" smtClean="0"/>
              <a:t>        sq2 = 0;</a:t>
            </a:r>
          </a:p>
          <a:p>
            <a:r>
              <a:rPr kumimoji="1" lang="en-US" altLang="zh-CN" dirty="0" smtClean="0"/>
              <a:t>    }</a:t>
            </a:r>
          </a:p>
          <a:p>
            <a:r>
              <a:rPr kumimoji="1" lang="en-US" altLang="zh-CN" dirty="0" smtClean="0"/>
              <a:t>    </a:t>
            </a:r>
            <a:r>
              <a:rPr kumimoji="1" lang="en-US" altLang="zh-CN" dirty="0" err="1" smtClean="0"/>
              <a:t>console.log</a:t>
            </a:r>
            <a:r>
              <a:rPr kumimoji="1" lang="en-US" altLang="zh-CN" dirty="0" smtClean="0"/>
              <a:t>(sq1);</a:t>
            </a:r>
          </a:p>
          <a:p>
            <a:r>
              <a:rPr kumimoji="1" lang="en-US" altLang="zh-CN" dirty="0" smtClean="0"/>
              <a:t>    </a:t>
            </a:r>
            <a:r>
              <a:rPr kumimoji="1" lang="en-US" altLang="zh-CN" dirty="0" err="1" smtClean="0"/>
              <a:t>console.log</a:t>
            </a:r>
            <a:r>
              <a:rPr kumimoji="1" lang="en-US" altLang="zh-CN" dirty="0" smtClean="0"/>
              <a:t>(sq2);</a:t>
            </a:r>
          </a:p>
          <a:p>
            <a:r>
              <a:rPr kumimoji="1" lang="en-US" altLang="zh-CN" dirty="0" smtClean="0"/>
              <a:t>    m = </a:t>
            </a:r>
            <a:r>
              <a:rPr kumimoji="1" lang="en-US" altLang="zh-CN" dirty="0" err="1" smtClean="0"/>
              <a:t>Math.pow</a:t>
            </a:r>
            <a:r>
              <a:rPr kumimoji="1" lang="en-US" altLang="zh-CN" dirty="0" smtClean="0"/>
              <a:t>(10,Math.max(sq1, sq2));</a:t>
            </a:r>
          </a:p>
          <a:p>
            <a:r>
              <a:rPr kumimoji="1" lang="en-US" altLang="zh-CN" dirty="0" smtClean="0"/>
              <a:t>    return (num1 * m + num2 * m) / m;</a:t>
            </a:r>
          </a:p>
          <a:p>
            <a:r>
              <a:rPr kumimoji="1" lang="en-US" altLang="zh-CN" dirty="0" smtClean="0"/>
              <a:t>}</a:t>
            </a:r>
          </a:p>
          <a:p>
            <a:r>
              <a:rPr kumimoji="1" lang="en-US" altLang="zh-CN" dirty="0" smtClean="0"/>
              <a:t>alert(</a:t>
            </a:r>
            <a:r>
              <a:rPr kumimoji="1" lang="en-US" altLang="zh-CN" dirty="0" err="1" smtClean="0"/>
              <a:t>addNum</a:t>
            </a:r>
            <a:r>
              <a:rPr kumimoji="1" lang="en-US" altLang="zh-CN" dirty="0" smtClean="0"/>
              <a:t>(0.1, 0.2));</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14</a:t>
            </a:fld>
            <a:endParaRPr kumimoji="1" lang="zh-CN" altLang="en-US"/>
          </a:p>
        </p:txBody>
      </p:sp>
    </p:spTree>
    <p:extLst>
      <p:ext uri="{BB962C8B-B14F-4D97-AF65-F5344CB8AC3E}">
        <p14:creationId xmlns:p14="http://schemas.microsoft.com/office/powerpoint/2010/main" val="343552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TW" dirty="0" err="1" smtClean="0"/>
              <a:t>parseInt</a:t>
            </a:r>
            <a:r>
              <a:rPr kumimoji="1" lang="en-US" altLang="zh-TW" dirty="0" smtClean="0"/>
              <a:t>(‘010’ ) </a:t>
            </a:r>
            <a:r>
              <a:rPr kumimoji="1" lang="zh-CN" altLang="en-US" dirty="0" smtClean="0"/>
              <a:t>在</a:t>
            </a:r>
            <a:r>
              <a:rPr kumimoji="1" lang="en-US" altLang="zh-CN" dirty="0" smtClean="0"/>
              <a:t>ie8</a:t>
            </a:r>
            <a:r>
              <a:rPr kumimoji="1" lang="zh-CN" altLang="en-US" baseline="0" dirty="0" smtClean="0"/>
              <a:t>等有些浏览器</a:t>
            </a:r>
            <a:r>
              <a:rPr kumimoji="1" lang="zh-CN" altLang="en-US" dirty="0" smtClean="0"/>
              <a:t>中返回的是</a:t>
            </a:r>
            <a:r>
              <a:rPr kumimoji="1" lang="en-US" altLang="zh-CN" dirty="0" smtClean="0"/>
              <a:t>8</a:t>
            </a:r>
            <a:r>
              <a:rPr kumimoji="1" lang="zh-CN" altLang="en-US" dirty="0" smtClean="0"/>
              <a:t>，而在</a:t>
            </a:r>
            <a:r>
              <a:rPr kumimoji="1" lang="en-US" altLang="zh-CN" dirty="0" smtClean="0"/>
              <a:t>Chrome</a:t>
            </a:r>
            <a:r>
              <a:rPr kumimoji="1" lang="zh-CN" altLang="en-US" dirty="0" smtClean="0"/>
              <a:t>中返回的确是</a:t>
            </a:r>
            <a:r>
              <a:rPr kumimoji="1" lang="en-US" altLang="zh-CN" dirty="0" smtClean="0"/>
              <a:t>10</a:t>
            </a:r>
            <a:r>
              <a:rPr kumimoji="1" lang="zh-CN" altLang="en-US" dirty="0" smtClean="0"/>
              <a:t>。所以强烈建议都加上第二个参数</a:t>
            </a:r>
            <a:r>
              <a:rPr kumimoji="1" lang="en-US" altLang="zh-TW" dirty="0" err="1" smtClean="0"/>
              <a:t>parseInt</a:t>
            </a:r>
            <a:r>
              <a:rPr kumimoji="1" lang="en-US" altLang="zh-TW" dirty="0" smtClean="0"/>
              <a:t>(‘010’,10 ) </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21</a:t>
            </a:fld>
            <a:endParaRPr kumimoji="1" lang="zh-CN" altLang="en-US"/>
          </a:p>
        </p:txBody>
      </p:sp>
    </p:spTree>
    <p:extLst>
      <p:ext uri="{BB962C8B-B14F-4D97-AF65-F5344CB8AC3E}">
        <p14:creationId xmlns:p14="http://schemas.microsoft.com/office/powerpoint/2010/main" val="1246884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TW" altLang="en-US" dirty="0" smtClean="0"/>
              <a:t>有一种利用多行注释，生成多行字符串的变通方法。</a:t>
            </a:r>
          </a:p>
          <a:p>
            <a:endParaRPr kumimoji="1" lang="zh-TW" altLang="en-US" dirty="0" smtClean="0"/>
          </a:p>
          <a:p>
            <a:r>
              <a:rPr kumimoji="1" lang="en-US" altLang="zh-TW" dirty="0" smtClean="0"/>
              <a:t>(function () { /*</a:t>
            </a:r>
          </a:p>
          <a:p>
            <a:r>
              <a:rPr kumimoji="1" lang="en-US" altLang="zh-TW" dirty="0" smtClean="0"/>
              <a:t>line 1</a:t>
            </a:r>
          </a:p>
          <a:p>
            <a:r>
              <a:rPr kumimoji="1" lang="en-US" altLang="zh-TW" dirty="0" smtClean="0"/>
              <a:t>line 2</a:t>
            </a:r>
          </a:p>
          <a:p>
            <a:r>
              <a:rPr kumimoji="1" lang="en-US" altLang="zh-TW" dirty="0" smtClean="0"/>
              <a:t>line 3</a:t>
            </a:r>
          </a:p>
          <a:p>
            <a:r>
              <a:rPr kumimoji="1" lang="en-US" altLang="zh-TW" dirty="0" smtClean="0"/>
              <a:t>*/}).</a:t>
            </a:r>
            <a:r>
              <a:rPr kumimoji="1" lang="en-US" altLang="zh-TW" dirty="0" err="1" smtClean="0"/>
              <a:t>toString</a:t>
            </a:r>
            <a:r>
              <a:rPr kumimoji="1" lang="en-US" altLang="zh-TW" dirty="0" smtClean="0"/>
              <a:t>().split('\n').slice(1,-1).join('\n')</a:t>
            </a:r>
          </a:p>
          <a:p>
            <a:r>
              <a:rPr kumimoji="1" lang="en-US" altLang="zh-TW" dirty="0" smtClean="0"/>
              <a:t>// "line 1</a:t>
            </a:r>
          </a:p>
          <a:p>
            <a:r>
              <a:rPr kumimoji="1" lang="en-US" altLang="zh-TW" dirty="0" smtClean="0"/>
              <a:t>// line 2</a:t>
            </a:r>
          </a:p>
          <a:p>
            <a:r>
              <a:rPr kumimoji="1" lang="en-US" altLang="zh-TW" dirty="0" smtClean="0"/>
              <a:t>// line 3"</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24</a:t>
            </a:fld>
            <a:endParaRPr kumimoji="1" lang="zh-CN" altLang="en-US"/>
          </a:p>
        </p:txBody>
      </p:sp>
    </p:spTree>
    <p:extLst>
      <p:ext uri="{BB962C8B-B14F-4D97-AF65-F5344CB8AC3E}">
        <p14:creationId xmlns:p14="http://schemas.microsoft.com/office/powerpoint/2010/main" val="347448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TW" altLang="en-US" dirty="0" smtClean="0"/>
              <a:t>需要特别注意的是，空数组（</a:t>
            </a:r>
            <a:r>
              <a:rPr kumimoji="1" lang="en-US" altLang="zh-TW" dirty="0" smtClean="0"/>
              <a:t>[]</a:t>
            </a:r>
            <a:r>
              <a:rPr kumimoji="1" lang="zh-TW" altLang="en-US" dirty="0" smtClean="0"/>
              <a:t>）和空对象（</a:t>
            </a:r>
            <a:r>
              <a:rPr kumimoji="1" lang="en-US" altLang="zh-TW" dirty="0" smtClean="0"/>
              <a:t>{}</a:t>
            </a:r>
            <a:r>
              <a:rPr kumimoji="1" lang="zh-TW" altLang="en-US" dirty="0" smtClean="0"/>
              <a:t>）对应的布尔值，都是</a:t>
            </a:r>
            <a:r>
              <a:rPr kumimoji="1" lang="en-US" altLang="zh-TW" dirty="0" smtClean="0"/>
              <a:t>true</a:t>
            </a:r>
            <a:r>
              <a:rPr kumimoji="1" lang="zh-TW" altLang="en-US" dirty="0" smtClean="0"/>
              <a:t>。</a:t>
            </a:r>
          </a:p>
          <a:p>
            <a:r>
              <a:rPr kumimoji="1" lang="en-US" altLang="zh-TW" dirty="0" smtClean="0"/>
              <a:t>if ([]){ </a:t>
            </a:r>
            <a:r>
              <a:rPr kumimoji="1" lang="en-US" altLang="zh-TW" dirty="0" err="1" smtClean="0"/>
              <a:t>console.log</a:t>
            </a:r>
            <a:r>
              <a:rPr kumimoji="1" lang="en-US" altLang="zh-TW" dirty="0" smtClean="0"/>
              <a:t>(true);}</a:t>
            </a:r>
          </a:p>
          <a:p>
            <a:r>
              <a:rPr kumimoji="1" lang="en-US" altLang="zh-TW" dirty="0" smtClean="0"/>
              <a:t>// true</a:t>
            </a:r>
          </a:p>
          <a:p>
            <a:endParaRPr kumimoji="1" lang="en-US" altLang="zh-TW" dirty="0" smtClean="0"/>
          </a:p>
          <a:p>
            <a:r>
              <a:rPr kumimoji="1" lang="en-US" altLang="zh-TW" dirty="0" smtClean="0"/>
              <a:t>if ({}){ </a:t>
            </a:r>
            <a:r>
              <a:rPr kumimoji="1" lang="en-US" altLang="zh-TW" dirty="0" err="1" smtClean="0"/>
              <a:t>console.log</a:t>
            </a:r>
            <a:r>
              <a:rPr kumimoji="1" lang="en-US" altLang="zh-TW" dirty="0" smtClean="0"/>
              <a:t>(true);}</a:t>
            </a:r>
          </a:p>
          <a:p>
            <a:r>
              <a:rPr kumimoji="1" lang="en-US" altLang="zh-TW" dirty="0" smtClean="0"/>
              <a:t>// true</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29</a:t>
            </a:fld>
            <a:endParaRPr kumimoji="1" lang="zh-CN" altLang="en-US"/>
          </a:p>
        </p:txBody>
      </p:sp>
    </p:spTree>
    <p:extLst>
      <p:ext uri="{BB962C8B-B14F-4D97-AF65-F5344CB8AC3E}">
        <p14:creationId xmlns:p14="http://schemas.microsoft.com/office/powerpoint/2010/main" val="128510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JavaScript</a:t>
            </a:r>
            <a:r>
              <a:rPr kumimoji="1" lang="zh-CN" altLang="en-US" dirty="0" smtClean="0"/>
              <a:t>引擎还有一个特点，就是在应该写分号却没写的情况下，它会自动添加（</a:t>
            </a:r>
            <a:r>
              <a:rPr kumimoji="1" lang="en-US" altLang="zh-CN" dirty="0" smtClean="0"/>
              <a:t>Automatic Semicolon Insertion</a:t>
            </a:r>
            <a:r>
              <a:rPr kumimoji="1" lang="zh-CN" altLang="en-US" dirty="0" smtClean="0"/>
              <a:t>，简称</a:t>
            </a:r>
            <a:r>
              <a:rPr kumimoji="1" lang="en-US" altLang="zh-CN" dirty="0" smtClean="0"/>
              <a:t>ASI</a:t>
            </a:r>
            <a:r>
              <a:rPr kumimoji="1" lang="zh-CN" altLang="en-US" dirty="0" smtClean="0"/>
              <a:t>）。但是，这种自动添加不是绝对的。如果下一行的开始可以与本行的结尾连在一起解释，就不会自动添加分号。</a:t>
            </a:r>
            <a:endParaRPr kumimoji="1" lang="en-US" altLang="zh-CN" dirty="0" smtClean="0"/>
          </a:p>
          <a:p>
            <a:r>
              <a:rPr kumimoji="1" lang="zh-CN" altLang="en-US" dirty="0" smtClean="0"/>
              <a:t>易错点：有些编辑器中可能会出现设置不当而导致语句超出一行时把语句分成两行，从而使一个语句被意外地截断成两个，成为语法错误。</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44</a:t>
            </a:fld>
            <a:endParaRPr kumimoji="1" lang="zh-CN" altLang="en-US"/>
          </a:p>
        </p:txBody>
      </p:sp>
    </p:spTree>
    <p:extLst>
      <p:ext uri="{BB962C8B-B14F-4D97-AF65-F5344CB8AC3E}">
        <p14:creationId xmlns:p14="http://schemas.microsoft.com/office/powerpoint/2010/main" val="359957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45</a:t>
            </a:fld>
            <a:endParaRPr kumimoji="1" lang="zh-CN" altLang="en-US"/>
          </a:p>
        </p:txBody>
      </p:sp>
    </p:spTree>
    <p:extLst>
      <p:ext uri="{BB962C8B-B14F-4D97-AF65-F5344CB8AC3E}">
        <p14:creationId xmlns:p14="http://schemas.microsoft.com/office/powerpoint/2010/main" val="3535301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TW" dirty="0" err="1" smtClean="0"/>
              <a:t>var</a:t>
            </a:r>
            <a:r>
              <a:rPr kumimoji="1" lang="en-US" altLang="zh-TW" dirty="0" smtClean="0"/>
              <a:t> a = b + c</a:t>
            </a:r>
          </a:p>
          <a:p>
            <a:r>
              <a:rPr kumimoji="1" lang="en-US" altLang="zh-TW" dirty="0" smtClean="0"/>
              <a:t>(</a:t>
            </a:r>
            <a:r>
              <a:rPr kumimoji="1" lang="en-US" altLang="zh-TW" dirty="0" err="1" smtClean="0"/>
              <a:t>d+e</a:t>
            </a:r>
            <a:r>
              <a:rPr kumimoji="1" lang="en-US" altLang="zh-TW" dirty="0" smtClean="0"/>
              <a:t>).</a:t>
            </a:r>
            <a:r>
              <a:rPr kumimoji="1" lang="en-US" altLang="zh-TW" dirty="0" err="1" smtClean="0"/>
              <a:t>toString</a:t>
            </a:r>
            <a:r>
              <a:rPr kumimoji="1" lang="en-US" altLang="zh-TW" dirty="0" smtClean="0"/>
              <a:t>();</a:t>
            </a:r>
          </a:p>
          <a:p>
            <a:r>
              <a:rPr kumimoji="1" lang="en-US" altLang="zh-TW" dirty="0" smtClean="0"/>
              <a:t>/* </a:t>
            </a:r>
            <a:r>
              <a:rPr kumimoji="1" lang="zh-TW" altLang="en-US" dirty="0" smtClean="0"/>
              <a:t>结果报错，因为两行连在一起，</a:t>
            </a:r>
          </a:p>
          <a:p>
            <a:r>
              <a:rPr kumimoji="1" lang="zh-TW" altLang="en-US" dirty="0" smtClean="0"/>
              <a:t>   解释为</a:t>
            </a:r>
            <a:r>
              <a:rPr kumimoji="1" lang="en-US" altLang="zh-TW" dirty="0" smtClean="0"/>
              <a:t>c(</a:t>
            </a:r>
            <a:r>
              <a:rPr kumimoji="1" lang="en-US" altLang="zh-TW" dirty="0" err="1" smtClean="0"/>
              <a:t>d+e</a:t>
            </a:r>
            <a:r>
              <a:rPr kumimoji="1" lang="en-US" altLang="zh-TW" dirty="0" smtClean="0"/>
              <a:t>)</a:t>
            </a:r>
            <a:r>
              <a:rPr kumimoji="1" lang="zh-TW" altLang="en-US" dirty="0" smtClean="0"/>
              <a:t>，</a:t>
            </a:r>
          </a:p>
          <a:p>
            <a:r>
              <a:rPr kumimoji="1" lang="zh-TW" altLang="en-US" dirty="0" smtClean="0"/>
              <a:t>   即对函数 </a:t>
            </a:r>
            <a:r>
              <a:rPr kumimoji="1" lang="en-US" altLang="zh-TW" dirty="0" smtClean="0"/>
              <a:t>c </a:t>
            </a:r>
            <a:r>
              <a:rPr kumimoji="1" lang="zh-TW" altLang="en-US" dirty="0" smtClean="0"/>
              <a:t>的调用 *</a:t>
            </a:r>
            <a:r>
              <a:rPr kumimoji="1" lang="en-US" altLang="zh-TW" dirty="0" smtClean="0"/>
              <a:t>/</a:t>
            </a:r>
          </a:p>
          <a:p>
            <a:endParaRPr kumimoji="1" lang="en-US" altLang="zh-TW" dirty="0" smtClean="0"/>
          </a:p>
          <a:p>
            <a:r>
              <a:rPr kumimoji="1" lang="en-US" altLang="zh-TW" dirty="0" smtClean="0"/>
              <a:t>a = b</a:t>
            </a:r>
          </a:p>
          <a:p>
            <a:r>
              <a:rPr kumimoji="1" lang="en-US" altLang="zh-TW" dirty="0" smtClean="0"/>
              <a:t>/hi/</a:t>
            </a:r>
            <a:r>
              <a:rPr kumimoji="1" lang="en-US" altLang="zh-TW" dirty="0" err="1" smtClean="0"/>
              <a:t>g.exec</a:t>
            </a:r>
            <a:r>
              <a:rPr kumimoji="1" lang="en-US" altLang="zh-TW" dirty="0" smtClean="0"/>
              <a:t>(c).map(d);</a:t>
            </a:r>
          </a:p>
          <a:p>
            <a:r>
              <a:rPr kumimoji="1" lang="en-US" altLang="zh-TW" dirty="0" smtClean="0"/>
              <a:t>/* </a:t>
            </a:r>
            <a:r>
              <a:rPr kumimoji="1" lang="zh-TW" altLang="en-US" dirty="0" smtClean="0"/>
              <a:t>解释为 </a:t>
            </a:r>
            <a:r>
              <a:rPr kumimoji="1" lang="en-US" altLang="zh-TW" dirty="0" smtClean="0"/>
              <a:t>a = b / hi / </a:t>
            </a:r>
            <a:r>
              <a:rPr kumimoji="1" lang="en-US" altLang="zh-TW" dirty="0" err="1" smtClean="0"/>
              <a:t>g.exec</a:t>
            </a:r>
            <a:r>
              <a:rPr kumimoji="1" lang="en-US" altLang="zh-TW" dirty="0" smtClean="0"/>
              <a:t>(c).map(d)</a:t>
            </a:r>
            <a:r>
              <a:rPr kumimoji="1" lang="zh-TW" altLang="en-US" dirty="0" smtClean="0"/>
              <a:t>，</a:t>
            </a:r>
          </a:p>
          <a:p>
            <a:r>
              <a:rPr kumimoji="1" lang="zh-TW" altLang="en-US" dirty="0" smtClean="0"/>
              <a:t>   即把正则表达式的斜杠当作除法运算符 *</a:t>
            </a:r>
            <a:r>
              <a:rPr kumimoji="1" lang="en-US" altLang="zh-TW" dirty="0" smtClean="0"/>
              <a:t>/ </a:t>
            </a:r>
          </a:p>
          <a:p>
            <a:endParaRPr kumimoji="1" lang="en-US" altLang="zh-TW" dirty="0" smtClean="0"/>
          </a:p>
          <a:p>
            <a:r>
              <a:rPr kumimoji="1" lang="en-US" altLang="zh-TW" dirty="0" err="1" smtClean="0"/>
              <a:t>var</a:t>
            </a:r>
            <a:r>
              <a:rPr kumimoji="1" lang="en-US" altLang="zh-TW" dirty="0" smtClean="0"/>
              <a:t> a = "b"</a:t>
            </a:r>
          </a:p>
          <a:p>
            <a:r>
              <a:rPr kumimoji="1" lang="en-US" altLang="zh-TW" dirty="0" smtClean="0"/>
              <a:t>[ "red", "green" ].</a:t>
            </a:r>
            <a:r>
              <a:rPr kumimoji="1" lang="en-US" altLang="zh-TW" dirty="0" err="1" smtClean="0"/>
              <a:t>forEach</a:t>
            </a:r>
            <a:r>
              <a:rPr kumimoji="1" lang="en-US" altLang="zh-TW" dirty="0" smtClean="0"/>
              <a:t>(function(c) { </a:t>
            </a:r>
            <a:r>
              <a:rPr kumimoji="1" lang="en-US" altLang="zh-TW" dirty="0" err="1" smtClean="0"/>
              <a:t>console.log</a:t>
            </a:r>
            <a:r>
              <a:rPr kumimoji="1" lang="en-US" altLang="zh-TW" dirty="0" smtClean="0"/>
              <a:t>(c) })</a:t>
            </a:r>
          </a:p>
          <a:p>
            <a:r>
              <a:rPr kumimoji="1" lang="en-US" altLang="zh-TW" dirty="0" smtClean="0"/>
              <a:t>/* </a:t>
            </a:r>
            <a:r>
              <a:rPr kumimoji="1" lang="zh-TW" altLang="en-US" dirty="0" smtClean="0"/>
              <a:t>结果报错，因为两行连在一起，</a:t>
            </a:r>
          </a:p>
          <a:p>
            <a:r>
              <a:rPr kumimoji="1" lang="zh-TW" altLang="en-US" dirty="0" smtClean="0"/>
              <a:t> 解释为</a:t>
            </a:r>
            <a:r>
              <a:rPr kumimoji="1" lang="en-US" altLang="zh-TW" dirty="0" smtClean="0"/>
              <a:t>"b"["red", "green"]</a:t>
            </a:r>
            <a:r>
              <a:rPr kumimoji="1" lang="zh-TW" altLang="en-US" dirty="0" smtClean="0"/>
              <a:t>，</a:t>
            </a:r>
          </a:p>
          <a:p>
            <a:r>
              <a:rPr kumimoji="1" lang="zh-TW" altLang="en-US" dirty="0" smtClean="0"/>
              <a:t> 即把字符串当作一个数组，按索引取值 *</a:t>
            </a:r>
            <a:r>
              <a:rPr kumimoji="1" lang="en-US" altLang="zh-TW" dirty="0" smtClean="0"/>
              <a:t>/ </a:t>
            </a:r>
          </a:p>
          <a:p>
            <a:endParaRPr kumimoji="1" lang="en-US" altLang="zh-TW" dirty="0" smtClean="0"/>
          </a:p>
          <a:p>
            <a:r>
              <a:rPr kumimoji="1" lang="en-US" altLang="zh-TW" dirty="0" err="1" smtClean="0"/>
              <a:t>var</a:t>
            </a:r>
            <a:r>
              <a:rPr kumimoji="1" lang="en-US" altLang="zh-TW" dirty="0" smtClean="0"/>
              <a:t> a = 0;</a:t>
            </a:r>
          </a:p>
          <a:p>
            <a:r>
              <a:rPr kumimoji="1" lang="en-US" altLang="zh-TW" dirty="0" err="1" smtClean="0"/>
              <a:t>var</a:t>
            </a:r>
            <a:r>
              <a:rPr kumimoji="1" lang="en-US" altLang="zh-TW" dirty="0" smtClean="0"/>
              <a:t> f = function(x) { return x }</a:t>
            </a:r>
          </a:p>
          <a:p>
            <a:r>
              <a:rPr kumimoji="1" lang="en-US" altLang="zh-TW" dirty="0" smtClean="0"/>
              <a:t>(a++)</a:t>
            </a:r>
          </a:p>
          <a:p>
            <a:r>
              <a:rPr kumimoji="1" lang="en-US" altLang="zh-TW" dirty="0" smtClean="0"/>
              <a:t>/* f</a:t>
            </a:r>
            <a:r>
              <a:rPr kumimoji="1" lang="zh-TW" altLang="en-US" dirty="0" smtClean="0"/>
              <a:t>等于</a:t>
            </a:r>
            <a:r>
              <a:rPr kumimoji="1" lang="en-US" altLang="zh-TW" dirty="0" smtClean="0"/>
              <a:t>0</a:t>
            </a:r>
            <a:r>
              <a:rPr kumimoji="1" lang="zh-TW" altLang="en-US" dirty="0" smtClean="0"/>
              <a:t>，因为</a:t>
            </a:r>
            <a:r>
              <a:rPr kumimoji="1" lang="en-US" altLang="zh-TW" dirty="0" smtClean="0"/>
              <a:t>(a++)</a:t>
            </a:r>
            <a:r>
              <a:rPr kumimoji="1" lang="zh-TW" altLang="en-US" dirty="0" smtClean="0"/>
              <a:t>被</a:t>
            </a:r>
          </a:p>
          <a:p>
            <a:r>
              <a:rPr kumimoji="1" lang="zh-TW" altLang="en-US" dirty="0" smtClean="0"/>
              <a:t> * 视为匿名函数的调用 *</a:t>
            </a:r>
            <a:r>
              <a:rPr kumimoji="1" lang="en-US" altLang="zh-TW" dirty="0" smtClean="0"/>
              <a:t>/</a:t>
            </a:r>
          </a:p>
          <a:p>
            <a:endParaRPr kumimoji="1" lang="en-US" altLang="zh-TW" dirty="0" smtClean="0"/>
          </a:p>
          <a:p>
            <a:r>
              <a:rPr kumimoji="1" lang="en-US" altLang="zh-TW" dirty="0" smtClean="0"/>
              <a:t>return a +</a:t>
            </a:r>
          </a:p>
          <a:p>
            <a:r>
              <a:rPr kumimoji="1" lang="en-US" altLang="zh-TW" dirty="0" smtClean="0"/>
              <a:t>b;</a:t>
            </a:r>
          </a:p>
          <a:p>
            <a:endParaRPr kumimoji="1" lang="en-US" altLang="zh-TW" dirty="0" smtClean="0"/>
          </a:p>
          <a:p>
            <a:r>
              <a:rPr kumimoji="1" lang="en-US" altLang="zh-TW" dirty="0" smtClean="0"/>
              <a:t>return (a</a:t>
            </a:r>
          </a:p>
          <a:p>
            <a:r>
              <a:rPr kumimoji="1" lang="en-US" altLang="zh-TW" dirty="0" smtClean="0"/>
              <a:t>+ b)</a:t>
            </a:r>
          </a:p>
          <a:p>
            <a:r>
              <a:rPr kumimoji="1" lang="en-US" altLang="zh-TW" dirty="0" smtClean="0"/>
              <a:t> </a:t>
            </a:r>
          </a:p>
          <a:p>
            <a:r>
              <a:rPr kumimoji="1" lang="en-US" altLang="zh-TW" dirty="0" err="1" smtClean="0"/>
              <a:t>obj.foo</a:t>
            </a:r>
            <a:r>
              <a:rPr kumimoji="1" lang="en-US" altLang="zh-TW" dirty="0" smtClean="0"/>
              <a:t>(arg1,</a:t>
            </a:r>
          </a:p>
          <a:p>
            <a:r>
              <a:rPr kumimoji="1" lang="en-US" altLang="zh-TW" dirty="0" smtClean="0"/>
              <a:t>arg2)</a:t>
            </a:r>
            <a:endParaRPr kumimoji="1" lang="zh-CN" altLang="en-US" dirty="0"/>
          </a:p>
        </p:txBody>
      </p:sp>
      <p:sp>
        <p:nvSpPr>
          <p:cNvPr id="4" name="幻灯片编号占位符 3"/>
          <p:cNvSpPr>
            <a:spLocks noGrp="1"/>
          </p:cNvSpPr>
          <p:nvPr>
            <p:ph type="sldNum" sz="quarter" idx="10"/>
          </p:nvPr>
        </p:nvSpPr>
        <p:spPr/>
        <p:txBody>
          <a:bodyPr/>
          <a:lstStyle/>
          <a:p>
            <a:fld id="{C8FD8D82-3FD3-084D-89D6-EBAFED7392EB}" type="slidenum">
              <a:rPr kumimoji="1" lang="zh-CN" altLang="en-US" smtClean="0"/>
              <a:t>46</a:t>
            </a:fld>
            <a:endParaRPr kumimoji="1" lang="zh-CN" altLang="en-US"/>
          </a:p>
        </p:txBody>
      </p:sp>
    </p:spTree>
    <p:extLst>
      <p:ext uri="{BB962C8B-B14F-4D97-AF65-F5344CB8AC3E}">
        <p14:creationId xmlns:p14="http://schemas.microsoft.com/office/powerpoint/2010/main" val="49803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Arial"/>
                <a:ea typeface="冬青黑体简体中文 W3"/>
                <a:cs typeface="FZLanTingHei-B-GBK"/>
              </a:defRPr>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a:ea typeface="冬青黑体简体中文 W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sp>
        <p:nvSpPr>
          <p:cNvPr id="4" name="日期占位符 3"/>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321097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33089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solidFill>
                  <a:srgbClr val="FFFFFF"/>
                </a:solidFill>
              </a:defRPr>
            </a:lvl1p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254480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FFFFFF"/>
                </a:solidFill>
                <a:latin typeface="冬青黑体简体中文 W3"/>
                <a:ea typeface="冬青黑体简体中文 W3"/>
                <a:cs typeface="Hiragino Sans GB W3"/>
              </a:defRPr>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p:txBody>
          <a:bodyPr/>
          <a:lstStyle>
            <a:lvl1pPr>
              <a:lnSpc>
                <a:spcPct val="110000"/>
              </a:lnSpc>
              <a:defRPr>
                <a:solidFill>
                  <a:srgbClr val="FFFFFF"/>
                </a:solidFill>
                <a:latin typeface="冬青黑体简体中文 W3"/>
                <a:ea typeface="冬青黑体简体中文 W3"/>
                <a:cs typeface="Hiragino Sans GB W3"/>
              </a:defRPr>
            </a:lvl1pPr>
            <a:lvl2pPr>
              <a:defRPr>
                <a:solidFill>
                  <a:srgbClr val="FFFFFF"/>
                </a:solidFill>
                <a:latin typeface="冬青黑体简体中文 W3"/>
                <a:ea typeface="冬青黑体简体中文 W3"/>
                <a:cs typeface="Hiragino Sans GB W3"/>
              </a:defRPr>
            </a:lvl2pPr>
            <a:lvl3pPr>
              <a:defRPr>
                <a:solidFill>
                  <a:srgbClr val="FFFFFF"/>
                </a:solidFill>
                <a:latin typeface="冬青黑体简体中文 W3"/>
                <a:ea typeface="冬青黑体简体中文 W3"/>
                <a:cs typeface="Hiragino Sans GB W3"/>
              </a:defRPr>
            </a:lvl3pPr>
            <a:lvl4pPr>
              <a:defRPr>
                <a:solidFill>
                  <a:srgbClr val="FFFFFF"/>
                </a:solidFill>
                <a:latin typeface="冬青黑体简体中文 W3"/>
                <a:ea typeface="冬青黑体简体中文 W3"/>
                <a:cs typeface="Hiragino Sans GB W3"/>
              </a:defRPr>
            </a:lvl4pPr>
            <a:lvl5pPr>
              <a:defRPr>
                <a:solidFill>
                  <a:srgbClr val="FFFFFF"/>
                </a:solidFill>
                <a:latin typeface="冬青黑体简体中文 W3"/>
                <a:ea typeface="冬青黑体简体中文 W3"/>
                <a:cs typeface="Hiragino Sans GB W3"/>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75319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Hiragino Sans GB W3"/>
                <a:ea typeface="Hiragino Sans GB W3"/>
                <a:cs typeface="Hiragino Sans GB W3"/>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iragino Sans GB W3"/>
                <a:ea typeface="Hiragino Sans GB W3"/>
                <a:cs typeface="Hiragino Sans GB W3"/>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dirty="0" smtClean="0"/>
              <a:t>单击此处编辑母版文本样式</a:t>
            </a:r>
          </a:p>
        </p:txBody>
      </p:sp>
      <p:sp>
        <p:nvSpPr>
          <p:cNvPr id="4" name="日期占位符 3"/>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127504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a:solidFill>
                  <a:srgbClr val="FFFFFF"/>
                </a:solidFill>
                <a:latin typeface="Hiragino Sans GB W3"/>
                <a:ea typeface="Hiragino Sans GB W3"/>
                <a:cs typeface="Hiragino Sans GB W3"/>
              </a:defRPr>
            </a:lvl1pPr>
          </a:lstStyle>
          <a:p>
            <a:r>
              <a:rPr kumimoji="1" lang="zh-CN" altLang="en-US" dirty="0" smtClean="0"/>
              <a:t>单击此处编辑母版标题样式</a:t>
            </a:r>
            <a:endParaRPr kumimoji="1"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b="0" i="0">
                <a:solidFill>
                  <a:srgbClr val="FFFFFF"/>
                </a:solidFill>
                <a:latin typeface="Hiragino Sans GB W3"/>
                <a:ea typeface="Hiragino Sans GB W3"/>
                <a:cs typeface="Hiragino Sans GB W3"/>
              </a:defRPr>
            </a:lvl1pPr>
            <a:lvl2pPr>
              <a:defRPr sz="2400" b="0" i="0">
                <a:solidFill>
                  <a:srgbClr val="FFFFFF"/>
                </a:solidFill>
                <a:latin typeface="Hiragino Sans GB W3"/>
                <a:ea typeface="Hiragino Sans GB W3"/>
                <a:cs typeface="Hiragino Sans GB W3"/>
              </a:defRPr>
            </a:lvl2pPr>
            <a:lvl3pPr>
              <a:defRPr sz="2000" b="0" i="0">
                <a:solidFill>
                  <a:srgbClr val="FFFFFF"/>
                </a:solidFill>
                <a:latin typeface="Hiragino Sans GB W3"/>
                <a:ea typeface="Hiragino Sans GB W3"/>
                <a:cs typeface="Hiragino Sans GB W3"/>
              </a:defRPr>
            </a:lvl3pPr>
            <a:lvl4pPr>
              <a:defRPr sz="1800" b="0" i="0">
                <a:solidFill>
                  <a:srgbClr val="FFFFFF"/>
                </a:solidFill>
                <a:latin typeface="Hiragino Sans GB W3"/>
                <a:ea typeface="Hiragino Sans GB W3"/>
                <a:cs typeface="Hiragino Sans GB W3"/>
              </a:defRPr>
            </a:lvl4pPr>
            <a:lvl5pPr>
              <a:defRPr sz="1800" b="0" i="0">
                <a:solidFill>
                  <a:srgbClr val="FFFFFF"/>
                </a:solidFill>
                <a:latin typeface="Hiragino Sans GB W3"/>
                <a:ea typeface="Hiragino Sans GB W3"/>
                <a:cs typeface="Hiragino Sans GB W3"/>
              </a:defRPr>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b="0" i="0">
                <a:solidFill>
                  <a:srgbClr val="FFFFFF"/>
                </a:solidFill>
                <a:latin typeface="Hiragino Sans GB W3"/>
                <a:ea typeface="Hiragino Sans GB W3"/>
                <a:cs typeface="Hiragino Sans GB W3"/>
              </a:defRPr>
            </a:lvl1pPr>
            <a:lvl2pPr>
              <a:defRPr sz="2400" b="0" i="0">
                <a:solidFill>
                  <a:srgbClr val="FFFFFF"/>
                </a:solidFill>
                <a:latin typeface="Hiragino Sans GB W3"/>
                <a:ea typeface="Hiragino Sans GB W3"/>
                <a:cs typeface="Hiragino Sans GB W3"/>
              </a:defRPr>
            </a:lvl2pPr>
            <a:lvl3pPr>
              <a:defRPr sz="2000" b="0" i="0">
                <a:solidFill>
                  <a:srgbClr val="FFFFFF"/>
                </a:solidFill>
                <a:latin typeface="Hiragino Sans GB W3"/>
                <a:ea typeface="Hiragino Sans GB W3"/>
                <a:cs typeface="Hiragino Sans GB W3"/>
              </a:defRPr>
            </a:lvl3pPr>
            <a:lvl4pPr>
              <a:defRPr sz="1800" b="0" i="0">
                <a:solidFill>
                  <a:srgbClr val="FFFFFF"/>
                </a:solidFill>
                <a:latin typeface="Hiragino Sans GB W3"/>
                <a:ea typeface="Hiragino Sans GB W3"/>
                <a:cs typeface="Hiragino Sans GB W3"/>
              </a:defRPr>
            </a:lvl4pPr>
            <a:lvl5pPr>
              <a:defRPr sz="1800" b="0" i="0">
                <a:solidFill>
                  <a:srgbClr val="FFFFFF"/>
                </a:solidFill>
                <a:latin typeface="Hiragino Sans GB W3"/>
                <a:ea typeface="Hiragino Sans GB W3"/>
                <a:cs typeface="Hiragino Sans GB W3"/>
              </a:defRPr>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36789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397808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266401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296723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373516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6952300-C78A-B843-A33C-652500EF1AC3}" type="datetimeFigureOut">
              <a:rPr kumimoji="1" lang="zh-CN" altLang="en-US" smtClean="0"/>
              <a:t>17/1/4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34BEC92-4621-854A-929B-14F9E0FCE50D}" type="slidenum">
              <a:rPr kumimoji="1" lang="zh-CN" altLang="en-US" smtClean="0"/>
              <a:t>‹#›</a:t>
            </a:fld>
            <a:endParaRPr kumimoji="1" lang="zh-CN" altLang="en-US"/>
          </a:p>
        </p:txBody>
      </p:sp>
    </p:spTree>
    <p:extLst>
      <p:ext uri="{BB962C8B-B14F-4D97-AF65-F5344CB8AC3E}">
        <p14:creationId xmlns:p14="http://schemas.microsoft.com/office/powerpoint/2010/main" val="27001407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52300-C78A-B843-A33C-652500EF1AC3}" type="datetimeFigureOut">
              <a:rPr kumimoji="1" lang="zh-CN" altLang="en-US" smtClean="0"/>
              <a:t>17/1/4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BEC92-4621-854A-929B-14F9E0FCE50D}" type="slidenum">
              <a:rPr kumimoji="1" lang="zh-CN" altLang="en-US" smtClean="0"/>
              <a:t>‹#›</a:t>
            </a:fld>
            <a:endParaRPr kumimoji="1" lang="zh-CN" altLang="en-US"/>
          </a:p>
        </p:txBody>
      </p:sp>
      <p:pic>
        <p:nvPicPr>
          <p:cNvPr id="7" name="图片 6" descr="苹果风格网孔ppt背景.jpg"/>
          <p:cNvPicPr>
            <a:picLocks noChangeAspect="1"/>
          </p:cNvPicPr>
          <p:nvPr userDrawn="1"/>
        </p:nvPicPr>
        <p:blipFill rotWithShape="1">
          <a:blip r:embed="rId13">
            <a:extLst>
              <a:ext uri="{28A0092B-C50C-407E-A947-70E740481C1C}">
                <a14:useLocalDpi xmlns:a14="http://schemas.microsoft.com/office/drawing/2010/main" val="0"/>
              </a:ext>
            </a:extLst>
          </a:blip>
          <a:srcRect l="-103" r="33520" b="1895"/>
          <a:stretch/>
        </p:blipFill>
        <p:spPr>
          <a:xfrm>
            <a:off x="-161436" y="1"/>
            <a:ext cx="9305438" cy="6857999"/>
          </a:xfrm>
          <a:prstGeom prst="rect">
            <a:avLst/>
          </a:prstGeom>
          <a:noFill/>
          <a:ln>
            <a:noFill/>
          </a:ln>
        </p:spPr>
      </p:pic>
      <p:pic>
        <p:nvPicPr>
          <p:cNvPr id="12" name="图片 11" descr="渐变.png"/>
          <p:cNvPicPr>
            <a:picLocks noChangeAspect="1"/>
          </p:cNvPicPr>
          <p:nvPr userDrawn="1"/>
        </p:nvPicPr>
        <p:blipFill rotWithShape="1">
          <a:blip r:embed="rId14">
            <a:alphaModFix amt="80000"/>
            <a:extLst>
              <a:ext uri="{28A0092B-C50C-407E-A947-70E740481C1C}">
                <a14:useLocalDpi xmlns:a14="http://schemas.microsoft.com/office/drawing/2010/main" val="0"/>
              </a:ext>
            </a:extLst>
          </a:blip>
          <a:srcRect t="11657" r="5916" b="13804"/>
          <a:stretch/>
        </p:blipFill>
        <p:spPr>
          <a:xfrm>
            <a:off x="-161437" y="1"/>
            <a:ext cx="9305438" cy="6858000"/>
          </a:xfrm>
          <a:prstGeom prst="rect">
            <a:avLst/>
          </a:prstGeom>
        </p:spPr>
      </p:pic>
      <p:sp>
        <p:nvSpPr>
          <p:cNvPr id="8" name="文本框 7"/>
          <p:cNvSpPr txBox="1"/>
          <p:nvPr userDrawn="1"/>
        </p:nvSpPr>
        <p:spPr>
          <a:xfrm>
            <a:off x="-161438" y="0"/>
            <a:ext cx="9360000" cy="6912000"/>
          </a:xfrm>
          <a:prstGeom prst="rect">
            <a:avLst/>
          </a:prstGeom>
          <a:solidFill>
            <a:schemeClr val="tx1">
              <a:alpha val="36000"/>
            </a:schemeClr>
          </a:solidFill>
        </p:spPr>
        <p:txBody>
          <a:bodyPr wrap="square" rtlCol="0">
            <a:spAutoFit/>
          </a:bodyPr>
          <a:lstStyle/>
          <a:p>
            <a:endParaRPr kumimoji="1" lang="zh-CN" altLang="en-US" dirty="0"/>
          </a:p>
        </p:txBody>
      </p:sp>
    </p:spTree>
    <p:extLst>
      <p:ext uri="{BB962C8B-B14F-4D97-AF65-F5344CB8AC3E}">
        <p14:creationId xmlns:p14="http://schemas.microsoft.com/office/powerpoint/2010/main" val="137777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52400" y="-101597"/>
            <a:ext cx="9296400" cy="6983995"/>
          </a:xfrm>
          <a:prstGeom prst="rect">
            <a:avLst/>
          </a:prstGeom>
          <a:solidFill>
            <a:schemeClr val="tx1"/>
          </a:solidFill>
        </p:spPr>
        <p:txBody>
          <a:bodyPr wrap="square" rtlCol="0">
            <a:spAutoFit/>
          </a:bodyPr>
          <a:lstStyle/>
          <a:p>
            <a:endParaRPr kumimoji="1" lang="zh-CN" altLang="en-US" dirty="0"/>
          </a:p>
        </p:txBody>
      </p:sp>
      <p:pic>
        <p:nvPicPr>
          <p:cNvPr id="108" name="图片 107"/>
          <p:cNvPicPr>
            <a:picLocks noChangeAspect="1"/>
          </p:cNvPicPr>
          <p:nvPr/>
        </p:nvPicPr>
        <p:blipFill>
          <a:blip r:embed="rId2">
            <a:alphaModFix/>
            <a:extLst>
              <a:ext uri="{BEBA8EAE-BF5A-486C-A8C5-ECC9F3942E4B}">
                <a14:imgProps xmlns:a14="http://schemas.microsoft.com/office/drawing/2010/main">
                  <a14:imgLayer r:embed="rId3">
                    <a14:imgEffect>
                      <a14:saturation sat="122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flipH="1">
            <a:off x="-216000" y="1242000"/>
            <a:ext cx="9414562" cy="5616000"/>
          </a:xfrm>
          <a:prstGeom prst="rect">
            <a:avLst/>
          </a:prstGeom>
        </p:spPr>
      </p:pic>
      <p:sp>
        <p:nvSpPr>
          <p:cNvPr id="11" name="Freeform 6"/>
          <p:cNvSpPr>
            <a:spLocks/>
          </p:cNvSpPr>
          <p:nvPr/>
        </p:nvSpPr>
        <p:spPr bwMode="auto">
          <a:xfrm>
            <a:off x="211141" y="3408150"/>
            <a:ext cx="79375" cy="131233"/>
          </a:xfrm>
          <a:custGeom>
            <a:avLst/>
            <a:gdLst>
              <a:gd name="T0" fmla="*/ 0 w 50"/>
              <a:gd name="T1" fmla="*/ 0 h 62"/>
              <a:gd name="T2" fmla="*/ 0 w 50"/>
              <a:gd name="T3" fmla="*/ 62 h 62"/>
              <a:gd name="T4" fmla="*/ 50 w 50"/>
              <a:gd name="T5" fmla="*/ 62 h 62"/>
              <a:gd name="T6" fmla="*/ 50 w 50"/>
              <a:gd name="T7" fmla="*/ 12 h 62"/>
              <a:gd name="T8" fmla="*/ 0 w 50"/>
              <a:gd name="T9" fmla="*/ 0 h 62"/>
            </a:gdLst>
            <a:ahLst/>
            <a:cxnLst>
              <a:cxn ang="0">
                <a:pos x="T0" y="T1"/>
              </a:cxn>
              <a:cxn ang="0">
                <a:pos x="T2" y="T3"/>
              </a:cxn>
              <a:cxn ang="0">
                <a:pos x="T4" y="T5"/>
              </a:cxn>
              <a:cxn ang="0">
                <a:pos x="T6" y="T7"/>
              </a:cxn>
              <a:cxn ang="0">
                <a:pos x="T8" y="T9"/>
              </a:cxn>
            </a:cxnLst>
            <a:rect l="0" t="0" r="r" b="b"/>
            <a:pathLst>
              <a:path w="50" h="62">
                <a:moveTo>
                  <a:pt x="0" y="0"/>
                </a:moveTo>
                <a:lnTo>
                  <a:pt x="0" y="62"/>
                </a:lnTo>
                <a:lnTo>
                  <a:pt x="50" y="62"/>
                </a:lnTo>
                <a:lnTo>
                  <a:pt x="50" y="12"/>
                </a:lnTo>
                <a:lnTo>
                  <a:pt x="0"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2" name="Freeform 8"/>
          <p:cNvSpPr>
            <a:spLocks/>
          </p:cNvSpPr>
          <p:nvPr/>
        </p:nvSpPr>
        <p:spPr bwMode="auto">
          <a:xfrm>
            <a:off x="400051" y="3344649"/>
            <a:ext cx="120650" cy="160867"/>
          </a:xfrm>
          <a:custGeom>
            <a:avLst/>
            <a:gdLst>
              <a:gd name="T0" fmla="*/ 58 w 76"/>
              <a:gd name="T1" fmla="*/ 0 h 76"/>
              <a:gd name="T2" fmla="*/ 0 w 76"/>
              <a:gd name="T3" fmla="*/ 0 h 76"/>
              <a:gd name="T4" fmla="*/ 0 w 76"/>
              <a:gd name="T5" fmla="*/ 62 h 76"/>
              <a:gd name="T6" fmla="*/ 38 w 76"/>
              <a:gd name="T7" fmla="*/ 62 h 76"/>
              <a:gd name="T8" fmla="*/ 38 w 76"/>
              <a:gd name="T9" fmla="*/ 76 h 76"/>
              <a:gd name="T10" fmla="*/ 76 w 76"/>
              <a:gd name="T11" fmla="*/ 76 h 76"/>
              <a:gd name="T12" fmla="*/ 76 w 76"/>
              <a:gd name="T13" fmla="*/ 30 h 76"/>
              <a:gd name="T14" fmla="*/ 58 w 76"/>
              <a:gd name="T15" fmla="*/ 30 h 76"/>
              <a:gd name="T16" fmla="*/ 58 w 76"/>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58" y="0"/>
                </a:moveTo>
                <a:lnTo>
                  <a:pt x="0" y="0"/>
                </a:lnTo>
                <a:lnTo>
                  <a:pt x="0" y="62"/>
                </a:lnTo>
                <a:lnTo>
                  <a:pt x="38" y="62"/>
                </a:lnTo>
                <a:lnTo>
                  <a:pt x="38" y="76"/>
                </a:lnTo>
                <a:lnTo>
                  <a:pt x="76" y="76"/>
                </a:lnTo>
                <a:lnTo>
                  <a:pt x="76" y="30"/>
                </a:lnTo>
                <a:lnTo>
                  <a:pt x="58" y="30"/>
                </a:lnTo>
                <a:lnTo>
                  <a:pt x="58"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3" name="Freeform 9"/>
          <p:cNvSpPr>
            <a:spLocks/>
          </p:cNvSpPr>
          <p:nvPr/>
        </p:nvSpPr>
        <p:spPr bwMode="auto">
          <a:xfrm>
            <a:off x="400051" y="3344649"/>
            <a:ext cx="120650" cy="160867"/>
          </a:xfrm>
          <a:custGeom>
            <a:avLst/>
            <a:gdLst>
              <a:gd name="T0" fmla="*/ 58 w 76"/>
              <a:gd name="T1" fmla="*/ 0 h 76"/>
              <a:gd name="T2" fmla="*/ 0 w 76"/>
              <a:gd name="T3" fmla="*/ 0 h 76"/>
              <a:gd name="T4" fmla="*/ 0 w 76"/>
              <a:gd name="T5" fmla="*/ 62 h 76"/>
              <a:gd name="T6" fmla="*/ 38 w 76"/>
              <a:gd name="T7" fmla="*/ 62 h 76"/>
              <a:gd name="T8" fmla="*/ 38 w 76"/>
              <a:gd name="T9" fmla="*/ 76 h 76"/>
              <a:gd name="T10" fmla="*/ 76 w 76"/>
              <a:gd name="T11" fmla="*/ 76 h 76"/>
              <a:gd name="T12" fmla="*/ 76 w 76"/>
              <a:gd name="T13" fmla="*/ 30 h 76"/>
              <a:gd name="T14" fmla="*/ 58 w 76"/>
              <a:gd name="T15" fmla="*/ 30 h 76"/>
              <a:gd name="T16" fmla="*/ 58 w 76"/>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58" y="0"/>
                </a:moveTo>
                <a:lnTo>
                  <a:pt x="0" y="0"/>
                </a:lnTo>
                <a:lnTo>
                  <a:pt x="0" y="62"/>
                </a:lnTo>
                <a:lnTo>
                  <a:pt x="38" y="62"/>
                </a:lnTo>
                <a:lnTo>
                  <a:pt x="38" y="76"/>
                </a:lnTo>
                <a:lnTo>
                  <a:pt x="76" y="76"/>
                </a:lnTo>
                <a:lnTo>
                  <a:pt x="76" y="30"/>
                </a:lnTo>
                <a:lnTo>
                  <a:pt x="58" y="30"/>
                </a:lnTo>
                <a:lnTo>
                  <a:pt x="58"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14" name="Freeform 10"/>
          <p:cNvSpPr>
            <a:spLocks/>
          </p:cNvSpPr>
          <p:nvPr/>
        </p:nvSpPr>
        <p:spPr bwMode="auto">
          <a:xfrm>
            <a:off x="520701" y="3156264"/>
            <a:ext cx="65088" cy="188384"/>
          </a:xfrm>
          <a:custGeom>
            <a:avLst/>
            <a:gdLst>
              <a:gd name="T0" fmla="*/ 41 w 41"/>
              <a:gd name="T1" fmla="*/ 0 h 89"/>
              <a:gd name="T2" fmla="*/ 0 w 41"/>
              <a:gd name="T3" fmla="*/ 24 h 89"/>
              <a:gd name="T4" fmla="*/ 0 w 41"/>
              <a:gd name="T5" fmla="*/ 66 h 89"/>
              <a:gd name="T6" fmla="*/ 41 w 41"/>
              <a:gd name="T7" fmla="*/ 89 h 89"/>
              <a:gd name="T8" fmla="*/ 41 w 41"/>
              <a:gd name="T9" fmla="*/ 0 h 89"/>
            </a:gdLst>
            <a:ahLst/>
            <a:cxnLst>
              <a:cxn ang="0">
                <a:pos x="T0" y="T1"/>
              </a:cxn>
              <a:cxn ang="0">
                <a:pos x="T2" y="T3"/>
              </a:cxn>
              <a:cxn ang="0">
                <a:pos x="T4" y="T5"/>
              </a:cxn>
              <a:cxn ang="0">
                <a:pos x="T6" y="T7"/>
              </a:cxn>
              <a:cxn ang="0">
                <a:pos x="T8" y="T9"/>
              </a:cxn>
            </a:cxnLst>
            <a:rect l="0" t="0" r="r" b="b"/>
            <a:pathLst>
              <a:path w="41" h="89">
                <a:moveTo>
                  <a:pt x="41" y="0"/>
                </a:moveTo>
                <a:lnTo>
                  <a:pt x="0" y="24"/>
                </a:lnTo>
                <a:lnTo>
                  <a:pt x="0" y="66"/>
                </a:lnTo>
                <a:lnTo>
                  <a:pt x="41" y="89"/>
                </a:lnTo>
                <a:lnTo>
                  <a:pt x="41"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5" name="Freeform 12"/>
          <p:cNvSpPr>
            <a:spLocks/>
          </p:cNvSpPr>
          <p:nvPr/>
        </p:nvSpPr>
        <p:spPr bwMode="auto">
          <a:xfrm>
            <a:off x="706438" y="3207064"/>
            <a:ext cx="138113" cy="137584"/>
          </a:xfrm>
          <a:custGeom>
            <a:avLst/>
            <a:gdLst>
              <a:gd name="T0" fmla="*/ 12 w 87"/>
              <a:gd name="T1" fmla="*/ 0 h 65"/>
              <a:gd name="T2" fmla="*/ 0 w 87"/>
              <a:gd name="T3" fmla="*/ 34 h 65"/>
              <a:gd name="T4" fmla="*/ 67 w 87"/>
              <a:gd name="T5" fmla="*/ 65 h 65"/>
              <a:gd name="T6" fmla="*/ 87 w 87"/>
              <a:gd name="T7" fmla="*/ 20 h 65"/>
              <a:gd name="T8" fmla="*/ 12 w 87"/>
              <a:gd name="T9" fmla="*/ 0 h 65"/>
            </a:gdLst>
            <a:ahLst/>
            <a:cxnLst>
              <a:cxn ang="0">
                <a:pos x="T0" y="T1"/>
              </a:cxn>
              <a:cxn ang="0">
                <a:pos x="T2" y="T3"/>
              </a:cxn>
              <a:cxn ang="0">
                <a:pos x="T4" y="T5"/>
              </a:cxn>
              <a:cxn ang="0">
                <a:pos x="T6" y="T7"/>
              </a:cxn>
              <a:cxn ang="0">
                <a:pos x="T8" y="T9"/>
              </a:cxn>
            </a:cxnLst>
            <a:rect l="0" t="0" r="r" b="b"/>
            <a:pathLst>
              <a:path w="87" h="65">
                <a:moveTo>
                  <a:pt x="12" y="0"/>
                </a:moveTo>
                <a:lnTo>
                  <a:pt x="0" y="34"/>
                </a:lnTo>
                <a:lnTo>
                  <a:pt x="67" y="65"/>
                </a:lnTo>
                <a:lnTo>
                  <a:pt x="87" y="20"/>
                </a:lnTo>
                <a:lnTo>
                  <a:pt x="12"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6" name="Freeform 14"/>
          <p:cNvSpPr>
            <a:spLocks/>
          </p:cNvSpPr>
          <p:nvPr/>
        </p:nvSpPr>
        <p:spPr bwMode="auto">
          <a:xfrm>
            <a:off x="812801" y="3249397"/>
            <a:ext cx="230188" cy="381000"/>
          </a:xfrm>
          <a:custGeom>
            <a:avLst/>
            <a:gdLst>
              <a:gd name="T0" fmla="*/ 72 w 145"/>
              <a:gd name="T1" fmla="*/ 0 h 180"/>
              <a:gd name="T2" fmla="*/ 0 w 145"/>
              <a:gd name="T3" fmla="*/ 83 h 180"/>
              <a:gd name="T4" fmla="*/ 90 w 145"/>
              <a:gd name="T5" fmla="*/ 180 h 180"/>
              <a:gd name="T6" fmla="*/ 145 w 145"/>
              <a:gd name="T7" fmla="*/ 121 h 180"/>
              <a:gd name="T8" fmla="*/ 120 w 145"/>
              <a:gd name="T9" fmla="*/ 91 h 180"/>
              <a:gd name="T10" fmla="*/ 140 w 145"/>
              <a:gd name="T11" fmla="*/ 61 h 180"/>
              <a:gd name="T12" fmla="*/ 72 w 145"/>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45" h="180">
                <a:moveTo>
                  <a:pt x="72" y="0"/>
                </a:moveTo>
                <a:lnTo>
                  <a:pt x="0" y="83"/>
                </a:lnTo>
                <a:lnTo>
                  <a:pt x="90" y="180"/>
                </a:lnTo>
                <a:lnTo>
                  <a:pt x="145" y="121"/>
                </a:lnTo>
                <a:lnTo>
                  <a:pt x="120" y="91"/>
                </a:lnTo>
                <a:lnTo>
                  <a:pt x="140" y="61"/>
                </a:lnTo>
                <a:lnTo>
                  <a:pt x="72"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7" name="Freeform 15"/>
          <p:cNvSpPr>
            <a:spLocks/>
          </p:cNvSpPr>
          <p:nvPr/>
        </p:nvSpPr>
        <p:spPr bwMode="auto">
          <a:xfrm>
            <a:off x="812801" y="3249397"/>
            <a:ext cx="230188" cy="381000"/>
          </a:xfrm>
          <a:custGeom>
            <a:avLst/>
            <a:gdLst>
              <a:gd name="T0" fmla="*/ 72 w 145"/>
              <a:gd name="T1" fmla="*/ 0 h 180"/>
              <a:gd name="T2" fmla="*/ 0 w 145"/>
              <a:gd name="T3" fmla="*/ 83 h 180"/>
              <a:gd name="T4" fmla="*/ 90 w 145"/>
              <a:gd name="T5" fmla="*/ 180 h 180"/>
              <a:gd name="T6" fmla="*/ 145 w 145"/>
              <a:gd name="T7" fmla="*/ 121 h 180"/>
              <a:gd name="T8" fmla="*/ 120 w 145"/>
              <a:gd name="T9" fmla="*/ 91 h 180"/>
              <a:gd name="T10" fmla="*/ 140 w 145"/>
              <a:gd name="T11" fmla="*/ 61 h 180"/>
              <a:gd name="T12" fmla="*/ 72 w 145"/>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45" h="180">
                <a:moveTo>
                  <a:pt x="72" y="0"/>
                </a:moveTo>
                <a:lnTo>
                  <a:pt x="0" y="83"/>
                </a:lnTo>
                <a:lnTo>
                  <a:pt x="90" y="180"/>
                </a:lnTo>
                <a:lnTo>
                  <a:pt x="145" y="121"/>
                </a:lnTo>
                <a:lnTo>
                  <a:pt x="120" y="91"/>
                </a:lnTo>
                <a:lnTo>
                  <a:pt x="140" y="61"/>
                </a:lnTo>
                <a:lnTo>
                  <a:pt x="72"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18" name="Freeform 16"/>
          <p:cNvSpPr>
            <a:spLocks/>
          </p:cNvSpPr>
          <p:nvPr/>
        </p:nvSpPr>
        <p:spPr bwMode="auto">
          <a:xfrm>
            <a:off x="1003304" y="3207064"/>
            <a:ext cx="252413" cy="423333"/>
          </a:xfrm>
          <a:custGeom>
            <a:avLst/>
            <a:gdLst>
              <a:gd name="T0" fmla="*/ 79 w 159"/>
              <a:gd name="T1" fmla="*/ 0 h 200"/>
              <a:gd name="T2" fmla="*/ 20 w 159"/>
              <a:gd name="T3" fmla="*/ 81 h 200"/>
              <a:gd name="T4" fmla="*/ 0 w 159"/>
              <a:gd name="T5" fmla="*/ 111 h 200"/>
              <a:gd name="T6" fmla="*/ 25 w 159"/>
              <a:gd name="T7" fmla="*/ 141 h 200"/>
              <a:gd name="T8" fmla="*/ 79 w 159"/>
              <a:gd name="T9" fmla="*/ 200 h 200"/>
              <a:gd name="T10" fmla="*/ 159 w 159"/>
              <a:gd name="T11" fmla="*/ 111 h 200"/>
              <a:gd name="T12" fmla="*/ 79 w 159"/>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159" h="200">
                <a:moveTo>
                  <a:pt x="79" y="0"/>
                </a:moveTo>
                <a:lnTo>
                  <a:pt x="20" y="81"/>
                </a:lnTo>
                <a:lnTo>
                  <a:pt x="0" y="111"/>
                </a:lnTo>
                <a:lnTo>
                  <a:pt x="25" y="141"/>
                </a:lnTo>
                <a:lnTo>
                  <a:pt x="79" y="200"/>
                </a:lnTo>
                <a:lnTo>
                  <a:pt x="159" y="111"/>
                </a:lnTo>
                <a:lnTo>
                  <a:pt x="79"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9" name="Rectangle 18"/>
          <p:cNvSpPr>
            <a:spLocks noChangeArrowheads="1"/>
          </p:cNvSpPr>
          <p:nvPr/>
        </p:nvSpPr>
        <p:spPr bwMode="auto">
          <a:xfrm>
            <a:off x="952501" y="3071597"/>
            <a:ext cx="134938" cy="84667"/>
          </a:xfrm>
          <a:prstGeom prst="rect">
            <a:avLst/>
          </a:pr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20" name="Freeform 20"/>
          <p:cNvSpPr>
            <a:spLocks/>
          </p:cNvSpPr>
          <p:nvPr/>
        </p:nvSpPr>
        <p:spPr bwMode="auto">
          <a:xfrm>
            <a:off x="1189038" y="2862048"/>
            <a:ext cx="300038" cy="416984"/>
          </a:xfrm>
          <a:custGeom>
            <a:avLst/>
            <a:gdLst>
              <a:gd name="T0" fmla="*/ 103 w 189"/>
              <a:gd name="T1" fmla="*/ 0 h 197"/>
              <a:gd name="T2" fmla="*/ 0 w 189"/>
              <a:gd name="T3" fmla="*/ 99 h 197"/>
              <a:gd name="T4" fmla="*/ 93 w 189"/>
              <a:gd name="T5" fmla="*/ 197 h 197"/>
              <a:gd name="T6" fmla="*/ 189 w 189"/>
              <a:gd name="T7" fmla="*/ 99 h 197"/>
              <a:gd name="T8" fmla="*/ 103 w 189"/>
              <a:gd name="T9" fmla="*/ 0 h 197"/>
            </a:gdLst>
            <a:ahLst/>
            <a:cxnLst>
              <a:cxn ang="0">
                <a:pos x="T0" y="T1"/>
              </a:cxn>
              <a:cxn ang="0">
                <a:pos x="T2" y="T3"/>
              </a:cxn>
              <a:cxn ang="0">
                <a:pos x="T4" y="T5"/>
              </a:cxn>
              <a:cxn ang="0">
                <a:pos x="T6" y="T7"/>
              </a:cxn>
              <a:cxn ang="0">
                <a:pos x="T8" y="T9"/>
              </a:cxn>
            </a:cxnLst>
            <a:rect l="0" t="0" r="r" b="b"/>
            <a:pathLst>
              <a:path w="189" h="197">
                <a:moveTo>
                  <a:pt x="103" y="0"/>
                </a:moveTo>
                <a:lnTo>
                  <a:pt x="0" y="99"/>
                </a:lnTo>
                <a:lnTo>
                  <a:pt x="93" y="197"/>
                </a:lnTo>
                <a:lnTo>
                  <a:pt x="189" y="99"/>
                </a:lnTo>
                <a:lnTo>
                  <a:pt x="103"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21" name="Freeform 21"/>
          <p:cNvSpPr>
            <a:spLocks/>
          </p:cNvSpPr>
          <p:nvPr/>
        </p:nvSpPr>
        <p:spPr bwMode="auto">
          <a:xfrm>
            <a:off x="1189038" y="2862048"/>
            <a:ext cx="300038" cy="416984"/>
          </a:xfrm>
          <a:custGeom>
            <a:avLst/>
            <a:gdLst>
              <a:gd name="T0" fmla="*/ 103 w 189"/>
              <a:gd name="T1" fmla="*/ 0 h 197"/>
              <a:gd name="T2" fmla="*/ 0 w 189"/>
              <a:gd name="T3" fmla="*/ 99 h 197"/>
              <a:gd name="T4" fmla="*/ 93 w 189"/>
              <a:gd name="T5" fmla="*/ 197 h 197"/>
              <a:gd name="T6" fmla="*/ 189 w 189"/>
              <a:gd name="T7" fmla="*/ 99 h 197"/>
              <a:gd name="T8" fmla="*/ 103 w 189"/>
              <a:gd name="T9" fmla="*/ 0 h 197"/>
            </a:gdLst>
            <a:ahLst/>
            <a:cxnLst>
              <a:cxn ang="0">
                <a:pos x="T0" y="T1"/>
              </a:cxn>
              <a:cxn ang="0">
                <a:pos x="T2" y="T3"/>
              </a:cxn>
              <a:cxn ang="0">
                <a:pos x="T4" y="T5"/>
              </a:cxn>
              <a:cxn ang="0">
                <a:pos x="T6" y="T7"/>
              </a:cxn>
              <a:cxn ang="0">
                <a:pos x="T8" y="T9"/>
              </a:cxn>
            </a:cxnLst>
            <a:rect l="0" t="0" r="r" b="b"/>
            <a:pathLst>
              <a:path w="189" h="197">
                <a:moveTo>
                  <a:pt x="103" y="0"/>
                </a:moveTo>
                <a:lnTo>
                  <a:pt x="0" y="99"/>
                </a:lnTo>
                <a:lnTo>
                  <a:pt x="93" y="197"/>
                </a:lnTo>
                <a:lnTo>
                  <a:pt x="189" y="99"/>
                </a:lnTo>
                <a:lnTo>
                  <a:pt x="103"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22" name="Freeform 22"/>
          <p:cNvSpPr>
            <a:spLocks/>
          </p:cNvSpPr>
          <p:nvPr/>
        </p:nvSpPr>
        <p:spPr bwMode="auto">
          <a:xfrm>
            <a:off x="1441451" y="2512797"/>
            <a:ext cx="211138" cy="349251"/>
          </a:xfrm>
          <a:custGeom>
            <a:avLst/>
            <a:gdLst>
              <a:gd name="T0" fmla="*/ 61 w 133"/>
              <a:gd name="T1" fmla="*/ 0 h 165"/>
              <a:gd name="T2" fmla="*/ 0 w 133"/>
              <a:gd name="T3" fmla="*/ 109 h 165"/>
              <a:gd name="T4" fmla="*/ 83 w 133"/>
              <a:gd name="T5" fmla="*/ 165 h 165"/>
              <a:gd name="T6" fmla="*/ 133 w 133"/>
              <a:gd name="T7" fmla="*/ 82 h 165"/>
              <a:gd name="T8" fmla="*/ 61 w 133"/>
              <a:gd name="T9" fmla="*/ 0 h 165"/>
            </a:gdLst>
            <a:ahLst/>
            <a:cxnLst>
              <a:cxn ang="0">
                <a:pos x="T0" y="T1"/>
              </a:cxn>
              <a:cxn ang="0">
                <a:pos x="T2" y="T3"/>
              </a:cxn>
              <a:cxn ang="0">
                <a:pos x="T4" y="T5"/>
              </a:cxn>
              <a:cxn ang="0">
                <a:pos x="T6" y="T7"/>
              </a:cxn>
              <a:cxn ang="0">
                <a:pos x="T8" y="T9"/>
              </a:cxn>
            </a:cxnLst>
            <a:rect l="0" t="0" r="r" b="b"/>
            <a:pathLst>
              <a:path w="133" h="165">
                <a:moveTo>
                  <a:pt x="61" y="0"/>
                </a:moveTo>
                <a:lnTo>
                  <a:pt x="0" y="109"/>
                </a:lnTo>
                <a:lnTo>
                  <a:pt x="83" y="165"/>
                </a:lnTo>
                <a:lnTo>
                  <a:pt x="133" y="82"/>
                </a:lnTo>
                <a:lnTo>
                  <a:pt x="61"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23" name="Freeform 23"/>
          <p:cNvSpPr>
            <a:spLocks/>
          </p:cNvSpPr>
          <p:nvPr/>
        </p:nvSpPr>
        <p:spPr bwMode="auto">
          <a:xfrm>
            <a:off x="1441451" y="2512797"/>
            <a:ext cx="211138" cy="349251"/>
          </a:xfrm>
          <a:custGeom>
            <a:avLst/>
            <a:gdLst>
              <a:gd name="T0" fmla="*/ 61 w 133"/>
              <a:gd name="T1" fmla="*/ 0 h 165"/>
              <a:gd name="T2" fmla="*/ 0 w 133"/>
              <a:gd name="T3" fmla="*/ 109 h 165"/>
              <a:gd name="T4" fmla="*/ 83 w 133"/>
              <a:gd name="T5" fmla="*/ 165 h 165"/>
              <a:gd name="T6" fmla="*/ 133 w 133"/>
              <a:gd name="T7" fmla="*/ 82 h 165"/>
              <a:gd name="T8" fmla="*/ 61 w 133"/>
              <a:gd name="T9" fmla="*/ 0 h 165"/>
            </a:gdLst>
            <a:ahLst/>
            <a:cxnLst>
              <a:cxn ang="0">
                <a:pos x="T0" y="T1"/>
              </a:cxn>
              <a:cxn ang="0">
                <a:pos x="T2" y="T3"/>
              </a:cxn>
              <a:cxn ang="0">
                <a:pos x="T4" y="T5"/>
              </a:cxn>
              <a:cxn ang="0">
                <a:pos x="T6" y="T7"/>
              </a:cxn>
              <a:cxn ang="0">
                <a:pos x="T8" y="T9"/>
              </a:cxn>
            </a:cxnLst>
            <a:rect l="0" t="0" r="r" b="b"/>
            <a:pathLst>
              <a:path w="133" h="165">
                <a:moveTo>
                  <a:pt x="61" y="0"/>
                </a:moveTo>
                <a:lnTo>
                  <a:pt x="0" y="109"/>
                </a:lnTo>
                <a:lnTo>
                  <a:pt x="83" y="165"/>
                </a:lnTo>
                <a:lnTo>
                  <a:pt x="133" y="82"/>
                </a:lnTo>
                <a:lnTo>
                  <a:pt x="61"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24" name="Freeform 24"/>
          <p:cNvSpPr>
            <a:spLocks/>
          </p:cNvSpPr>
          <p:nvPr/>
        </p:nvSpPr>
        <p:spPr bwMode="auto">
          <a:xfrm>
            <a:off x="1712913" y="2798550"/>
            <a:ext cx="153988" cy="114300"/>
          </a:xfrm>
          <a:custGeom>
            <a:avLst/>
            <a:gdLst>
              <a:gd name="T0" fmla="*/ 97 w 97"/>
              <a:gd name="T1" fmla="*/ 0 h 54"/>
              <a:gd name="T2" fmla="*/ 0 w 97"/>
              <a:gd name="T3" fmla="*/ 30 h 54"/>
              <a:gd name="T4" fmla="*/ 97 w 97"/>
              <a:gd name="T5" fmla="*/ 54 h 54"/>
              <a:gd name="T6" fmla="*/ 97 w 97"/>
              <a:gd name="T7" fmla="*/ 0 h 54"/>
            </a:gdLst>
            <a:ahLst/>
            <a:cxnLst>
              <a:cxn ang="0">
                <a:pos x="T0" y="T1"/>
              </a:cxn>
              <a:cxn ang="0">
                <a:pos x="T2" y="T3"/>
              </a:cxn>
              <a:cxn ang="0">
                <a:pos x="T4" y="T5"/>
              </a:cxn>
              <a:cxn ang="0">
                <a:pos x="T6" y="T7"/>
              </a:cxn>
            </a:cxnLst>
            <a:rect l="0" t="0" r="r" b="b"/>
            <a:pathLst>
              <a:path w="97" h="54">
                <a:moveTo>
                  <a:pt x="97" y="0"/>
                </a:moveTo>
                <a:lnTo>
                  <a:pt x="0" y="30"/>
                </a:lnTo>
                <a:lnTo>
                  <a:pt x="97" y="54"/>
                </a:lnTo>
                <a:lnTo>
                  <a:pt x="97"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25" name="Freeform 26"/>
          <p:cNvSpPr>
            <a:spLocks/>
          </p:cNvSpPr>
          <p:nvPr/>
        </p:nvSpPr>
        <p:spPr bwMode="auto">
          <a:xfrm>
            <a:off x="2012954" y="2798550"/>
            <a:ext cx="131763" cy="268817"/>
          </a:xfrm>
          <a:custGeom>
            <a:avLst/>
            <a:gdLst>
              <a:gd name="T0" fmla="*/ 17 w 83"/>
              <a:gd name="T1" fmla="*/ 0 h 127"/>
              <a:gd name="T2" fmla="*/ 0 w 83"/>
              <a:gd name="T3" fmla="*/ 80 h 127"/>
              <a:gd name="T4" fmla="*/ 83 w 83"/>
              <a:gd name="T5" fmla="*/ 127 h 127"/>
              <a:gd name="T6" fmla="*/ 83 w 83"/>
              <a:gd name="T7" fmla="*/ 30 h 127"/>
              <a:gd name="T8" fmla="*/ 17 w 83"/>
              <a:gd name="T9" fmla="*/ 0 h 127"/>
            </a:gdLst>
            <a:ahLst/>
            <a:cxnLst>
              <a:cxn ang="0">
                <a:pos x="T0" y="T1"/>
              </a:cxn>
              <a:cxn ang="0">
                <a:pos x="T2" y="T3"/>
              </a:cxn>
              <a:cxn ang="0">
                <a:pos x="T4" y="T5"/>
              </a:cxn>
              <a:cxn ang="0">
                <a:pos x="T6" y="T7"/>
              </a:cxn>
              <a:cxn ang="0">
                <a:pos x="T8" y="T9"/>
              </a:cxn>
            </a:cxnLst>
            <a:rect l="0" t="0" r="r" b="b"/>
            <a:pathLst>
              <a:path w="83" h="127">
                <a:moveTo>
                  <a:pt x="17" y="0"/>
                </a:moveTo>
                <a:lnTo>
                  <a:pt x="0" y="80"/>
                </a:lnTo>
                <a:lnTo>
                  <a:pt x="83" y="127"/>
                </a:lnTo>
                <a:lnTo>
                  <a:pt x="83" y="30"/>
                </a:lnTo>
                <a:lnTo>
                  <a:pt x="17"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26" name="Freeform 27"/>
          <p:cNvSpPr>
            <a:spLocks/>
          </p:cNvSpPr>
          <p:nvPr/>
        </p:nvSpPr>
        <p:spPr bwMode="auto">
          <a:xfrm>
            <a:off x="2012954" y="2798550"/>
            <a:ext cx="131763" cy="268817"/>
          </a:xfrm>
          <a:custGeom>
            <a:avLst/>
            <a:gdLst>
              <a:gd name="T0" fmla="*/ 17 w 83"/>
              <a:gd name="T1" fmla="*/ 0 h 127"/>
              <a:gd name="T2" fmla="*/ 0 w 83"/>
              <a:gd name="T3" fmla="*/ 80 h 127"/>
              <a:gd name="T4" fmla="*/ 83 w 83"/>
              <a:gd name="T5" fmla="*/ 127 h 127"/>
              <a:gd name="T6" fmla="*/ 83 w 83"/>
              <a:gd name="T7" fmla="*/ 30 h 127"/>
              <a:gd name="T8" fmla="*/ 17 w 83"/>
              <a:gd name="T9" fmla="*/ 0 h 127"/>
            </a:gdLst>
            <a:ahLst/>
            <a:cxnLst>
              <a:cxn ang="0">
                <a:pos x="T0" y="T1"/>
              </a:cxn>
              <a:cxn ang="0">
                <a:pos x="T2" y="T3"/>
              </a:cxn>
              <a:cxn ang="0">
                <a:pos x="T4" y="T5"/>
              </a:cxn>
              <a:cxn ang="0">
                <a:pos x="T6" y="T7"/>
              </a:cxn>
              <a:cxn ang="0">
                <a:pos x="T8" y="T9"/>
              </a:cxn>
            </a:cxnLst>
            <a:rect l="0" t="0" r="r" b="b"/>
            <a:pathLst>
              <a:path w="83" h="127">
                <a:moveTo>
                  <a:pt x="17" y="0"/>
                </a:moveTo>
                <a:lnTo>
                  <a:pt x="0" y="80"/>
                </a:lnTo>
                <a:lnTo>
                  <a:pt x="83" y="127"/>
                </a:lnTo>
                <a:lnTo>
                  <a:pt x="83" y="30"/>
                </a:lnTo>
                <a:lnTo>
                  <a:pt x="17"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27" name="Freeform 28"/>
          <p:cNvSpPr>
            <a:spLocks/>
          </p:cNvSpPr>
          <p:nvPr/>
        </p:nvSpPr>
        <p:spPr bwMode="auto">
          <a:xfrm>
            <a:off x="1652591" y="3071599"/>
            <a:ext cx="360363" cy="336551"/>
          </a:xfrm>
          <a:custGeom>
            <a:avLst/>
            <a:gdLst>
              <a:gd name="T0" fmla="*/ 181 w 227"/>
              <a:gd name="T1" fmla="*/ 0 h 159"/>
              <a:gd name="T2" fmla="*/ 0 w 227"/>
              <a:gd name="T3" fmla="*/ 64 h 159"/>
              <a:gd name="T4" fmla="*/ 113 w 227"/>
              <a:gd name="T5" fmla="*/ 159 h 159"/>
              <a:gd name="T6" fmla="*/ 227 w 227"/>
              <a:gd name="T7" fmla="*/ 84 h 159"/>
              <a:gd name="T8" fmla="*/ 181 w 227"/>
              <a:gd name="T9" fmla="*/ 0 h 159"/>
            </a:gdLst>
            <a:ahLst/>
            <a:cxnLst>
              <a:cxn ang="0">
                <a:pos x="T0" y="T1"/>
              </a:cxn>
              <a:cxn ang="0">
                <a:pos x="T2" y="T3"/>
              </a:cxn>
              <a:cxn ang="0">
                <a:pos x="T4" y="T5"/>
              </a:cxn>
              <a:cxn ang="0">
                <a:pos x="T6" y="T7"/>
              </a:cxn>
              <a:cxn ang="0">
                <a:pos x="T8" y="T9"/>
              </a:cxn>
            </a:cxnLst>
            <a:rect l="0" t="0" r="r" b="b"/>
            <a:pathLst>
              <a:path w="227" h="159">
                <a:moveTo>
                  <a:pt x="181" y="0"/>
                </a:moveTo>
                <a:lnTo>
                  <a:pt x="0" y="64"/>
                </a:lnTo>
                <a:lnTo>
                  <a:pt x="113" y="159"/>
                </a:lnTo>
                <a:lnTo>
                  <a:pt x="227" y="84"/>
                </a:lnTo>
                <a:lnTo>
                  <a:pt x="181"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28" name="Freeform 30"/>
          <p:cNvSpPr>
            <a:spLocks/>
          </p:cNvSpPr>
          <p:nvPr/>
        </p:nvSpPr>
        <p:spPr bwMode="auto">
          <a:xfrm>
            <a:off x="1831979" y="3442017"/>
            <a:ext cx="180975" cy="148167"/>
          </a:xfrm>
          <a:custGeom>
            <a:avLst/>
            <a:gdLst>
              <a:gd name="T0" fmla="*/ 0 w 114"/>
              <a:gd name="T1" fmla="*/ 0 h 70"/>
              <a:gd name="T2" fmla="*/ 0 w 114"/>
              <a:gd name="T3" fmla="*/ 30 h 70"/>
              <a:gd name="T4" fmla="*/ 114 w 114"/>
              <a:gd name="T5" fmla="*/ 70 h 70"/>
              <a:gd name="T6" fmla="*/ 114 w 114"/>
              <a:gd name="T7" fmla="*/ 16 h 70"/>
              <a:gd name="T8" fmla="*/ 0 w 114"/>
              <a:gd name="T9" fmla="*/ 0 h 70"/>
            </a:gdLst>
            <a:ahLst/>
            <a:cxnLst>
              <a:cxn ang="0">
                <a:pos x="T0" y="T1"/>
              </a:cxn>
              <a:cxn ang="0">
                <a:pos x="T2" y="T3"/>
              </a:cxn>
              <a:cxn ang="0">
                <a:pos x="T4" y="T5"/>
              </a:cxn>
              <a:cxn ang="0">
                <a:pos x="T6" y="T7"/>
              </a:cxn>
              <a:cxn ang="0">
                <a:pos x="T8" y="T9"/>
              </a:cxn>
            </a:cxnLst>
            <a:rect l="0" t="0" r="r" b="b"/>
            <a:pathLst>
              <a:path w="114" h="70">
                <a:moveTo>
                  <a:pt x="0" y="0"/>
                </a:moveTo>
                <a:lnTo>
                  <a:pt x="0" y="30"/>
                </a:lnTo>
                <a:lnTo>
                  <a:pt x="114" y="70"/>
                </a:lnTo>
                <a:lnTo>
                  <a:pt x="114" y="16"/>
                </a:lnTo>
                <a:lnTo>
                  <a:pt x="0"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29" name="Freeform 32"/>
          <p:cNvSpPr>
            <a:spLocks/>
          </p:cNvSpPr>
          <p:nvPr/>
        </p:nvSpPr>
        <p:spPr bwMode="auto">
          <a:xfrm>
            <a:off x="1790701" y="3702364"/>
            <a:ext cx="133350" cy="230717"/>
          </a:xfrm>
          <a:custGeom>
            <a:avLst/>
            <a:gdLst>
              <a:gd name="T0" fmla="*/ 48 w 84"/>
              <a:gd name="T1" fmla="*/ 0 h 109"/>
              <a:gd name="T2" fmla="*/ 0 w 84"/>
              <a:gd name="T3" fmla="*/ 0 h 109"/>
              <a:gd name="T4" fmla="*/ 26 w 84"/>
              <a:gd name="T5" fmla="*/ 109 h 109"/>
              <a:gd name="T6" fmla="*/ 84 w 84"/>
              <a:gd name="T7" fmla="*/ 76 h 109"/>
              <a:gd name="T8" fmla="*/ 48 w 84"/>
              <a:gd name="T9" fmla="*/ 0 h 109"/>
            </a:gdLst>
            <a:ahLst/>
            <a:cxnLst>
              <a:cxn ang="0">
                <a:pos x="T0" y="T1"/>
              </a:cxn>
              <a:cxn ang="0">
                <a:pos x="T2" y="T3"/>
              </a:cxn>
              <a:cxn ang="0">
                <a:pos x="T4" y="T5"/>
              </a:cxn>
              <a:cxn ang="0">
                <a:pos x="T6" y="T7"/>
              </a:cxn>
              <a:cxn ang="0">
                <a:pos x="T8" y="T9"/>
              </a:cxn>
            </a:cxnLst>
            <a:rect l="0" t="0" r="r" b="b"/>
            <a:pathLst>
              <a:path w="84" h="109">
                <a:moveTo>
                  <a:pt x="48" y="0"/>
                </a:moveTo>
                <a:lnTo>
                  <a:pt x="0" y="0"/>
                </a:lnTo>
                <a:lnTo>
                  <a:pt x="26" y="109"/>
                </a:lnTo>
                <a:lnTo>
                  <a:pt x="84" y="76"/>
                </a:lnTo>
                <a:lnTo>
                  <a:pt x="48"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30" name="Freeform 34"/>
          <p:cNvSpPr>
            <a:spLocks/>
          </p:cNvSpPr>
          <p:nvPr/>
        </p:nvSpPr>
        <p:spPr bwMode="auto">
          <a:xfrm>
            <a:off x="1614491" y="3539381"/>
            <a:ext cx="98425" cy="162984"/>
          </a:xfrm>
          <a:custGeom>
            <a:avLst/>
            <a:gdLst>
              <a:gd name="T0" fmla="*/ 0 w 62"/>
              <a:gd name="T1" fmla="*/ 0 h 77"/>
              <a:gd name="T2" fmla="*/ 0 w 62"/>
              <a:gd name="T3" fmla="*/ 37 h 77"/>
              <a:gd name="T4" fmla="*/ 24 w 62"/>
              <a:gd name="T5" fmla="*/ 77 h 77"/>
              <a:gd name="T6" fmla="*/ 62 w 62"/>
              <a:gd name="T7" fmla="*/ 24 h 77"/>
              <a:gd name="T8" fmla="*/ 0 w 62"/>
              <a:gd name="T9" fmla="*/ 0 h 77"/>
            </a:gdLst>
            <a:ahLst/>
            <a:cxnLst>
              <a:cxn ang="0">
                <a:pos x="T0" y="T1"/>
              </a:cxn>
              <a:cxn ang="0">
                <a:pos x="T2" y="T3"/>
              </a:cxn>
              <a:cxn ang="0">
                <a:pos x="T4" y="T5"/>
              </a:cxn>
              <a:cxn ang="0">
                <a:pos x="T6" y="T7"/>
              </a:cxn>
              <a:cxn ang="0">
                <a:pos x="T8" y="T9"/>
              </a:cxn>
            </a:cxnLst>
            <a:rect l="0" t="0" r="r" b="b"/>
            <a:pathLst>
              <a:path w="62" h="77">
                <a:moveTo>
                  <a:pt x="0" y="0"/>
                </a:moveTo>
                <a:lnTo>
                  <a:pt x="0" y="37"/>
                </a:lnTo>
                <a:lnTo>
                  <a:pt x="24" y="77"/>
                </a:lnTo>
                <a:lnTo>
                  <a:pt x="62" y="24"/>
                </a:lnTo>
                <a:lnTo>
                  <a:pt x="0"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31" name="Rectangle 36"/>
          <p:cNvSpPr>
            <a:spLocks noChangeArrowheads="1"/>
          </p:cNvSpPr>
          <p:nvPr/>
        </p:nvSpPr>
        <p:spPr bwMode="auto">
          <a:xfrm>
            <a:off x="1547816" y="3344650"/>
            <a:ext cx="66675" cy="97367"/>
          </a:xfrm>
          <a:prstGeom prst="rect">
            <a:avLst/>
          </a:pr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32" name="Rectangle 37"/>
          <p:cNvSpPr>
            <a:spLocks noChangeArrowheads="1"/>
          </p:cNvSpPr>
          <p:nvPr/>
        </p:nvSpPr>
        <p:spPr bwMode="auto">
          <a:xfrm>
            <a:off x="1547816" y="3344650"/>
            <a:ext cx="66675" cy="97367"/>
          </a:xfrm>
          <a:prstGeom prst="rect">
            <a:avLst/>
          </a:pr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33" name="Freeform 38"/>
          <p:cNvSpPr>
            <a:spLocks/>
          </p:cNvSpPr>
          <p:nvPr/>
        </p:nvSpPr>
        <p:spPr bwMode="auto">
          <a:xfrm>
            <a:off x="2473326" y="3020797"/>
            <a:ext cx="84138" cy="135467"/>
          </a:xfrm>
          <a:custGeom>
            <a:avLst/>
            <a:gdLst>
              <a:gd name="T0" fmla="*/ 53 w 53"/>
              <a:gd name="T1" fmla="*/ 0 h 64"/>
              <a:gd name="T2" fmla="*/ 0 w 53"/>
              <a:gd name="T3" fmla="*/ 0 h 64"/>
              <a:gd name="T4" fmla="*/ 0 w 53"/>
              <a:gd name="T5" fmla="*/ 44 h 64"/>
              <a:gd name="T6" fmla="*/ 53 w 53"/>
              <a:gd name="T7" fmla="*/ 64 h 64"/>
              <a:gd name="T8" fmla="*/ 53 w 53"/>
              <a:gd name="T9" fmla="*/ 0 h 64"/>
            </a:gdLst>
            <a:ahLst/>
            <a:cxnLst>
              <a:cxn ang="0">
                <a:pos x="T0" y="T1"/>
              </a:cxn>
              <a:cxn ang="0">
                <a:pos x="T2" y="T3"/>
              </a:cxn>
              <a:cxn ang="0">
                <a:pos x="T4" y="T5"/>
              </a:cxn>
              <a:cxn ang="0">
                <a:pos x="T6" y="T7"/>
              </a:cxn>
              <a:cxn ang="0">
                <a:pos x="T8" y="T9"/>
              </a:cxn>
            </a:cxnLst>
            <a:rect l="0" t="0" r="r" b="b"/>
            <a:pathLst>
              <a:path w="53" h="64">
                <a:moveTo>
                  <a:pt x="53" y="0"/>
                </a:moveTo>
                <a:lnTo>
                  <a:pt x="0" y="0"/>
                </a:lnTo>
                <a:lnTo>
                  <a:pt x="0" y="44"/>
                </a:lnTo>
                <a:lnTo>
                  <a:pt x="53" y="64"/>
                </a:lnTo>
                <a:lnTo>
                  <a:pt x="53"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34" name="Freeform 39"/>
          <p:cNvSpPr>
            <a:spLocks/>
          </p:cNvSpPr>
          <p:nvPr/>
        </p:nvSpPr>
        <p:spPr bwMode="auto">
          <a:xfrm>
            <a:off x="2473326" y="3020797"/>
            <a:ext cx="84138" cy="135467"/>
          </a:xfrm>
          <a:custGeom>
            <a:avLst/>
            <a:gdLst>
              <a:gd name="T0" fmla="*/ 53 w 53"/>
              <a:gd name="T1" fmla="*/ 0 h 64"/>
              <a:gd name="T2" fmla="*/ 0 w 53"/>
              <a:gd name="T3" fmla="*/ 0 h 64"/>
              <a:gd name="T4" fmla="*/ 0 w 53"/>
              <a:gd name="T5" fmla="*/ 44 h 64"/>
              <a:gd name="T6" fmla="*/ 53 w 53"/>
              <a:gd name="T7" fmla="*/ 64 h 64"/>
              <a:gd name="T8" fmla="*/ 53 w 53"/>
              <a:gd name="T9" fmla="*/ 0 h 64"/>
            </a:gdLst>
            <a:ahLst/>
            <a:cxnLst>
              <a:cxn ang="0">
                <a:pos x="T0" y="T1"/>
              </a:cxn>
              <a:cxn ang="0">
                <a:pos x="T2" y="T3"/>
              </a:cxn>
              <a:cxn ang="0">
                <a:pos x="T4" y="T5"/>
              </a:cxn>
              <a:cxn ang="0">
                <a:pos x="T6" y="T7"/>
              </a:cxn>
              <a:cxn ang="0">
                <a:pos x="T8" y="T9"/>
              </a:cxn>
            </a:cxnLst>
            <a:rect l="0" t="0" r="r" b="b"/>
            <a:pathLst>
              <a:path w="53" h="64">
                <a:moveTo>
                  <a:pt x="53" y="0"/>
                </a:moveTo>
                <a:lnTo>
                  <a:pt x="0" y="0"/>
                </a:lnTo>
                <a:lnTo>
                  <a:pt x="0" y="44"/>
                </a:lnTo>
                <a:lnTo>
                  <a:pt x="53" y="64"/>
                </a:lnTo>
                <a:lnTo>
                  <a:pt x="53"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35" name="Freeform 40"/>
          <p:cNvSpPr>
            <a:spLocks/>
          </p:cNvSpPr>
          <p:nvPr/>
        </p:nvSpPr>
        <p:spPr bwMode="auto">
          <a:xfrm>
            <a:off x="2339976" y="3249397"/>
            <a:ext cx="133350" cy="146051"/>
          </a:xfrm>
          <a:custGeom>
            <a:avLst/>
            <a:gdLst>
              <a:gd name="T0" fmla="*/ 66 w 84"/>
              <a:gd name="T1" fmla="*/ 0 h 69"/>
              <a:gd name="T2" fmla="*/ 0 w 84"/>
              <a:gd name="T3" fmla="*/ 14 h 69"/>
              <a:gd name="T4" fmla="*/ 42 w 84"/>
              <a:gd name="T5" fmla="*/ 69 h 69"/>
              <a:gd name="T6" fmla="*/ 84 w 84"/>
              <a:gd name="T7" fmla="*/ 69 h 69"/>
              <a:gd name="T8" fmla="*/ 66 w 84"/>
              <a:gd name="T9" fmla="*/ 0 h 69"/>
            </a:gdLst>
            <a:ahLst/>
            <a:cxnLst>
              <a:cxn ang="0">
                <a:pos x="T0" y="T1"/>
              </a:cxn>
              <a:cxn ang="0">
                <a:pos x="T2" y="T3"/>
              </a:cxn>
              <a:cxn ang="0">
                <a:pos x="T4" y="T5"/>
              </a:cxn>
              <a:cxn ang="0">
                <a:pos x="T6" y="T7"/>
              </a:cxn>
              <a:cxn ang="0">
                <a:pos x="T8" y="T9"/>
              </a:cxn>
            </a:cxnLst>
            <a:rect l="0" t="0" r="r" b="b"/>
            <a:pathLst>
              <a:path w="84" h="69">
                <a:moveTo>
                  <a:pt x="66" y="0"/>
                </a:moveTo>
                <a:lnTo>
                  <a:pt x="0" y="14"/>
                </a:lnTo>
                <a:lnTo>
                  <a:pt x="42" y="69"/>
                </a:lnTo>
                <a:lnTo>
                  <a:pt x="84" y="69"/>
                </a:lnTo>
                <a:lnTo>
                  <a:pt x="66"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36" name="Freeform 42"/>
          <p:cNvSpPr>
            <a:spLocks/>
          </p:cNvSpPr>
          <p:nvPr/>
        </p:nvSpPr>
        <p:spPr bwMode="auto">
          <a:xfrm>
            <a:off x="2305054" y="3395448"/>
            <a:ext cx="73025" cy="110067"/>
          </a:xfrm>
          <a:custGeom>
            <a:avLst/>
            <a:gdLst>
              <a:gd name="T0" fmla="*/ 0 w 46"/>
              <a:gd name="T1" fmla="*/ 0 h 52"/>
              <a:gd name="T2" fmla="*/ 0 w 46"/>
              <a:gd name="T3" fmla="*/ 38 h 52"/>
              <a:gd name="T4" fmla="*/ 24 w 46"/>
              <a:gd name="T5" fmla="*/ 52 h 52"/>
              <a:gd name="T6" fmla="*/ 46 w 46"/>
              <a:gd name="T7" fmla="*/ 6 h 52"/>
              <a:gd name="T8" fmla="*/ 0 w 46"/>
              <a:gd name="T9" fmla="*/ 0 h 52"/>
            </a:gdLst>
            <a:ahLst/>
            <a:cxnLst>
              <a:cxn ang="0">
                <a:pos x="T0" y="T1"/>
              </a:cxn>
              <a:cxn ang="0">
                <a:pos x="T2" y="T3"/>
              </a:cxn>
              <a:cxn ang="0">
                <a:pos x="T4" y="T5"/>
              </a:cxn>
              <a:cxn ang="0">
                <a:pos x="T6" y="T7"/>
              </a:cxn>
              <a:cxn ang="0">
                <a:pos x="T8" y="T9"/>
              </a:cxn>
            </a:cxnLst>
            <a:rect l="0" t="0" r="r" b="b"/>
            <a:pathLst>
              <a:path w="46" h="52">
                <a:moveTo>
                  <a:pt x="0" y="0"/>
                </a:moveTo>
                <a:lnTo>
                  <a:pt x="0" y="38"/>
                </a:lnTo>
                <a:lnTo>
                  <a:pt x="24" y="52"/>
                </a:lnTo>
                <a:lnTo>
                  <a:pt x="46" y="6"/>
                </a:lnTo>
                <a:lnTo>
                  <a:pt x="0"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37" name="Freeform 43"/>
          <p:cNvSpPr>
            <a:spLocks/>
          </p:cNvSpPr>
          <p:nvPr/>
        </p:nvSpPr>
        <p:spPr bwMode="auto">
          <a:xfrm>
            <a:off x="2305054" y="3395448"/>
            <a:ext cx="73025" cy="110067"/>
          </a:xfrm>
          <a:custGeom>
            <a:avLst/>
            <a:gdLst>
              <a:gd name="T0" fmla="*/ 0 w 46"/>
              <a:gd name="T1" fmla="*/ 0 h 52"/>
              <a:gd name="T2" fmla="*/ 0 w 46"/>
              <a:gd name="T3" fmla="*/ 38 h 52"/>
              <a:gd name="T4" fmla="*/ 24 w 46"/>
              <a:gd name="T5" fmla="*/ 52 h 52"/>
              <a:gd name="T6" fmla="*/ 46 w 46"/>
              <a:gd name="T7" fmla="*/ 6 h 52"/>
              <a:gd name="T8" fmla="*/ 0 w 46"/>
              <a:gd name="T9" fmla="*/ 0 h 52"/>
            </a:gdLst>
            <a:ahLst/>
            <a:cxnLst>
              <a:cxn ang="0">
                <a:pos x="T0" y="T1"/>
              </a:cxn>
              <a:cxn ang="0">
                <a:pos x="T2" y="T3"/>
              </a:cxn>
              <a:cxn ang="0">
                <a:pos x="T4" y="T5"/>
              </a:cxn>
              <a:cxn ang="0">
                <a:pos x="T6" y="T7"/>
              </a:cxn>
              <a:cxn ang="0">
                <a:pos x="T8" y="T9"/>
              </a:cxn>
            </a:cxnLst>
            <a:rect l="0" t="0" r="r" b="b"/>
            <a:pathLst>
              <a:path w="46" h="52">
                <a:moveTo>
                  <a:pt x="0" y="0"/>
                </a:moveTo>
                <a:lnTo>
                  <a:pt x="0" y="38"/>
                </a:lnTo>
                <a:lnTo>
                  <a:pt x="24" y="52"/>
                </a:lnTo>
                <a:lnTo>
                  <a:pt x="46" y="6"/>
                </a:lnTo>
                <a:lnTo>
                  <a:pt x="0"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38" name="Freeform 44"/>
          <p:cNvSpPr>
            <a:spLocks/>
          </p:cNvSpPr>
          <p:nvPr/>
        </p:nvSpPr>
        <p:spPr bwMode="auto">
          <a:xfrm>
            <a:off x="2557463" y="3067365"/>
            <a:ext cx="127000" cy="211667"/>
          </a:xfrm>
          <a:custGeom>
            <a:avLst/>
            <a:gdLst>
              <a:gd name="T0" fmla="*/ 22 w 80"/>
              <a:gd name="T1" fmla="*/ 0 h 100"/>
              <a:gd name="T2" fmla="*/ 0 w 80"/>
              <a:gd name="T3" fmla="*/ 100 h 100"/>
              <a:gd name="T4" fmla="*/ 80 w 80"/>
              <a:gd name="T5" fmla="*/ 22 h 100"/>
              <a:gd name="T6" fmla="*/ 22 w 80"/>
              <a:gd name="T7" fmla="*/ 0 h 100"/>
            </a:gdLst>
            <a:ahLst/>
            <a:cxnLst>
              <a:cxn ang="0">
                <a:pos x="T0" y="T1"/>
              </a:cxn>
              <a:cxn ang="0">
                <a:pos x="T2" y="T3"/>
              </a:cxn>
              <a:cxn ang="0">
                <a:pos x="T4" y="T5"/>
              </a:cxn>
              <a:cxn ang="0">
                <a:pos x="T6" y="T7"/>
              </a:cxn>
            </a:cxnLst>
            <a:rect l="0" t="0" r="r" b="b"/>
            <a:pathLst>
              <a:path w="80" h="100">
                <a:moveTo>
                  <a:pt x="22" y="0"/>
                </a:moveTo>
                <a:lnTo>
                  <a:pt x="0" y="100"/>
                </a:lnTo>
                <a:lnTo>
                  <a:pt x="80" y="22"/>
                </a:lnTo>
                <a:lnTo>
                  <a:pt x="22"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39" name="Rectangle 46"/>
          <p:cNvSpPr>
            <a:spLocks noChangeArrowheads="1"/>
          </p:cNvSpPr>
          <p:nvPr/>
        </p:nvSpPr>
        <p:spPr bwMode="auto">
          <a:xfrm>
            <a:off x="2797179" y="3156266"/>
            <a:ext cx="79375" cy="122767"/>
          </a:xfrm>
          <a:prstGeom prst="rect">
            <a:avLst/>
          </a:pr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40" name="Rectangle 47"/>
          <p:cNvSpPr>
            <a:spLocks noChangeArrowheads="1"/>
          </p:cNvSpPr>
          <p:nvPr/>
        </p:nvSpPr>
        <p:spPr bwMode="auto">
          <a:xfrm>
            <a:off x="2797179" y="3156266"/>
            <a:ext cx="79375" cy="122767"/>
          </a:xfrm>
          <a:prstGeom prst="rect">
            <a:avLst/>
          </a:pr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41" name="Freeform 49"/>
          <p:cNvSpPr>
            <a:spLocks/>
          </p:cNvSpPr>
          <p:nvPr/>
        </p:nvSpPr>
        <p:spPr bwMode="auto">
          <a:xfrm>
            <a:off x="2876554" y="3156264"/>
            <a:ext cx="201613" cy="239184"/>
          </a:xfrm>
          <a:custGeom>
            <a:avLst/>
            <a:gdLst>
              <a:gd name="T0" fmla="*/ 81 w 127"/>
              <a:gd name="T1" fmla="*/ 0 h 113"/>
              <a:gd name="T2" fmla="*/ 0 w 127"/>
              <a:gd name="T3" fmla="*/ 58 h 113"/>
              <a:gd name="T4" fmla="*/ 42 w 127"/>
              <a:gd name="T5" fmla="*/ 113 h 113"/>
              <a:gd name="T6" fmla="*/ 127 w 127"/>
              <a:gd name="T7" fmla="*/ 58 h 113"/>
              <a:gd name="T8" fmla="*/ 81 w 127"/>
              <a:gd name="T9" fmla="*/ 0 h 113"/>
            </a:gdLst>
            <a:ahLst/>
            <a:cxnLst>
              <a:cxn ang="0">
                <a:pos x="T0" y="T1"/>
              </a:cxn>
              <a:cxn ang="0">
                <a:pos x="T2" y="T3"/>
              </a:cxn>
              <a:cxn ang="0">
                <a:pos x="T4" y="T5"/>
              </a:cxn>
              <a:cxn ang="0">
                <a:pos x="T6" y="T7"/>
              </a:cxn>
              <a:cxn ang="0">
                <a:pos x="T8" y="T9"/>
              </a:cxn>
            </a:cxnLst>
            <a:rect l="0" t="0" r="r" b="b"/>
            <a:pathLst>
              <a:path w="127" h="113">
                <a:moveTo>
                  <a:pt x="81" y="0"/>
                </a:moveTo>
                <a:lnTo>
                  <a:pt x="0" y="58"/>
                </a:lnTo>
                <a:lnTo>
                  <a:pt x="42" y="113"/>
                </a:lnTo>
                <a:lnTo>
                  <a:pt x="127" y="58"/>
                </a:lnTo>
                <a:lnTo>
                  <a:pt x="81" y="0"/>
                </a:lnTo>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42" name="Freeform 50"/>
          <p:cNvSpPr>
            <a:spLocks/>
          </p:cNvSpPr>
          <p:nvPr/>
        </p:nvSpPr>
        <p:spPr bwMode="auto">
          <a:xfrm>
            <a:off x="3024188" y="3274797"/>
            <a:ext cx="306388" cy="264584"/>
          </a:xfrm>
          <a:custGeom>
            <a:avLst/>
            <a:gdLst>
              <a:gd name="T0" fmla="*/ 80 w 193"/>
              <a:gd name="T1" fmla="*/ 0 h 125"/>
              <a:gd name="T2" fmla="*/ 0 w 193"/>
              <a:gd name="T3" fmla="*/ 79 h 125"/>
              <a:gd name="T4" fmla="*/ 80 w 193"/>
              <a:gd name="T5" fmla="*/ 125 h 125"/>
              <a:gd name="T6" fmla="*/ 193 w 193"/>
              <a:gd name="T7" fmla="*/ 63 h 125"/>
              <a:gd name="T8" fmla="*/ 80 w 193"/>
              <a:gd name="T9" fmla="*/ 0 h 125"/>
            </a:gdLst>
            <a:ahLst/>
            <a:cxnLst>
              <a:cxn ang="0">
                <a:pos x="T0" y="T1"/>
              </a:cxn>
              <a:cxn ang="0">
                <a:pos x="T2" y="T3"/>
              </a:cxn>
              <a:cxn ang="0">
                <a:pos x="T4" y="T5"/>
              </a:cxn>
              <a:cxn ang="0">
                <a:pos x="T6" y="T7"/>
              </a:cxn>
              <a:cxn ang="0">
                <a:pos x="T8" y="T9"/>
              </a:cxn>
            </a:cxnLst>
            <a:rect l="0" t="0" r="r" b="b"/>
            <a:pathLst>
              <a:path w="193" h="125">
                <a:moveTo>
                  <a:pt x="80" y="0"/>
                </a:moveTo>
                <a:lnTo>
                  <a:pt x="0" y="79"/>
                </a:lnTo>
                <a:lnTo>
                  <a:pt x="80" y="125"/>
                </a:lnTo>
                <a:lnTo>
                  <a:pt x="193" y="63"/>
                </a:lnTo>
                <a:lnTo>
                  <a:pt x="80"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43" name="Freeform 52"/>
          <p:cNvSpPr>
            <a:spLocks/>
          </p:cNvSpPr>
          <p:nvPr/>
        </p:nvSpPr>
        <p:spPr bwMode="auto">
          <a:xfrm>
            <a:off x="2620966" y="3702364"/>
            <a:ext cx="176213" cy="177800"/>
          </a:xfrm>
          <a:custGeom>
            <a:avLst/>
            <a:gdLst>
              <a:gd name="T0" fmla="*/ 0 w 111"/>
              <a:gd name="T1" fmla="*/ 0 h 84"/>
              <a:gd name="T2" fmla="*/ 0 w 111"/>
              <a:gd name="T3" fmla="*/ 42 h 84"/>
              <a:gd name="T4" fmla="*/ 56 w 111"/>
              <a:gd name="T5" fmla="*/ 84 h 84"/>
              <a:gd name="T6" fmla="*/ 111 w 111"/>
              <a:gd name="T7" fmla="*/ 54 h 84"/>
              <a:gd name="T8" fmla="*/ 0 w 111"/>
              <a:gd name="T9" fmla="*/ 0 h 84"/>
            </a:gdLst>
            <a:ahLst/>
            <a:cxnLst>
              <a:cxn ang="0">
                <a:pos x="T0" y="T1"/>
              </a:cxn>
              <a:cxn ang="0">
                <a:pos x="T2" y="T3"/>
              </a:cxn>
              <a:cxn ang="0">
                <a:pos x="T4" y="T5"/>
              </a:cxn>
              <a:cxn ang="0">
                <a:pos x="T6" y="T7"/>
              </a:cxn>
              <a:cxn ang="0">
                <a:pos x="T8" y="T9"/>
              </a:cxn>
            </a:cxnLst>
            <a:rect l="0" t="0" r="r" b="b"/>
            <a:pathLst>
              <a:path w="111" h="84">
                <a:moveTo>
                  <a:pt x="0" y="0"/>
                </a:moveTo>
                <a:lnTo>
                  <a:pt x="0" y="42"/>
                </a:lnTo>
                <a:lnTo>
                  <a:pt x="56" y="84"/>
                </a:lnTo>
                <a:lnTo>
                  <a:pt x="111" y="54"/>
                </a:lnTo>
                <a:lnTo>
                  <a:pt x="0"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44" name="Freeform 53"/>
          <p:cNvSpPr>
            <a:spLocks/>
          </p:cNvSpPr>
          <p:nvPr/>
        </p:nvSpPr>
        <p:spPr bwMode="auto">
          <a:xfrm>
            <a:off x="2620966" y="3702364"/>
            <a:ext cx="176213" cy="177800"/>
          </a:xfrm>
          <a:custGeom>
            <a:avLst/>
            <a:gdLst>
              <a:gd name="T0" fmla="*/ 0 w 111"/>
              <a:gd name="T1" fmla="*/ 0 h 84"/>
              <a:gd name="T2" fmla="*/ 0 w 111"/>
              <a:gd name="T3" fmla="*/ 42 h 84"/>
              <a:gd name="T4" fmla="*/ 56 w 111"/>
              <a:gd name="T5" fmla="*/ 84 h 84"/>
              <a:gd name="T6" fmla="*/ 111 w 111"/>
              <a:gd name="T7" fmla="*/ 54 h 84"/>
              <a:gd name="T8" fmla="*/ 0 w 111"/>
              <a:gd name="T9" fmla="*/ 0 h 84"/>
            </a:gdLst>
            <a:ahLst/>
            <a:cxnLst>
              <a:cxn ang="0">
                <a:pos x="T0" y="T1"/>
              </a:cxn>
              <a:cxn ang="0">
                <a:pos x="T2" y="T3"/>
              </a:cxn>
              <a:cxn ang="0">
                <a:pos x="T4" y="T5"/>
              </a:cxn>
              <a:cxn ang="0">
                <a:pos x="T6" y="T7"/>
              </a:cxn>
              <a:cxn ang="0">
                <a:pos x="T8" y="T9"/>
              </a:cxn>
            </a:cxnLst>
            <a:rect l="0" t="0" r="r" b="b"/>
            <a:pathLst>
              <a:path w="111" h="84">
                <a:moveTo>
                  <a:pt x="0" y="0"/>
                </a:moveTo>
                <a:lnTo>
                  <a:pt x="0" y="42"/>
                </a:lnTo>
                <a:lnTo>
                  <a:pt x="56" y="84"/>
                </a:lnTo>
                <a:lnTo>
                  <a:pt x="111" y="54"/>
                </a:lnTo>
                <a:lnTo>
                  <a:pt x="0"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45" name="Freeform 54"/>
          <p:cNvSpPr>
            <a:spLocks/>
          </p:cNvSpPr>
          <p:nvPr/>
        </p:nvSpPr>
        <p:spPr bwMode="auto">
          <a:xfrm>
            <a:off x="3024191" y="3702366"/>
            <a:ext cx="187325" cy="294217"/>
          </a:xfrm>
          <a:custGeom>
            <a:avLst/>
            <a:gdLst>
              <a:gd name="T0" fmla="*/ 34 w 118"/>
              <a:gd name="T1" fmla="*/ 0 h 139"/>
              <a:gd name="T2" fmla="*/ 0 w 118"/>
              <a:gd name="T3" fmla="*/ 109 h 139"/>
              <a:gd name="T4" fmla="*/ 96 w 118"/>
              <a:gd name="T5" fmla="*/ 139 h 139"/>
              <a:gd name="T6" fmla="*/ 118 w 118"/>
              <a:gd name="T7" fmla="*/ 70 h 139"/>
              <a:gd name="T8" fmla="*/ 34 w 118"/>
              <a:gd name="T9" fmla="*/ 0 h 139"/>
            </a:gdLst>
            <a:ahLst/>
            <a:cxnLst>
              <a:cxn ang="0">
                <a:pos x="T0" y="T1"/>
              </a:cxn>
              <a:cxn ang="0">
                <a:pos x="T2" y="T3"/>
              </a:cxn>
              <a:cxn ang="0">
                <a:pos x="T4" y="T5"/>
              </a:cxn>
              <a:cxn ang="0">
                <a:pos x="T6" y="T7"/>
              </a:cxn>
              <a:cxn ang="0">
                <a:pos x="T8" y="T9"/>
              </a:cxn>
            </a:cxnLst>
            <a:rect l="0" t="0" r="r" b="b"/>
            <a:pathLst>
              <a:path w="118" h="139">
                <a:moveTo>
                  <a:pt x="34" y="0"/>
                </a:moveTo>
                <a:lnTo>
                  <a:pt x="0" y="109"/>
                </a:lnTo>
                <a:lnTo>
                  <a:pt x="96" y="139"/>
                </a:lnTo>
                <a:lnTo>
                  <a:pt x="118" y="70"/>
                </a:lnTo>
                <a:lnTo>
                  <a:pt x="34"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46" name="Freeform 55"/>
          <p:cNvSpPr>
            <a:spLocks/>
          </p:cNvSpPr>
          <p:nvPr/>
        </p:nvSpPr>
        <p:spPr bwMode="auto">
          <a:xfrm>
            <a:off x="3024191" y="3702366"/>
            <a:ext cx="187325" cy="294217"/>
          </a:xfrm>
          <a:custGeom>
            <a:avLst/>
            <a:gdLst>
              <a:gd name="T0" fmla="*/ 34 w 118"/>
              <a:gd name="T1" fmla="*/ 0 h 139"/>
              <a:gd name="T2" fmla="*/ 0 w 118"/>
              <a:gd name="T3" fmla="*/ 109 h 139"/>
              <a:gd name="T4" fmla="*/ 96 w 118"/>
              <a:gd name="T5" fmla="*/ 139 h 139"/>
              <a:gd name="T6" fmla="*/ 118 w 118"/>
              <a:gd name="T7" fmla="*/ 70 h 139"/>
              <a:gd name="T8" fmla="*/ 34 w 118"/>
              <a:gd name="T9" fmla="*/ 0 h 139"/>
            </a:gdLst>
            <a:ahLst/>
            <a:cxnLst>
              <a:cxn ang="0">
                <a:pos x="T0" y="T1"/>
              </a:cxn>
              <a:cxn ang="0">
                <a:pos x="T2" y="T3"/>
              </a:cxn>
              <a:cxn ang="0">
                <a:pos x="T4" y="T5"/>
              </a:cxn>
              <a:cxn ang="0">
                <a:pos x="T6" y="T7"/>
              </a:cxn>
              <a:cxn ang="0">
                <a:pos x="T8" y="T9"/>
              </a:cxn>
            </a:cxnLst>
            <a:rect l="0" t="0" r="r" b="b"/>
            <a:pathLst>
              <a:path w="118" h="139">
                <a:moveTo>
                  <a:pt x="34" y="0"/>
                </a:moveTo>
                <a:lnTo>
                  <a:pt x="0" y="109"/>
                </a:lnTo>
                <a:lnTo>
                  <a:pt x="96" y="139"/>
                </a:lnTo>
                <a:lnTo>
                  <a:pt x="118" y="70"/>
                </a:lnTo>
                <a:lnTo>
                  <a:pt x="34"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47" name="Freeform 56"/>
          <p:cNvSpPr>
            <a:spLocks/>
          </p:cNvSpPr>
          <p:nvPr/>
        </p:nvSpPr>
        <p:spPr bwMode="auto">
          <a:xfrm>
            <a:off x="3116266" y="2622864"/>
            <a:ext cx="214313" cy="239184"/>
          </a:xfrm>
          <a:custGeom>
            <a:avLst/>
            <a:gdLst>
              <a:gd name="T0" fmla="*/ 38 w 135"/>
              <a:gd name="T1" fmla="*/ 0 h 113"/>
              <a:gd name="T2" fmla="*/ 0 w 135"/>
              <a:gd name="T3" fmla="*/ 111 h 113"/>
              <a:gd name="T4" fmla="*/ 135 w 135"/>
              <a:gd name="T5" fmla="*/ 113 h 113"/>
              <a:gd name="T6" fmla="*/ 135 w 135"/>
              <a:gd name="T7" fmla="*/ 30 h 113"/>
              <a:gd name="T8" fmla="*/ 38 w 135"/>
              <a:gd name="T9" fmla="*/ 0 h 113"/>
            </a:gdLst>
            <a:ahLst/>
            <a:cxnLst>
              <a:cxn ang="0">
                <a:pos x="T0" y="T1"/>
              </a:cxn>
              <a:cxn ang="0">
                <a:pos x="T2" y="T3"/>
              </a:cxn>
              <a:cxn ang="0">
                <a:pos x="T4" y="T5"/>
              </a:cxn>
              <a:cxn ang="0">
                <a:pos x="T6" y="T7"/>
              </a:cxn>
              <a:cxn ang="0">
                <a:pos x="T8" y="T9"/>
              </a:cxn>
            </a:cxnLst>
            <a:rect l="0" t="0" r="r" b="b"/>
            <a:pathLst>
              <a:path w="135" h="113">
                <a:moveTo>
                  <a:pt x="38" y="0"/>
                </a:moveTo>
                <a:lnTo>
                  <a:pt x="0" y="111"/>
                </a:lnTo>
                <a:lnTo>
                  <a:pt x="135" y="113"/>
                </a:lnTo>
                <a:lnTo>
                  <a:pt x="135" y="30"/>
                </a:lnTo>
                <a:lnTo>
                  <a:pt x="38"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48" name="Freeform 57"/>
          <p:cNvSpPr>
            <a:spLocks/>
          </p:cNvSpPr>
          <p:nvPr/>
        </p:nvSpPr>
        <p:spPr bwMode="auto">
          <a:xfrm>
            <a:off x="3116266" y="2622864"/>
            <a:ext cx="214313" cy="239184"/>
          </a:xfrm>
          <a:custGeom>
            <a:avLst/>
            <a:gdLst>
              <a:gd name="T0" fmla="*/ 38 w 135"/>
              <a:gd name="T1" fmla="*/ 0 h 113"/>
              <a:gd name="T2" fmla="*/ 0 w 135"/>
              <a:gd name="T3" fmla="*/ 111 h 113"/>
              <a:gd name="T4" fmla="*/ 135 w 135"/>
              <a:gd name="T5" fmla="*/ 113 h 113"/>
              <a:gd name="T6" fmla="*/ 135 w 135"/>
              <a:gd name="T7" fmla="*/ 30 h 113"/>
              <a:gd name="T8" fmla="*/ 38 w 135"/>
              <a:gd name="T9" fmla="*/ 0 h 113"/>
            </a:gdLst>
            <a:ahLst/>
            <a:cxnLst>
              <a:cxn ang="0">
                <a:pos x="T0" y="T1"/>
              </a:cxn>
              <a:cxn ang="0">
                <a:pos x="T2" y="T3"/>
              </a:cxn>
              <a:cxn ang="0">
                <a:pos x="T4" y="T5"/>
              </a:cxn>
              <a:cxn ang="0">
                <a:pos x="T6" y="T7"/>
              </a:cxn>
              <a:cxn ang="0">
                <a:pos x="T8" y="T9"/>
              </a:cxn>
            </a:cxnLst>
            <a:rect l="0" t="0" r="r" b="b"/>
            <a:pathLst>
              <a:path w="135" h="113">
                <a:moveTo>
                  <a:pt x="38" y="0"/>
                </a:moveTo>
                <a:lnTo>
                  <a:pt x="0" y="111"/>
                </a:lnTo>
                <a:lnTo>
                  <a:pt x="135" y="113"/>
                </a:lnTo>
                <a:lnTo>
                  <a:pt x="135" y="30"/>
                </a:lnTo>
                <a:lnTo>
                  <a:pt x="38"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49" name="Freeform 58"/>
          <p:cNvSpPr>
            <a:spLocks/>
          </p:cNvSpPr>
          <p:nvPr/>
        </p:nvSpPr>
        <p:spPr bwMode="auto">
          <a:xfrm>
            <a:off x="3509963" y="3344650"/>
            <a:ext cx="127000" cy="131233"/>
          </a:xfrm>
          <a:custGeom>
            <a:avLst/>
            <a:gdLst>
              <a:gd name="T0" fmla="*/ 80 w 80"/>
              <a:gd name="T1" fmla="*/ 0 h 62"/>
              <a:gd name="T2" fmla="*/ 0 w 80"/>
              <a:gd name="T3" fmla="*/ 0 h 62"/>
              <a:gd name="T4" fmla="*/ 0 w 80"/>
              <a:gd name="T5" fmla="*/ 46 h 62"/>
              <a:gd name="T6" fmla="*/ 80 w 80"/>
              <a:gd name="T7" fmla="*/ 62 h 62"/>
              <a:gd name="T8" fmla="*/ 80 w 80"/>
              <a:gd name="T9" fmla="*/ 0 h 62"/>
            </a:gdLst>
            <a:ahLst/>
            <a:cxnLst>
              <a:cxn ang="0">
                <a:pos x="T0" y="T1"/>
              </a:cxn>
              <a:cxn ang="0">
                <a:pos x="T2" y="T3"/>
              </a:cxn>
              <a:cxn ang="0">
                <a:pos x="T4" y="T5"/>
              </a:cxn>
              <a:cxn ang="0">
                <a:pos x="T6" y="T7"/>
              </a:cxn>
              <a:cxn ang="0">
                <a:pos x="T8" y="T9"/>
              </a:cxn>
            </a:cxnLst>
            <a:rect l="0" t="0" r="r" b="b"/>
            <a:pathLst>
              <a:path w="80" h="62">
                <a:moveTo>
                  <a:pt x="80" y="0"/>
                </a:moveTo>
                <a:lnTo>
                  <a:pt x="0" y="0"/>
                </a:lnTo>
                <a:lnTo>
                  <a:pt x="0" y="46"/>
                </a:lnTo>
                <a:lnTo>
                  <a:pt x="80" y="62"/>
                </a:lnTo>
                <a:lnTo>
                  <a:pt x="80"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50" name="Freeform 60"/>
          <p:cNvSpPr>
            <a:spLocks/>
          </p:cNvSpPr>
          <p:nvPr/>
        </p:nvSpPr>
        <p:spPr bwMode="auto">
          <a:xfrm>
            <a:off x="3394076" y="3816666"/>
            <a:ext cx="242888" cy="353484"/>
          </a:xfrm>
          <a:custGeom>
            <a:avLst/>
            <a:gdLst>
              <a:gd name="T0" fmla="*/ 73 w 153"/>
              <a:gd name="T1" fmla="*/ 0 h 167"/>
              <a:gd name="T2" fmla="*/ 0 w 153"/>
              <a:gd name="T3" fmla="*/ 123 h 167"/>
              <a:gd name="T4" fmla="*/ 153 w 153"/>
              <a:gd name="T5" fmla="*/ 167 h 167"/>
              <a:gd name="T6" fmla="*/ 153 w 153"/>
              <a:gd name="T7" fmla="*/ 55 h 167"/>
              <a:gd name="T8" fmla="*/ 73 w 153"/>
              <a:gd name="T9" fmla="*/ 0 h 167"/>
            </a:gdLst>
            <a:ahLst/>
            <a:cxnLst>
              <a:cxn ang="0">
                <a:pos x="T0" y="T1"/>
              </a:cxn>
              <a:cxn ang="0">
                <a:pos x="T2" y="T3"/>
              </a:cxn>
              <a:cxn ang="0">
                <a:pos x="T4" y="T5"/>
              </a:cxn>
              <a:cxn ang="0">
                <a:pos x="T6" y="T7"/>
              </a:cxn>
              <a:cxn ang="0">
                <a:pos x="T8" y="T9"/>
              </a:cxn>
            </a:cxnLst>
            <a:rect l="0" t="0" r="r" b="b"/>
            <a:pathLst>
              <a:path w="153" h="167">
                <a:moveTo>
                  <a:pt x="73" y="0"/>
                </a:moveTo>
                <a:lnTo>
                  <a:pt x="0" y="123"/>
                </a:lnTo>
                <a:lnTo>
                  <a:pt x="153" y="167"/>
                </a:lnTo>
                <a:lnTo>
                  <a:pt x="153" y="55"/>
                </a:lnTo>
                <a:lnTo>
                  <a:pt x="73"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51" name="Freeform 61"/>
          <p:cNvSpPr>
            <a:spLocks/>
          </p:cNvSpPr>
          <p:nvPr/>
        </p:nvSpPr>
        <p:spPr bwMode="auto">
          <a:xfrm>
            <a:off x="3394076" y="3816666"/>
            <a:ext cx="242888" cy="353484"/>
          </a:xfrm>
          <a:custGeom>
            <a:avLst/>
            <a:gdLst>
              <a:gd name="T0" fmla="*/ 73 w 153"/>
              <a:gd name="T1" fmla="*/ 0 h 167"/>
              <a:gd name="T2" fmla="*/ 0 w 153"/>
              <a:gd name="T3" fmla="*/ 123 h 167"/>
              <a:gd name="T4" fmla="*/ 153 w 153"/>
              <a:gd name="T5" fmla="*/ 167 h 167"/>
              <a:gd name="T6" fmla="*/ 153 w 153"/>
              <a:gd name="T7" fmla="*/ 55 h 167"/>
              <a:gd name="T8" fmla="*/ 73 w 153"/>
              <a:gd name="T9" fmla="*/ 0 h 167"/>
            </a:gdLst>
            <a:ahLst/>
            <a:cxnLst>
              <a:cxn ang="0">
                <a:pos x="T0" y="T1"/>
              </a:cxn>
              <a:cxn ang="0">
                <a:pos x="T2" y="T3"/>
              </a:cxn>
              <a:cxn ang="0">
                <a:pos x="T4" y="T5"/>
              </a:cxn>
              <a:cxn ang="0">
                <a:pos x="T6" y="T7"/>
              </a:cxn>
              <a:cxn ang="0">
                <a:pos x="T8" y="T9"/>
              </a:cxn>
            </a:cxnLst>
            <a:rect l="0" t="0" r="r" b="b"/>
            <a:pathLst>
              <a:path w="153" h="167">
                <a:moveTo>
                  <a:pt x="73" y="0"/>
                </a:moveTo>
                <a:lnTo>
                  <a:pt x="0" y="123"/>
                </a:lnTo>
                <a:lnTo>
                  <a:pt x="153" y="167"/>
                </a:lnTo>
                <a:lnTo>
                  <a:pt x="153" y="55"/>
                </a:lnTo>
                <a:lnTo>
                  <a:pt x="73"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52" name="Freeform 62"/>
          <p:cNvSpPr>
            <a:spLocks/>
          </p:cNvSpPr>
          <p:nvPr/>
        </p:nvSpPr>
        <p:spPr bwMode="auto">
          <a:xfrm>
            <a:off x="3700466" y="3249397"/>
            <a:ext cx="295275" cy="340784"/>
          </a:xfrm>
          <a:custGeom>
            <a:avLst/>
            <a:gdLst>
              <a:gd name="T0" fmla="*/ 79 w 186"/>
              <a:gd name="T1" fmla="*/ 0 h 161"/>
              <a:gd name="T2" fmla="*/ 0 w 186"/>
              <a:gd name="T3" fmla="*/ 125 h 161"/>
              <a:gd name="T4" fmla="*/ 79 w 186"/>
              <a:gd name="T5" fmla="*/ 161 h 161"/>
              <a:gd name="T6" fmla="*/ 186 w 186"/>
              <a:gd name="T7" fmla="*/ 73 h 161"/>
              <a:gd name="T8" fmla="*/ 79 w 186"/>
              <a:gd name="T9" fmla="*/ 0 h 161"/>
            </a:gdLst>
            <a:ahLst/>
            <a:cxnLst>
              <a:cxn ang="0">
                <a:pos x="T0" y="T1"/>
              </a:cxn>
              <a:cxn ang="0">
                <a:pos x="T2" y="T3"/>
              </a:cxn>
              <a:cxn ang="0">
                <a:pos x="T4" y="T5"/>
              </a:cxn>
              <a:cxn ang="0">
                <a:pos x="T6" y="T7"/>
              </a:cxn>
              <a:cxn ang="0">
                <a:pos x="T8" y="T9"/>
              </a:cxn>
            </a:cxnLst>
            <a:rect l="0" t="0" r="r" b="b"/>
            <a:pathLst>
              <a:path w="186" h="161">
                <a:moveTo>
                  <a:pt x="79" y="0"/>
                </a:moveTo>
                <a:lnTo>
                  <a:pt x="0" y="125"/>
                </a:lnTo>
                <a:lnTo>
                  <a:pt x="79" y="161"/>
                </a:lnTo>
                <a:lnTo>
                  <a:pt x="186" y="73"/>
                </a:lnTo>
                <a:lnTo>
                  <a:pt x="79"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53" name="Freeform 64"/>
          <p:cNvSpPr>
            <a:spLocks/>
          </p:cNvSpPr>
          <p:nvPr/>
        </p:nvSpPr>
        <p:spPr bwMode="auto">
          <a:xfrm>
            <a:off x="3816351" y="2512800"/>
            <a:ext cx="338138" cy="421217"/>
          </a:xfrm>
          <a:custGeom>
            <a:avLst/>
            <a:gdLst>
              <a:gd name="T0" fmla="*/ 58 w 213"/>
              <a:gd name="T1" fmla="*/ 0 h 199"/>
              <a:gd name="T2" fmla="*/ 0 w 213"/>
              <a:gd name="T3" fmla="*/ 82 h 199"/>
              <a:gd name="T4" fmla="*/ 151 w 213"/>
              <a:gd name="T5" fmla="*/ 199 h 199"/>
              <a:gd name="T6" fmla="*/ 213 w 213"/>
              <a:gd name="T7" fmla="*/ 135 h 199"/>
              <a:gd name="T8" fmla="*/ 58 w 213"/>
              <a:gd name="T9" fmla="*/ 0 h 199"/>
            </a:gdLst>
            <a:ahLst/>
            <a:cxnLst>
              <a:cxn ang="0">
                <a:pos x="T0" y="T1"/>
              </a:cxn>
              <a:cxn ang="0">
                <a:pos x="T2" y="T3"/>
              </a:cxn>
              <a:cxn ang="0">
                <a:pos x="T4" y="T5"/>
              </a:cxn>
              <a:cxn ang="0">
                <a:pos x="T6" y="T7"/>
              </a:cxn>
              <a:cxn ang="0">
                <a:pos x="T8" y="T9"/>
              </a:cxn>
            </a:cxnLst>
            <a:rect l="0" t="0" r="r" b="b"/>
            <a:pathLst>
              <a:path w="213" h="199">
                <a:moveTo>
                  <a:pt x="58" y="0"/>
                </a:moveTo>
                <a:lnTo>
                  <a:pt x="0" y="82"/>
                </a:lnTo>
                <a:lnTo>
                  <a:pt x="151" y="199"/>
                </a:lnTo>
                <a:lnTo>
                  <a:pt x="213" y="135"/>
                </a:lnTo>
                <a:lnTo>
                  <a:pt x="58" y="0"/>
                </a:lnTo>
                <a:close/>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54" name="Freeform 65"/>
          <p:cNvSpPr>
            <a:spLocks/>
          </p:cNvSpPr>
          <p:nvPr/>
        </p:nvSpPr>
        <p:spPr bwMode="auto">
          <a:xfrm>
            <a:off x="3816351" y="2512800"/>
            <a:ext cx="338138" cy="421217"/>
          </a:xfrm>
          <a:custGeom>
            <a:avLst/>
            <a:gdLst>
              <a:gd name="T0" fmla="*/ 58 w 213"/>
              <a:gd name="T1" fmla="*/ 0 h 199"/>
              <a:gd name="T2" fmla="*/ 0 w 213"/>
              <a:gd name="T3" fmla="*/ 82 h 199"/>
              <a:gd name="T4" fmla="*/ 151 w 213"/>
              <a:gd name="T5" fmla="*/ 199 h 199"/>
              <a:gd name="T6" fmla="*/ 213 w 213"/>
              <a:gd name="T7" fmla="*/ 135 h 199"/>
              <a:gd name="T8" fmla="*/ 58 w 213"/>
              <a:gd name="T9" fmla="*/ 0 h 199"/>
            </a:gdLst>
            <a:ahLst/>
            <a:cxnLst>
              <a:cxn ang="0">
                <a:pos x="T0" y="T1"/>
              </a:cxn>
              <a:cxn ang="0">
                <a:pos x="T2" y="T3"/>
              </a:cxn>
              <a:cxn ang="0">
                <a:pos x="T4" y="T5"/>
              </a:cxn>
              <a:cxn ang="0">
                <a:pos x="T6" y="T7"/>
              </a:cxn>
              <a:cxn ang="0">
                <a:pos x="T8" y="T9"/>
              </a:cxn>
            </a:cxnLst>
            <a:rect l="0" t="0" r="r" b="b"/>
            <a:pathLst>
              <a:path w="213" h="199">
                <a:moveTo>
                  <a:pt x="58" y="0"/>
                </a:moveTo>
                <a:lnTo>
                  <a:pt x="0" y="82"/>
                </a:lnTo>
                <a:lnTo>
                  <a:pt x="151" y="199"/>
                </a:lnTo>
                <a:lnTo>
                  <a:pt x="213" y="135"/>
                </a:lnTo>
                <a:lnTo>
                  <a:pt x="58"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55" name="Freeform 67"/>
          <p:cNvSpPr>
            <a:spLocks/>
          </p:cNvSpPr>
          <p:nvPr/>
        </p:nvSpPr>
        <p:spPr bwMode="auto">
          <a:xfrm>
            <a:off x="4264026" y="2512797"/>
            <a:ext cx="223838" cy="349251"/>
          </a:xfrm>
          <a:custGeom>
            <a:avLst/>
            <a:gdLst>
              <a:gd name="T0" fmla="*/ 48 w 141"/>
              <a:gd name="T1" fmla="*/ 0 h 165"/>
              <a:gd name="T2" fmla="*/ 0 w 141"/>
              <a:gd name="T3" fmla="*/ 165 h 165"/>
              <a:gd name="T4" fmla="*/ 86 w 141"/>
              <a:gd name="T5" fmla="*/ 165 h 165"/>
              <a:gd name="T6" fmla="*/ 141 w 141"/>
              <a:gd name="T7" fmla="*/ 22 h 165"/>
              <a:gd name="T8" fmla="*/ 48 w 141"/>
              <a:gd name="T9" fmla="*/ 0 h 165"/>
            </a:gdLst>
            <a:ahLst/>
            <a:cxnLst>
              <a:cxn ang="0">
                <a:pos x="T0" y="T1"/>
              </a:cxn>
              <a:cxn ang="0">
                <a:pos x="T2" y="T3"/>
              </a:cxn>
              <a:cxn ang="0">
                <a:pos x="T4" y="T5"/>
              </a:cxn>
              <a:cxn ang="0">
                <a:pos x="T6" y="T7"/>
              </a:cxn>
              <a:cxn ang="0">
                <a:pos x="T8" y="T9"/>
              </a:cxn>
            </a:cxnLst>
            <a:rect l="0" t="0" r="r" b="b"/>
            <a:pathLst>
              <a:path w="141" h="165">
                <a:moveTo>
                  <a:pt x="48" y="0"/>
                </a:moveTo>
                <a:lnTo>
                  <a:pt x="0" y="165"/>
                </a:lnTo>
                <a:lnTo>
                  <a:pt x="86" y="165"/>
                </a:lnTo>
                <a:lnTo>
                  <a:pt x="141" y="22"/>
                </a:lnTo>
                <a:lnTo>
                  <a:pt x="48" y="0"/>
                </a:ln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56" name="Freeform 68"/>
          <p:cNvSpPr>
            <a:spLocks/>
          </p:cNvSpPr>
          <p:nvPr/>
        </p:nvSpPr>
        <p:spPr bwMode="auto">
          <a:xfrm>
            <a:off x="3892551" y="3071599"/>
            <a:ext cx="230188" cy="332317"/>
          </a:xfrm>
          <a:custGeom>
            <a:avLst/>
            <a:gdLst>
              <a:gd name="T0" fmla="*/ 59 w 145"/>
              <a:gd name="T1" fmla="*/ 0 h 157"/>
              <a:gd name="T2" fmla="*/ 0 w 145"/>
              <a:gd name="T3" fmla="*/ 80 h 157"/>
              <a:gd name="T4" fmla="*/ 89 w 145"/>
              <a:gd name="T5" fmla="*/ 157 h 157"/>
              <a:gd name="T6" fmla="*/ 145 w 145"/>
              <a:gd name="T7" fmla="*/ 40 h 157"/>
              <a:gd name="T8" fmla="*/ 59 w 145"/>
              <a:gd name="T9" fmla="*/ 0 h 157"/>
            </a:gdLst>
            <a:ahLst/>
            <a:cxnLst>
              <a:cxn ang="0">
                <a:pos x="T0" y="T1"/>
              </a:cxn>
              <a:cxn ang="0">
                <a:pos x="T2" y="T3"/>
              </a:cxn>
              <a:cxn ang="0">
                <a:pos x="T4" y="T5"/>
              </a:cxn>
              <a:cxn ang="0">
                <a:pos x="T6" y="T7"/>
              </a:cxn>
              <a:cxn ang="0">
                <a:pos x="T8" y="T9"/>
              </a:cxn>
            </a:cxnLst>
            <a:rect l="0" t="0" r="r" b="b"/>
            <a:pathLst>
              <a:path w="145" h="157">
                <a:moveTo>
                  <a:pt x="59" y="0"/>
                </a:moveTo>
                <a:lnTo>
                  <a:pt x="0" y="80"/>
                </a:lnTo>
                <a:lnTo>
                  <a:pt x="89" y="157"/>
                </a:lnTo>
                <a:lnTo>
                  <a:pt x="145" y="40"/>
                </a:lnTo>
                <a:lnTo>
                  <a:pt x="59"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57" name="Freeform 70"/>
          <p:cNvSpPr>
            <a:spLocks/>
          </p:cNvSpPr>
          <p:nvPr/>
        </p:nvSpPr>
        <p:spPr bwMode="auto">
          <a:xfrm>
            <a:off x="4832353" y="2172017"/>
            <a:ext cx="447675" cy="690033"/>
          </a:xfrm>
          <a:custGeom>
            <a:avLst/>
            <a:gdLst>
              <a:gd name="T0" fmla="*/ 99 w 142"/>
              <a:gd name="T1" fmla="*/ 0 h 164"/>
              <a:gd name="T2" fmla="*/ 0 w 142"/>
              <a:gd name="T3" fmla="*/ 149 h 164"/>
              <a:gd name="T4" fmla="*/ 66 w 142"/>
              <a:gd name="T5" fmla="*/ 164 h 164"/>
              <a:gd name="T6" fmla="*/ 142 w 142"/>
              <a:gd name="T7" fmla="*/ 56 h 164"/>
              <a:gd name="T8" fmla="*/ 99 w 142"/>
              <a:gd name="T9" fmla="*/ 0 h 164"/>
            </a:gdLst>
            <a:ahLst/>
            <a:cxnLst>
              <a:cxn ang="0">
                <a:pos x="T0" y="T1"/>
              </a:cxn>
              <a:cxn ang="0">
                <a:pos x="T2" y="T3"/>
              </a:cxn>
              <a:cxn ang="0">
                <a:pos x="T4" y="T5"/>
              </a:cxn>
              <a:cxn ang="0">
                <a:pos x="T6" y="T7"/>
              </a:cxn>
              <a:cxn ang="0">
                <a:pos x="T8" y="T9"/>
              </a:cxn>
            </a:cxnLst>
            <a:rect l="0" t="0" r="r" b="b"/>
            <a:pathLst>
              <a:path w="142" h="164">
                <a:moveTo>
                  <a:pt x="99" y="0"/>
                </a:moveTo>
                <a:cubicBezTo>
                  <a:pt x="99" y="0"/>
                  <a:pt x="14" y="38"/>
                  <a:pt x="0" y="149"/>
                </a:cubicBezTo>
                <a:cubicBezTo>
                  <a:pt x="66" y="164"/>
                  <a:pt x="66" y="164"/>
                  <a:pt x="66" y="164"/>
                </a:cubicBezTo>
                <a:cubicBezTo>
                  <a:pt x="66" y="164"/>
                  <a:pt x="113" y="56"/>
                  <a:pt x="142" y="56"/>
                </a:cubicBezTo>
                <a:cubicBezTo>
                  <a:pt x="99" y="0"/>
                  <a:pt x="99" y="0"/>
                  <a:pt x="99" y="0"/>
                </a:cubicBezTo>
              </a:path>
            </a:pathLst>
          </a:custGeom>
          <a:solidFill>
            <a:srgbClr val="F99061"/>
          </a:solidFill>
          <a:ln>
            <a:noFill/>
          </a:ln>
          <a:effectLst>
            <a:glow rad="101600">
              <a:schemeClr val="accent6">
                <a:satMod val="175000"/>
                <a:alpha val="15000"/>
              </a:schemeClr>
            </a:glo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58" name="Freeform 71"/>
          <p:cNvSpPr>
            <a:spLocks/>
          </p:cNvSpPr>
          <p:nvPr/>
        </p:nvSpPr>
        <p:spPr bwMode="auto">
          <a:xfrm>
            <a:off x="4630738" y="2871573"/>
            <a:ext cx="425450" cy="569384"/>
          </a:xfrm>
          <a:custGeom>
            <a:avLst/>
            <a:gdLst>
              <a:gd name="T0" fmla="*/ 71 w 135"/>
              <a:gd name="T1" fmla="*/ 0 h 135"/>
              <a:gd name="T2" fmla="*/ 24 w 135"/>
              <a:gd name="T3" fmla="*/ 135 h 135"/>
              <a:gd name="T4" fmla="*/ 101 w 135"/>
              <a:gd name="T5" fmla="*/ 107 h 135"/>
              <a:gd name="T6" fmla="*/ 109 w 135"/>
              <a:gd name="T7" fmla="*/ 108 h 135"/>
              <a:gd name="T8" fmla="*/ 135 w 135"/>
              <a:gd name="T9" fmla="*/ 22 h 135"/>
              <a:gd name="T10" fmla="*/ 135 w 135"/>
              <a:gd name="T11" fmla="*/ 22 h 135"/>
              <a:gd name="T12" fmla="*/ 71 w 135"/>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35" h="135">
                <a:moveTo>
                  <a:pt x="71" y="0"/>
                </a:moveTo>
                <a:cubicBezTo>
                  <a:pt x="71" y="0"/>
                  <a:pt x="0" y="58"/>
                  <a:pt x="24" y="135"/>
                </a:cubicBezTo>
                <a:cubicBezTo>
                  <a:pt x="24" y="135"/>
                  <a:pt x="74" y="107"/>
                  <a:pt x="101" y="107"/>
                </a:cubicBezTo>
                <a:cubicBezTo>
                  <a:pt x="104" y="107"/>
                  <a:pt x="106" y="107"/>
                  <a:pt x="109" y="108"/>
                </a:cubicBezTo>
                <a:cubicBezTo>
                  <a:pt x="109" y="108"/>
                  <a:pt x="125" y="22"/>
                  <a:pt x="135" y="22"/>
                </a:cubicBezTo>
                <a:cubicBezTo>
                  <a:pt x="135" y="22"/>
                  <a:pt x="135" y="22"/>
                  <a:pt x="135" y="22"/>
                </a:cubicBezTo>
                <a:cubicBezTo>
                  <a:pt x="135" y="22"/>
                  <a:pt x="61" y="12"/>
                  <a:pt x="71" y="0"/>
                </a:cubicBez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59" name="Freeform 72"/>
          <p:cNvSpPr>
            <a:spLocks noEditPoints="1"/>
          </p:cNvSpPr>
          <p:nvPr/>
        </p:nvSpPr>
        <p:spPr bwMode="auto">
          <a:xfrm>
            <a:off x="3841751" y="3748933"/>
            <a:ext cx="166688" cy="243417"/>
          </a:xfrm>
          <a:custGeom>
            <a:avLst/>
            <a:gdLst>
              <a:gd name="T0" fmla="*/ 51 w 53"/>
              <a:gd name="T1" fmla="*/ 0 h 58"/>
              <a:gd name="T2" fmla="*/ 30 w 53"/>
              <a:gd name="T3" fmla="*/ 0 h 58"/>
              <a:gd name="T4" fmla="*/ 2 w 53"/>
              <a:gd name="T5" fmla="*/ 44 h 58"/>
              <a:gd name="T6" fmla="*/ 30 w 53"/>
              <a:gd name="T7" fmla="*/ 58 h 58"/>
              <a:gd name="T8" fmla="*/ 51 w 53"/>
              <a:gd name="T9" fmla="*/ 0 h 58"/>
              <a:gd name="T10" fmla="*/ 52 w 53"/>
              <a:gd name="T11" fmla="*/ 0 h 58"/>
              <a:gd name="T12" fmla="*/ 51 w 53"/>
              <a:gd name="T13" fmla="*/ 0 h 58"/>
              <a:gd name="T14" fmla="*/ 53 w 53"/>
              <a:gd name="T15" fmla="*/ 0 h 58"/>
              <a:gd name="T16" fmla="*/ 52 w 53"/>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8">
                <a:moveTo>
                  <a:pt x="51" y="0"/>
                </a:moveTo>
                <a:cubicBezTo>
                  <a:pt x="30" y="0"/>
                  <a:pt x="30" y="0"/>
                  <a:pt x="30" y="0"/>
                </a:cubicBezTo>
                <a:cubicBezTo>
                  <a:pt x="30" y="0"/>
                  <a:pt x="0" y="21"/>
                  <a:pt x="2" y="44"/>
                </a:cubicBezTo>
                <a:cubicBezTo>
                  <a:pt x="30" y="58"/>
                  <a:pt x="30" y="58"/>
                  <a:pt x="30" y="58"/>
                </a:cubicBezTo>
                <a:cubicBezTo>
                  <a:pt x="30" y="58"/>
                  <a:pt x="37" y="3"/>
                  <a:pt x="51" y="0"/>
                </a:cubicBezTo>
                <a:moveTo>
                  <a:pt x="52" y="0"/>
                </a:moveTo>
                <a:cubicBezTo>
                  <a:pt x="52" y="0"/>
                  <a:pt x="51" y="0"/>
                  <a:pt x="51" y="0"/>
                </a:cubicBezTo>
                <a:cubicBezTo>
                  <a:pt x="53" y="0"/>
                  <a:pt x="53" y="0"/>
                  <a:pt x="53" y="0"/>
                </a:cubicBezTo>
                <a:cubicBezTo>
                  <a:pt x="52" y="0"/>
                  <a:pt x="52" y="0"/>
                  <a:pt x="52" y="0"/>
                </a:cubicBez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0" name="Freeform 73"/>
          <p:cNvSpPr>
            <a:spLocks/>
          </p:cNvSpPr>
          <p:nvPr/>
        </p:nvSpPr>
        <p:spPr bwMode="auto">
          <a:xfrm>
            <a:off x="4206048" y="3306552"/>
            <a:ext cx="311150" cy="537633"/>
          </a:xfrm>
          <a:custGeom>
            <a:avLst/>
            <a:gdLst>
              <a:gd name="T0" fmla="*/ 78 w 99"/>
              <a:gd name="T1" fmla="*/ 0 h 128"/>
              <a:gd name="T2" fmla="*/ 26 w 99"/>
              <a:gd name="T3" fmla="*/ 5 h 128"/>
              <a:gd name="T4" fmla="*/ 26 w 99"/>
              <a:gd name="T5" fmla="*/ 128 h 128"/>
              <a:gd name="T6" fmla="*/ 97 w 99"/>
              <a:gd name="T7" fmla="*/ 97 h 128"/>
              <a:gd name="T8" fmla="*/ 99 w 99"/>
              <a:gd name="T9" fmla="*/ 97 h 128"/>
              <a:gd name="T10" fmla="*/ 92 w 99"/>
              <a:gd name="T11" fmla="*/ 98 h 128"/>
              <a:gd name="T12" fmla="*/ 97 w 99"/>
              <a:gd name="T13" fmla="*/ 5 h 128"/>
              <a:gd name="T14" fmla="*/ 78 w 99"/>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8">
                <a:moveTo>
                  <a:pt x="78" y="0"/>
                </a:moveTo>
                <a:cubicBezTo>
                  <a:pt x="57" y="0"/>
                  <a:pt x="26" y="5"/>
                  <a:pt x="26" y="5"/>
                </a:cubicBezTo>
                <a:cubicBezTo>
                  <a:pt x="26" y="5"/>
                  <a:pt x="0" y="92"/>
                  <a:pt x="26" y="128"/>
                </a:cubicBezTo>
                <a:cubicBezTo>
                  <a:pt x="26" y="128"/>
                  <a:pt x="92" y="98"/>
                  <a:pt x="97" y="97"/>
                </a:cubicBezTo>
                <a:cubicBezTo>
                  <a:pt x="98" y="97"/>
                  <a:pt x="99" y="97"/>
                  <a:pt x="99" y="97"/>
                </a:cubicBezTo>
                <a:cubicBezTo>
                  <a:pt x="99" y="97"/>
                  <a:pt x="92" y="98"/>
                  <a:pt x="92" y="98"/>
                </a:cubicBezTo>
                <a:cubicBezTo>
                  <a:pt x="92" y="98"/>
                  <a:pt x="99" y="15"/>
                  <a:pt x="97" y="5"/>
                </a:cubicBezTo>
                <a:cubicBezTo>
                  <a:pt x="96" y="1"/>
                  <a:pt x="88" y="0"/>
                  <a:pt x="78" y="0"/>
                </a:cubicBezTo>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1" name="Freeform 74"/>
          <p:cNvSpPr>
            <a:spLocks/>
          </p:cNvSpPr>
          <p:nvPr/>
        </p:nvSpPr>
        <p:spPr bwMode="auto">
          <a:xfrm>
            <a:off x="4503741" y="4060083"/>
            <a:ext cx="328613" cy="336551"/>
          </a:xfrm>
          <a:custGeom>
            <a:avLst/>
            <a:gdLst>
              <a:gd name="T0" fmla="*/ 96 w 104"/>
              <a:gd name="T1" fmla="*/ 0 h 80"/>
              <a:gd name="T2" fmla="*/ 0 w 104"/>
              <a:gd name="T3" fmla="*/ 54 h 80"/>
              <a:gd name="T4" fmla="*/ 14 w 104"/>
              <a:gd name="T5" fmla="*/ 80 h 80"/>
              <a:gd name="T6" fmla="*/ 104 w 104"/>
              <a:gd name="T7" fmla="*/ 26 h 80"/>
              <a:gd name="T8" fmla="*/ 104 w 104"/>
              <a:gd name="T9" fmla="*/ 2 h 80"/>
              <a:gd name="T10" fmla="*/ 96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96" y="0"/>
                </a:moveTo>
                <a:cubicBezTo>
                  <a:pt x="67" y="0"/>
                  <a:pt x="0" y="54"/>
                  <a:pt x="0" y="54"/>
                </a:cubicBezTo>
                <a:cubicBezTo>
                  <a:pt x="14" y="80"/>
                  <a:pt x="14" y="80"/>
                  <a:pt x="14" y="80"/>
                </a:cubicBezTo>
                <a:cubicBezTo>
                  <a:pt x="104" y="26"/>
                  <a:pt x="104" y="26"/>
                  <a:pt x="104" y="26"/>
                </a:cubicBezTo>
                <a:cubicBezTo>
                  <a:pt x="104" y="2"/>
                  <a:pt x="104" y="2"/>
                  <a:pt x="104" y="2"/>
                </a:cubicBezTo>
                <a:cubicBezTo>
                  <a:pt x="102" y="1"/>
                  <a:pt x="99" y="0"/>
                  <a:pt x="96" y="0"/>
                </a:cubicBez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2" name="Freeform 75"/>
          <p:cNvSpPr>
            <a:spLocks/>
          </p:cNvSpPr>
          <p:nvPr/>
        </p:nvSpPr>
        <p:spPr bwMode="auto">
          <a:xfrm>
            <a:off x="4741805" y="3520332"/>
            <a:ext cx="169863" cy="383117"/>
          </a:xfrm>
          <a:custGeom>
            <a:avLst/>
            <a:gdLst>
              <a:gd name="T0" fmla="*/ 40 w 54"/>
              <a:gd name="T1" fmla="*/ 0 h 91"/>
              <a:gd name="T2" fmla="*/ 21 w 54"/>
              <a:gd name="T3" fmla="*/ 91 h 91"/>
              <a:gd name="T4" fmla="*/ 54 w 54"/>
              <a:gd name="T5" fmla="*/ 83 h 91"/>
              <a:gd name="T6" fmla="*/ 54 w 54"/>
              <a:gd name="T7" fmla="*/ 4 h 91"/>
              <a:gd name="T8" fmla="*/ 54 w 54"/>
              <a:gd name="T9" fmla="*/ 4 h 91"/>
              <a:gd name="T10" fmla="*/ 40 w 54"/>
              <a:gd name="T11" fmla="*/ 0 h 91"/>
            </a:gdLst>
            <a:ahLst/>
            <a:cxnLst>
              <a:cxn ang="0">
                <a:pos x="T0" y="T1"/>
              </a:cxn>
              <a:cxn ang="0">
                <a:pos x="T2" y="T3"/>
              </a:cxn>
              <a:cxn ang="0">
                <a:pos x="T4" y="T5"/>
              </a:cxn>
              <a:cxn ang="0">
                <a:pos x="T6" y="T7"/>
              </a:cxn>
              <a:cxn ang="0">
                <a:pos x="T8" y="T9"/>
              </a:cxn>
              <a:cxn ang="0">
                <a:pos x="T10" y="T11"/>
              </a:cxn>
            </a:cxnLst>
            <a:rect l="0" t="0" r="r" b="b"/>
            <a:pathLst>
              <a:path w="54" h="91">
                <a:moveTo>
                  <a:pt x="40" y="0"/>
                </a:moveTo>
                <a:cubicBezTo>
                  <a:pt x="40" y="0"/>
                  <a:pt x="0" y="48"/>
                  <a:pt x="21" y="91"/>
                </a:cubicBezTo>
                <a:cubicBezTo>
                  <a:pt x="54" y="83"/>
                  <a:pt x="54" y="83"/>
                  <a:pt x="54" y="83"/>
                </a:cubicBezTo>
                <a:cubicBezTo>
                  <a:pt x="54" y="83"/>
                  <a:pt x="30" y="4"/>
                  <a:pt x="54" y="4"/>
                </a:cubicBezTo>
                <a:cubicBezTo>
                  <a:pt x="54" y="4"/>
                  <a:pt x="54" y="4"/>
                  <a:pt x="54" y="4"/>
                </a:cubicBezTo>
                <a:cubicBezTo>
                  <a:pt x="40" y="0"/>
                  <a:pt x="40" y="0"/>
                  <a:pt x="40" y="0"/>
                </a:cubicBez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3" name="Freeform 76"/>
          <p:cNvSpPr>
            <a:spLocks/>
          </p:cNvSpPr>
          <p:nvPr/>
        </p:nvSpPr>
        <p:spPr bwMode="auto">
          <a:xfrm>
            <a:off x="4986338" y="3286440"/>
            <a:ext cx="319088" cy="416984"/>
          </a:xfrm>
          <a:custGeom>
            <a:avLst/>
            <a:gdLst>
              <a:gd name="T0" fmla="*/ 57 w 101"/>
              <a:gd name="T1" fmla="*/ 0 h 99"/>
              <a:gd name="T2" fmla="*/ 0 w 101"/>
              <a:gd name="T3" fmla="*/ 53 h 99"/>
              <a:gd name="T4" fmla="*/ 38 w 101"/>
              <a:gd name="T5" fmla="*/ 99 h 99"/>
              <a:gd name="T6" fmla="*/ 99 w 101"/>
              <a:gd name="T7" fmla="*/ 63 h 99"/>
              <a:gd name="T8" fmla="*/ 100 w 101"/>
              <a:gd name="T9" fmla="*/ 63 h 99"/>
              <a:gd name="T10" fmla="*/ 101 w 101"/>
              <a:gd name="T11" fmla="*/ 60 h 99"/>
              <a:gd name="T12" fmla="*/ 57 w 101"/>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01" h="99">
                <a:moveTo>
                  <a:pt x="57" y="0"/>
                </a:moveTo>
                <a:cubicBezTo>
                  <a:pt x="57" y="0"/>
                  <a:pt x="2" y="36"/>
                  <a:pt x="0" y="53"/>
                </a:cubicBezTo>
                <a:cubicBezTo>
                  <a:pt x="38" y="99"/>
                  <a:pt x="38" y="99"/>
                  <a:pt x="38" y="99"/>
                </a:cubicBezTo>
                <a:cubicBezTo>
                  <a:pt x="38" y="99"/>
                  <a:pt x="78" y="63"/>
                  <a:pt x="99" y="63"/>
                </a:cubicBezTo>
                <a:cubicBezTo>
                  <a:pt x="99" y="63"/>
                  <a:pt x="100" y="63"/>
                  <a:pt x="100" y="63"/>
                </a:cubicBezTo>
                <a:cubicBezTo>
                  <a:pt x="101" y="62"/>
                  <a:pt x="101" y="61"/>
                  <a:pt x="101" y="60"/>
                </a:cubicBezTo>
                <a:cubicBezTo>
                  <a:pt x="57" y="0"/>
                  <a:pt x="57" y="0"/>
                  <a:pt x="57" y="0"/>
                </a:cubicBez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4" name="Freeform 77"/>
          <p:cNvSpPr>
            <a:spLocks/>
          </p:cNvSpPr>
          <p:nvPr/>
        </p:nvSpPr>
        <p:spPr bwMode="auto">
          <a:xfrm>
            <a:off x="5403851" y="3211299"/>
            <a:ext cx="298450" cy="378884"/>
          </a:xfrm>
          <a:custGeom>
            <a:avLst/>
            <a:gdLst>
              <a:gd name="T0" fmla="*/ 27 w 95"/>
              <a:gd name="T1" fmla="*/ 0 h 90"/>
              <a:gd name="T2" fmla="*/ 29 w 95"/>
              <a:gd name="T3" fmla="*/ 1 h 90"/>
              <a:gd name="T4" fmla="*/ 5 w 95"/>
              <a:gd name="T5" fmla="*/ 51 h 90"/>
              <a:gd name="T6" fmla="*/ 4 w 95"/>
              <a:gd name="T7" fmla="*/ 54 h 90"/>
              <a:gd name="T8" fmla="*/ 8 w 95"/>
              <a:gd name="T9" fmla="*/ 90 h 90"/>
              <a:gd name="T10" fmla="*/ 60 w 95"/>
              <a:gd name="T11" fmla="*/ 90 h 90"/>
              <a:gd name="T12" fmla="*/ 95 w 95"/>
              <a:gd name="T13" fmla="*/ 14 h 90"/>
              <a:gd name="T14" fmla="*/ 27 w 95"/>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90">
                <a:moveTo>
                  <a:pt x="27" y="0"/>
                </a:moveTo>
                <a:cubicBezTo>
                  <a:pt x="26" y="0"/>
                  <a:pt x="26" y="0"/>
                  <a:pt x="29" y="1"/>
                </a:cubicBezTo>
                <a:cubicBezTo>
                  <a:pt x="29" y="1"/>
                  <a:pt x="12" y="26"/>
                  <a:pt x="5" y="51"/>
                </a:cubicBezTo>
                <a:cubicBezTo>
                  <a:pt x="5" y="52"/>
                  <a:pt x="5" y="53"/>
                  <a:pt x="4" y="54"/>
                </a:cubicBezTo>
                <a:cubicBezTo>
                  <a:pt x="1" y="68"/>
                  <a:pt x="0" y="81"/>
                  <a:pt x="8" y="90"/>
                </a:cubicBezTo>
                <a:cubicBezTo>
                  <a:pt x="60" y="90"/>
                  <a:pt x="60" y="90"/>
                  <a:pt x="60" y="90"/>
                </a:cubicBezTo>
                <a:cubicBezTo>
                  <a:pt x="60" y="90"/>
                  <a:pt x="67" y="15"/>
                  <a:pt x="95" y="14"/>
                </a:cubicBezTo>
                <a:cubicBezTo>
                  <a:pt x="95" y="14"/>
                  <a:pt x="33" y="0"/>
                  <a:pt x="27" y="0"/>
                </a:cubicBezTo>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5" name="Freeform 79"/>
          <p:cNvSpPr>
            <a:spLocks/>
          </p:cNvSpPr>
          <p:nvPr/>
        </p:nvSpPr>
        <p:spPr bwMode="auto">
          <a:xfrm>
            <a:off x="5637213" y="3071599"/>
            <a:ext cx="122238" cy="198967"/>
          </a:xfrm>
          <a:custGeom>
            <a:avLst/>
            <a:gdLst>
              <a:gd name="T0" fmla="*/ 41 w 77"/>
              <a:gd name="T1" fmla="*/ 0 h 94"/>
              <a:gd name="T2" fmla="*/ 0 w 77"/>
              <a:gd name="T3" fmla="*/ 0 h 94"/>
              <a:gd name="T4" fmla="*/ 41 w 77"/>
              <a:gd name="T5" fmla="*/ 94 h 94"/>
              <a:gd name="T6" fmla="*/ 77 w 77"/>
              <a:gd name="T7" fmla="*/ 66 h 94"/>
              <a:gd name="T8" fmla="*/ 41 w 77"/>
              <a:gd name="T9" fmla="*/ 0 h 94"/>
            </a:gdLst>
            <a:ahLst/>
            <a:cxnLst>
              <a:cxn ang="0">
                <a:pos x="T0" y="T1"/>
              </a:cxn>
              <a:cxn ang="0">
                <a:pos x="T2" y="T3"/>
              </a:cxn>
              <a:cxn ang="0">
                <a:pos x="T4" y="T5"/>
              </a:cxn>
              <a:cxn ang="0">
                <a:pos x="T6" y="T7"/>
              </a:cxn>
              <a:cxn ang="0">
                <a:pos x="T8" y="T9"/>
              </a:cxn>
            </a:cxnLst>
            <a:rect l="0" t="0" r="r" b="b"/>
            <a:pathLst>
              <a:path w="77" h="94">
                <a:moveTo>
                  <a:pt x="41" y="0"/>
                </a:moveTo>
                <a:lnTo>
                  <a:pt x="0" y="0"/>
                </a:lnTo>
                <a:lnTo>
                  <a:pt x="41" y="94"/>
                </a:lnTo>
                <a:lnTo>
                  <a:pt x="77" y="66"/>
                </a:lnTo>
                <a:lnTo>
                  <a:pt x="41" y="0"/>
                </a:ln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6" name="Freeform 80"/>
          <p:cNvSpPr>
            <a:spLocks/>
          </p:cNvSpPr>
          <p:nvPr/>
        </p:nvSpPr>
        <p:spPr bwMode="auto">
          <a:xfrm>
            <a:off x="5637213" y="2722350"/>
            <a:ext cx="342900" cy="488951"/>
          </a:xfrm>
          <a:custGeom>
            <a:avLst/>
            <a:gdLst>
              <a:gd name="T0" fmla="*/ 41 w 109"/>
              <a:gd name="T1" fmla="*/ 0 h 116"/>
              <a:gd name="T2" fmla="*/ 39 w 109"/>
              <a:gd name="T3" fmla="*/ 0 h 116"/>
              <a:gd name="T4" fmla="*/ 0 w 109"/>
              <a:gd name="T5" fmla="*/ 4 h 116"/>
              <a:gd name="T6" fmla="*/ 39 w 109"/>
              <a:gd name="T7" fmla="*/ 116 h 116"/>
              <a:gd name="T8" fmla="*/ 109 w 109"/>
              <a:gd name="T9" fmla="*/ 83 h 116"/>
              <a:gd name="T10" fmla="*/ 41 w 109"/>
              <a:gd name="T11" fmla="*/ 0 h 116"/>
            </a:gdLst>
            <a:ahLst/>
            <a:cxnLst>
              <a:cxn ang="0">
                <a:pos x="T0" y="T1"/>
              </a:cxn>
              <a:cxn ang="0">
                <a:pos x="T2" y="T3"/>
              </a:cxn>
              <a:cxn ang="0">
                <a:pos x="T4" y="T5"/>
              </a:cxn>
              <a:cxn ang="0">
                <a:pos x="T6" y="T7"/>
              </a:cxn>
              <a:cxn ang="0">
                <a:pos x="T8" y="T9"/>
              </a:cxn>
              <a:cxn ang="0">
                <a:pos x="T10" y="T11"/>
              </a:cxn>
            </a:cxnLst>
            <a:rect l="0" t="0" r="r" b="b"/>
            <a:pathLst>
              <a:path w="109" h="116">
                <a:moveTo>
                  <a:pt x="41" y="0"/>
                </a:moveTo>
                <a:cubicBezTo>
                  <a:pt x="40" y="0"/>
                  <a:pt x="39" y="0"/>
                  <a:pt x="39" y="0"/>
                </a:cubicBezTo>
                <a:cubicBezTo>
                  <a:pt x="0" y="4"/>
                  <a:pt x="0" y="4"/>
                  <a:pt x="0" y="4"/>
                </a:cubicBezTo>
                <a:cubicBezTo>
                  <a:pt x="0" y="4"/>
                  <a:pt x="51" y="77"/>
                  <a:pt x="39" y="116"/>
                </a:cubicBezTo>
                <a:cubicBezTo>
                  <a:pt x="39" y="116"/>
                  <a:pt x="82" y="94"/>
                  <a:pt x="109" y="83"/>
                </a:cubicBezTo>
                <a:cubicBezTo>
                  <a:pt x="109" y="83"/>
                  <a:pt x="79" y="0"/>
                  <a:pt x="41" y="0"/>
                </a:cubicBez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7" name="Freeform 82"/>
          <p:cNvSpPr>
            <a:spLocks/>
          </p:cNvSpPr>
          <p:nvPr/>
        </p:nvSpPr>
        <p:spPr bwMode="auto">
          <a:xfrm>
            <a:off x="5867404" y="2622864"/>
            <a:ext cx="252413" cy="397933"/>
          </a:xfrm>
          <a:custGeom>
            <a:avLst/>
            <a:gdLst>
              <a:gd name="T0" fmla="*/ 71 w 159"/>
              <a:gd name="T1" fmla="*/ 0 h 188"/>
              <a:gd name="T2" fmla="*/ 0 w 159"/>
              <a:gd name="T3" fmla="*/ 55 h 188"/>
              <a:gd name="T4" fmla="*/ 91 w 159"/>
              <a:gd name="T5" fmla="*/ 188 h 188"/>
              <a:gd name="T6" fmla="*/ 159 w 159"/>
              <a:gd name="T7" fmla="*/ 179 h 188"/>
              <a:gd name="T8" fmla="*/ 71 w 159"/>
              <a:gd name="T9" fmla="*/ 0 h 188"/>
            </a:gdLst>
            <a:ahLst/>
            <a:cxnLst>
              <a:cxn ang="0">
                <a:pos x="T0" y="T1"/>
              </a:cxn>
              <a:cxn ang="0">
                <a:pos x="T2" y="T3"/>
              </a:cxn>
              <a:cxn ang="0">
                <a:pos x="T4" y="T5"/>
              </a:cxn>
              <a:cxn ang="0">
                <a:pos x="T6" y="T7"/>
              </a:cxn>
              <a:cxn ang="0">
                <a:pos x="T8" y="T9"/>
              </a:cxn>
            </a:cxnLst>
            <a:rect l="0" t="0" r="r" b="b"/>
            <a:pathLst>
              <a:path w="159" h="188">
                <a:moveTo>
                  <a:pt x="71" y="0"/>
                </a:moveTo>
                <a:lnTo>
                  <a:pt x="0" y="55"/>
                </a:lnTo>
                <a:lnTo>
                  <a:pt x="91" y="188"/>
                </a:lnTo>
                <a:lnTo>
                  <a:pt x="159" y="179"/>
                </a:lnTo>
                <a:lnTo>
                  <a:pt x="71" y="0"/>
                </a:ln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8" name="Freeform 83"/>
          <p:cNvSpPr>
            <a:spLocks/>
          </p:cNvSpPr>
          <p:nvPr/>
        </p:nvSpPr>
        <p:spPr bwMode="auto">
          <a:xfrm>
            <a:off x="6056315" y="2379450"/>
            <a:ext cx="315913" cy="342900"/>
          </a:xfrm>
          <a:custGeom>
            <a:avLst/>
            <a:gdLst>
              <a:gd name="T0" fmla="*/ 8 w 100"/>
              <a:gd name="T1" fmla="*/ 0 h 82"/>
              <a:gd name="T2" fmla="*/ 0 w 100"/>
              <a:gd name="T3" fmla="*/ 1 h 82"/>
              <a:gd name="T4" fmla="*/ 0 w 100"/>
              <a:gd name="T5" fmla="*/ 33 h 82"/>
              <a:gd name="T6" fmla="*/ 76 w 100"/>
              <a:gd name="T7" fmla="*/ 82 h 82"/>
              <a:gd name="T8" fmla="*/ 100 w 100"/>
              <a:gd name="T9" fmla="*/ 58 h 82"/>
              <a:gd name="T10" fmla="*/ 8 w 100"/>
              <a:gd name="T11" fmla="*/ 0 h 82"/>
            </a:gdLst>
            <a:ahLst/>
            <a:cxnLst>
              <a:cxn ang="0">
                <a:pos x="T0" y="T1"/>
              </a:cxn>
              <a:cxn ang="0">
                <a:pos x="T2" y="T3"/>
              </a:cxn>
              <a:cxn ang="0">
                <a:pos x="T4" y="T5"/>
              </a:cxn>
              <a:cxn ang="0">
                <a:pos x="T6" y="T7"/>
              </a:cxn>
              <a:cxn ang="0">
                <a:pos x="T8" y="T9"/>
              </a:cxn>
              <a:cxn ang="0">
                <a:pos x="T10" y="T11"/>
              </a:cxn>
            </a:cxnLst>
            <a:rect l="0" t="0" r="r" b="b"/>
            <a:pathLst>
              <a:path w="100" h="82">
                <a:moveTo>
                  <a:pt x="8" y="0"/>
                </a:moveTo>
                <a:cubicBezTo>
                  <a:pt x="5" y="0"/>
                  <a:pt x="3" y="0"/>
                  <a:pt x="0" y="1"/>
                </a:cubicBezTo>
                <a:cubicBezTo>
                  <a:pt x="0" y="33"/>
                  <a:pt x="0" y="33"/>
                  <a:pt x="0" y="33"/>
                </a:cubicBezTo>
                <a:cubicBezTo>
                  <a:pt x="0" y="33"/>
                  <a:pt x="71" y="49"/>
                  <a:pt x="76" y="82"/>
                </a:cubicBezTo>
                <a:cubicBezTo>
                  <a:pt x="100" y="58"/>
                  <a:pt x="100" y="58"/>
                  <a:pt x="100" y="58"/>
                </a:cubicBezTo>
                <a:cubicBezTo>
                  <a:pt x="100" y="58"/>
                  <a:pt x="50" y="0"/>
                  <a:pt x="8" y="0"/>
                </a:cubicBez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9" name="Freeform 85"/>
          <p:cNvSpPr>
            <a:spLocks/>
          </p:cNvSpPr>
          <p:nvPr/>
        </p:nvSpPr>
        <p:spPr bwMode="auto">
          <a:xfrm>
            <a:off x="6372226" y="1920133"/>
            <a:ext cx="261938" cy="319617"/>
          </a:xfrm>
          <a:custGeom>
            <a:avLst/>
            <a:gdLst>
              <a:gd name="T0" fmla="*/ 34 w 165"/>
              <a:gd name="T1" fmla="*/ 0 h 151"/>
              <a:gd name="T2" fmla="*/ 0 w 165"/>
              <a:gd name="T3" fmla="*/ 0 h 151"/>
              <a:gd name="T4" fmla="*/ 121 w 165"/>
              <a:gd name="T5" fmla="*/ 151 h 151"/>
              <a:gd name="T6" fmla="*/ 165 w 165"/>
              <a:gd name="T7" fmla="*/ 119 h 151"/>
              <a:gd name="T8" fmla="*/ 34 w 165"/>
              <a:gd name="T9" fmla="*/ 0 h 151"/>
            </a:gdLst>
            <a:ahLst/>
            <a:cxnLst>
              <a:cxn ang="0">
                <a:pos x="T0" y="T1"/>
              </a:cxn>
              <a:cxn ang="0">
                <a:pos x="T2" y="T3"/>
              </a:cxn>
              <a:cxn ang="0">
                <a:pos x="T4" y="T5"/>
              </a:cxn>
              <a:cxn ang="0">
                <a:pos x="T6" y="T7"/>
              </a:cxn>
              <a:cxn ang="0">
                <a:pos x="T8" y="T9"/>
              </a:cxn>
            </a:cxnLst>
            <a:rect l="0" t="0" r="r" b="b"/>
            <a:pathLst>
              <a:path w="165" h="151">
                <a:moveTo>
                  <a:pt x="34" y="0"/>
                </a:moveTo>
                <a:lnTo>
                  <a:pt x="0" y="0"/>
                </a:lnTo>
                <a:lnTo>
                  <a:pt x="121" y="151"/>
                </a:lnTo>
                <a:lnTo>
                  <a:pt x="165" y="119"/>
                </a:lnTo>
                <a:lnTo>
                  <a:pt x="34" y="0"/>
                </a:lnTo>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70" name="Freeform 86"/>
          <p:cNvSpPr>
            <a:spLocks/>
          </p:cNvSpPr>
          <p:nvPr/>
        </p:nvSpPr>
        <p:spPr bwMode="auto">
          <a:xfrm>
            <a:off x="5702304" y="3378516"/>
            <a:ext cx="290513" cy="370417"/>
          </a:xfrm>
          <a:custGeom>
            <a:avLst/>
            <a:gdLst>
              <a:gd name="T0" fmla="*/ 66 w 183"/>
              <a:gd name="T1" fmla="*/ 0 h 175"/>
              <a:gd name="T2" fmla="*/ 0 w 183"/>
              <a:gd name="T3" fmla="*/ 76 h 175"/>
              <a:gd name="T4" fmla="*/ 104 w 183"/>
              <a:gd name="T5" fmla="*/ 175 h 175"/>
              <a:gd name="T6" fmla="*/ 183 w 183"/>
              <a:gd name="T7" fmla="*/ 100 h 175"/>
              <a:gd name="T8" fmla="*/ 66 w 183"/>
              <a:gd name="T9" fmla="*/ 0 h 175"/>
            </a:gdLst>
            <a:ahLst/>
            <a:cxnLst>
              <a:cxn ang="0">
                <a:pos x="T0" y="T1"/>
              </a:cxn>
              <a:cxn ang="0">
                <a:pos x="T2" y="T3"/>
              </a:cxn>
              <a:cxn ang="0">
                <a:pos x="T4" y="T5"/>
              </a:cxn>
              <a:cxn ang="0">
                <a:pos x="T6" y="T7"/>
              </a:cxn>
              <a:cxn ang="0">
                <a:pos x="T8" y="T9"/>
              </a:cxn>
            </a:cxnLst>
            <a:rect l="0" t="0" r="r" b="b"/>
            <a:pathLst>
              <a:path w="183" h="175">
                <a:moveTo>
                  <a:pt x="66" y="0"/>
                </a:moveTo>
                <a:lnTo>
                  <a:pt x="0" y="76"/>
                </a:lnTo>
                <a:lnTo>
                  <a:pt x="104" y="175"/>
                </a:lnTo>
                <a:lnTo>
                  <a:pt x="183" y="100"/>
                </a:lnTo>
                <a:lnTo>
                  <a:pt x="66"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71" name="Freeform 87"/>
          <p:cNvSpPr>
            <a:spLocks/>
          </p:cNvSpPr>
          <p:nvPr/>
        </p:nvSpPr>
        <p:spPr bwMode="auto">
          <a:xfrm>
            <a:off x="5702304" y="3378516"/>
            <a:ext cx="290513" cy="370417"/>
          </a:xfrm>
          <a:custGeom>
            <a:avLst/>
            <a:gdLst>
              <a:gd name="T0" fmla="*/ 66 w 183"/>
              <a:gd name="T1" fmla="*/ 0 h 175"/>
              <a:gd name="T2" fmla="*/ 0 w 183"/>
              <a:gd name="T3" fmla="*/ 76 h 175"/>
              <a:gd name="T4" fmla="*/ 104 w 183"/>
              <a:gd name="T5" fmla="*/ 175 h 175"/>
              <a:gd name="T6" fmla="*/ 183 w 183"/>
              <a:gd name="T7" fmla="*/ 100 h 175"/>
              <a:gd name="T8" fmla="*/ 66 w 183"/>
              <a:gd name="T9" fmla="*/ 0 h 175"/>
            </a:gdLst>
            <a:ahLst/>
            <a:cxnLst>
              <a:cxn ang="0">
                <a:pos x="T0" y="T1"/>
              </a:cxn>
              <a:cxn ang="0">
                <a:pos x="T2" y="T3"/>
              </a:cxn>
              <a:cxn ang="0">
                <a:pos x="T4" y="T5"/>
              </a:cxn>
              <a:cxn ang="0">
                <a:pos x="T6" y="T7"/>
              </a:cxn>
              <a:cxn ang="0">
                <a:pos x="T8" y="T9"/>
              </a:cxn>
            </a:cxnLst>
            <a:rect l="0" t="0" r="r" b="b"/>
            <a:pathLst>
              <a:path w="183" h="175">
                <a:moveTo>
                  <a:pt x="66" y="0"/>
                </a:moveTo>
                <a:lnTo>
                  <a:pt x="0" y="76"/>
                </a:lnTo>
                <a:lnTo>
                  <a:pt x="104" y="175"/>
                </a:lnTo>
                <a:lnTo>
                  <a:pt x="183" y="100"/>
                </a:lnTo>
                <a:lnTo>
                  <a:pt x="66"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72" name="Freeform 88"/>
          <p:cNvSpPr>
            <a:spLocks/>
          </p:cNvSpPr>
          <p:nvPr/>
        </p:nvSpPr>
        <p:spPr bwMode="auto">
          <a:xfrm>
            <a:off x="5429251" y="3748932"/>
            <a:ext cx="207963" cy="169333"/>
          </a:xfrm>
          <a:custGeom>
            <a:avLst/>
            <a:gdLst>
              <a:gd name="T0" fmla="*/ 131 w 131"/>
              <a:gd name="T1" fmla="*/ 0 h 80"/>
              <a:gd name="T2" fmla="*/ 0 w 131"/>
              <a:gd name="T3" fmla="*/ 16 h 80"/>
              <a:gd name="T4" fmla="*/ 23 w 131"/>
              <a:gd name="T5" fmla="*/ 80 h 80"/>
              <a:gd name="T6" fmla="*/ 131 w 131"/>
              <a:gd name="T7" fmla="*/ 80 h 80"/>
              <a:gd name="T8" fmla="*/ 131 w 131"/>
              <a:gd name="T9" fmla="*/ 0 h 80"/>
            </a:gdLst>
            <a:ahLst/>
            <a:cxnLst>
              <a:cxn ang="0">
                <a:pos x="T0" y="T1"/>
              </a:cxn>
              <a:cxn ang="0">
                <a:pos x="T2" y="T3"/>
              </a:cxn>
              <a:cxn ang="0">
                <a:pos x="T4" y="T5"/>
              </a:cxn>
              <a:cxn ang="0">
                <a:pos x="T6" y="T7"/>
              </a:cxn>
              <a:cxn ang="0">
                <a:pos x="T8" y="T9"/>
              </a:cxn>
            </a:cxnLst>
            <a:rect l="0" t="0" r="r" b="b"/>
            <a:pathLst>
              <a:path w="131" h="80">
                <a:moveTo>
                  <a:pt x="131" y="0"/>
                </a:moveTo>
                <a:lnTo>
                  <a:pt x="0" y="16"/>
                </a:lnTo>
                <a:lnTo>
                  <a:pt x="23" y="80"/>
                </a:lnTo>
                <a:lnTo>
                  <a:pt x="131" y="80"/>
                </a:lnTo>
                <a:lnTo>
                  <a:pt x="131"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73" name="Freeform 89"/>
          <p:cNvSpPr>
            <a:spLocks/>
          </p:cNvSpPr>
          <p:nvPr/>
        </p:nvSpPr>
        <p:spPr bwMode="auto">
          <a:xfrm>
            <a:off x="5429251" y="3748932"/>
            <a:ext cx="207963" cy="169333"/>
          </a:xfrm>
          <a:custGeom>
            <a:avLst/>
            <a:gdLst>
              <a:gd name="T0" fmla="*/ 131 w 131"/>
              <a:gd name="T1" fmla="*/ 0 h 80"/>
              <a:gd name="T2" fmla="*/ 0 w 131"/>
              <a:gd name="T3" fmla="*/ 16 h 80"/>
              <a:gd name="T4" fmla="*/ 23 w 131"/>
              <a:gd name="T5" fmla="*/ 80 h 80"/>
              <a:gd name="T6" fmla="*/ 131 w 131"/>
              <a:gd name="T7" fmla="*/ 80 h 80"/>
              <a:gd name="T8" fmla="*/ 131 w 131"/>
              <a:gd name="T9" fmla="*/ 0 h 80"/>
            </a:gdLst>
            <a:ahLst/>
            <a:cxnLst>
              <a:cxn ang="0">
                <a:pos x="T0" y="T1"/>
              </a:cxn>
              <a:cxn ang="0">
                <a:pos x="T2" y="T3"/>
              </a:cxn>
              <a:cxn ang="0">
                <a:pos x="T4" y="T5"/>
              </a:cxn>
              <a:cxn ang="0">
                <a:pos x="T6" y="T7"/>
              </a:cxn>
              <a:cxn ang="0">
                <a:pos x="T8" y="T9"/>
              </a:cxn>
            </a:cxnLst>
            <a:rect l="0" t="0" r="r" b="b"/>
            <a:pathLst>
              <a:path w="131" h="80">
                <a:moveTo>
                  <a:pt x="131" y="0"/>
                </a:moveTo>
                <a:lnTo>
                  <a:pt x="0" y="16"/>
                </a:lnTo>
                <a:lnTo>
                  <a:pt x="23" y="80"/>
                </a:lnTo>
                <a:lnTo>
                  <a:pt x="131" y="80"/>
                </a:lnTo>
                <a:lnTo>
                  <a:pt x="131"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74" name="Freeform 91"/>
          <p:cNvSpPr>
            <a:spLocks/>
          </p:cNvSpPr>
          <p:nvPr/>
        </p:nvSpPr>
        <p:spPr bwMode="auto">
          <a:xfrm>
            <a:off x="6213479" y="3173199"/>
            <a:ext cx="212725" cy="302684"/>
          </a:xfrm>
          <a:custGeom>
            <a:avLst/>
            <a:gdLst>
              <a:gd name="T0" fmla="*/ 134 w 134"/>
              <a:gd name="T1" fmla="*/ 0 h 143"/>
              <a:gd name="T2" fmla="*/ 62 w 134"/>
              <a:gd name="T3" fmla="*/ 0 h 143"/>
              <a:gd name="T4" fmla="*/ 0 w 134"/>
              <a:gd name="T5" fmla="*/ 143 h 143"/>
              <a:gd name="T6" fmla="*/ 32 w 134"/>
              <a:gd name="T7" fmla="*/ 143 h 143"/>
              <a:gd name="T8" fmla="*/ 134 w 134"/>
              <a:gd name="T9" fmla="*/ 0 h 143"/>
            </a:gdLst>
            <a:ahLst/>
            <a:cxnLst>
              <a:cxn ang="0">
                <a:pos x="T0" y="T1"/>
              </a:cxn>
              <a:cxn ang="0">
                <a:pos x="T2" y="T3"/>
              </a:cxn>
              <a:cxn ang="0">
                <a:pos x="T4" y="T5"/>
              </a:cxn>
              <a:cxn ang="0">
                <a:pos x="T6" y="T7"/>
              </a:cxn>
              <a:cxn ang="0">
                <a:pos x="T8" y="T9"/>
              </a:cxn>
            </a:cxnLst>
            <a:rect l="0" t="0" r="r" b="b"/>
            <a:pathLst>
              <a:path w="134" h="143">
                <a:moveTo>
                  <a:pt x="134" y="0"/>
                </a:moveTo>
                <a:lnTo>
                  <a:pt x="62" y="0"/>
                </a:lnTo>
                <a:lnTo>
                  <a:pt x="0" y="143"/>
                </a:lnTo>
                <a:lnTo>
                  <a:pt x="32" y="143"/>
                </a:lnTo>
                <a:lnTo>
                  <a:pt x="134" y="0"/>
                </a:lnTo>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75" name="Rectangle 92"/>
          <p:cNvSpPr>
            <a:spLocks noChangeArrowheads="1"/>
          </p:cNvSpPr>
          <p:nvPr/>
        </p:nvSpPr>
        <p:spPr bwMode="auto">
          <a:xfrm>
            <a:off x="6088066" y="3539381"/>
            <a:ext cx="125413" cy="162984"/>
          </a:xfrm>
          <a:prstGeom prst="rect">
            <a:avLst/>
          </a:pr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76" name="Rectangle 93"/>
          <p:cNvSpPr>
            <a:spLocks noChangeArrowheads="1"/>
          </p:cNvSpPr>
          <p:nvPr/>
        </p:nvSpPr>
        <p:spPr bwMode="auto">
          <a:xfrm>
            <a:off x="6088066" y="3539381"/>
            <a:ext cx="125413" cy="162984"/>
          </a:xfrm>
          <a:prstGeom prst="rect">
            <a:avLst/>
          </a:pr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77" name="Freeform 94"/>
          <p:cNvSpPr>
            <a:spLocks/>
          </p:cNvSpPr>
          <p:nvPr/>
        </p:nvSpPr>
        <p:spPr bwMode="auto">
          <a:xfrm>
            <a:off x="6257928" y="3539383"/>
            <a:ext cx="168275" cy="277284"/>
          </a:xfrm>
          <a:custGeom>
            <a:avLst/>
            <a:gdLst>
              <a:gd name="T0" fmla="*/ 18 w 106"/>
              <a:gd name="T1" fmla="*/ 0 h 131"/>
              <a:gd name="T2" fmla="*/ 0 w 106"/>
              <a:gd name="T3" fmla="*/ 77 h 131"/>
              <a:gd name="T4" fmla="*/ 40 w 106"/>
              <a:gd name="T5" fmla="*/ 131 h 131"/>
              <a:gd name="T6" fmla="*/ 106 w 106"/>
              <a:gd name="T7" fmla="*/ 99 h 131"/>
              <a:gd name="T8" fmla="*/ 18 w 106"/>
              <a:gd name="T9" fmla="*/ 0 h 131"/>
            </a:gdLst>
            <a:ahLst/>
            <a:cxnLst>
              <a:cxn ang="0">
                <a:pos x="T0" y="T1"/>
              </a:cxn>
              <a:cxn ang="0">
                <a:pos x="T2" y="T3"/>
              </a:cxn>
              <a:cxn ang="0">
                <a:pos x="T4" y="T5"/>
              </a:cxn>
              <a:cxn ang="0">
                <a:pos x="T6" y="T7"/>
              </a:cxn>
              <a:cxn ang="0">
                <a:pos x="T8" y="T9"/>
              </a:cxn>
            </a:cxnLst>
            <a:rect l="0" t="0" r="r" b="b"/>
            <a:pathLst>
              <a:path w="106" h="131">
                <a:moveTo>
                  <a:pt x="18" y="0"/>
                </a:moveTo>
                <a:lnTo>
                  <a:pt x="0" y="77"/>
                </a:lnTo>
                <a:lnTo>
                  <a:pt x="40" y="131"/>
                </a:lnTo>
                <a:lnTo>
                  <a:pt x="106" y="99"/>
                </a:lnTo>
                <a:lnTo>
                  <a:pt x="18"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78" name="Freeform 95"/>
          <p:cNvSpPr>
            <a:spLocks/>
          </p:cNvSpPr>
          <p:nvPr/>
        </p:nvSpPr>
        <p:spPr bwMode="auto">
          <a:xfrm>
            <a:off x="6257928" y="3539383"/>
            <a:ext cx="168275" cy="277284"/>
          </a:xfrm>
          <a:custGeom>
            <a:avLst/>
            <a:gdLst>
              <a:gd name="T0" fmla="*/ 18 w 106"/>
              <a:gd name="T1" fmla="*/ 0 h 131"/>
              <a:gd name="T2" fmla="*/ 0 w 106"/>
              <a:gd name="T3" fmla="*/ 77 h 131"/>
              <a:gd name="T4" fmla="*/ 40 w 106"/>
              <a:gd name="T5" fmla="*/ 131 h 131"/>
              <a:gd name="T6" fmla="*/ 106 w 106"/>
              <a:gd name="T7" fmla="*/ 99 h 131"/>
              <a:gd name="T8" fmla="*/ 18 w 106"/>
              <a:gd name="T9" fmla="*/ 0 h 131"/>
            </a:gdLst>
            <a:ahLst/>
            <a:cxnLst>
              <a:cxn ang="0">
                <a:pos x="T0" y="T1"/>
              </a:cxn>
              <a:cxn ang="0">
                <a:pos x="T2" y="T3"/>
              </a:cxn>
              <a:cxn ang="0">
                <a:pos x="T4" y="T5"/>
              </a:cxn>
              <a:cxn ang="0">
                <a:pos x="T6" y="T7"/>
              </a:cxn>
              <a:cxn ang="0">
                <a:pos x="T8" y="T9"/>
              </a:cxn>
            </a:cxnLst>
            <a:rect l="0" t="0" r="r" b="b"/>
            <a:pathLst>
              <a:path w="106" h="131">
                <a:moveTo>
                  <a:pt x="18" y="0"/>
                </a:moveTo>
                <a:lnTo>
                  <a:pt x="0" y="77"/>
                </a:lnTo>
                <a:lnTo>
                  <a:pt x="40" y="131"/>
                </a:lnTo>
                <a:lnTo>
                  <a:pt x="106" y="99"/>
                </a:lnTo>
                <a:lnTo>
                  <a:pt x="18"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79" name="Freeform 97"/>
          <p:cNvSpPr>
            <a:spLocks/>
          </p:cNvSpPr>
          <p:nvPr/>
        </p:nvSpPr>
        <p:spPr bwMode="auto">
          <a:xfrm>
            <a:off x="6634166" y="3416616"/>
            <a:ext cx="282575" cy="260351"/>
          </a:xfrm>
          <a:custGeom>
            <a:avLst/>
            <a:gdLst>
              <a:gd name="T0" fmla="*/ 178 w 178"/>
              <a:gd name="T1" fmla="*/ 0 h 123"/>
              <a:gd name="T2" fmla="*/ 0 w 178"/>
              <a:gd name="T3" fmla="*/ 82 h 123"/>
              <a:gd name="T4" fmla="*/ 39 w 178"/>
              <a:gd name="T5" fmla="*/ 123 h 123"/>
              <a:gd name="T6" fmla="*/ 178 w 178"/>
              <a:gd name="T7" fmla="*/ 58 h 123"/>
              <a:gd name="T8" fmla="*/ 178 w 178"/>
              <a:gd name="T9" fmla="*/ 0 h 123"/>
            </a:gdLst>
            <a:ahLst/>
            <a:cxnLst>
              <a:cxn ang="0">
                <a:pos x="T0" y="T1"/>
              </a:cxn>
              <a:cxn ang="0">
                <a:pos x="T2" y="T3"/>
              </a:cxn>
              <a:cxn ang="0">
                <a:pos x="T4" y="T5"/>
              </a:cxn>
              <a:cxn ang="0">
                <a:pos x="T6" y="T7"/>
              </a:cxn>
              <a:cxn ang="0">
                <a:pos x="T8" y="T9"/>
              </a:cxn>
            </a:cxnLst>
            <a:rect l="0" t="0" r="r" b="b"/>
            <a:pathLst>
              <a:path w="178" h="123">
                <a:moveTo>
                  <a:pt x="178" y="0"/>
                </a:moveTo>
                <a:lnTo>
                  <a:pt x="0" y="82"/>
                </a:lnTo>
                <a:lnTo>
                  <a:pt x="39" y="123"/>
                </a:lnTo>
                <a:lnTo>
                  <a:pt x="178" y="58"/>
                </a:lnTo>
                <a:lnTo>
                  <a:pt x="178" y="0"/>
                </a:ln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80" name="Freeform 99"/>
          <p:cNvSpPr>
            <a:spLocks/>
          </p:cNvSpPr>
          <p:nvPr/>
        </p:nvSpPr>
        <p:spPr bwMode="auto">
          <a:xfrm>
            <a:off x="6503196" y="2668374"/>
            <a:ext cx="284163" cy="260351"/>
          </a:xfrm>
          <a:custGeom>
            <a:avLst/>
            <a:gdLst>
              <a:gd name="T0" fmla="*/ 131 w 179"/>
              <a:gd name="T1" fmla="*/ 0 h 123"/>
              <a:gd name="T2" fmla="*/ 0 w 179"/>
              <a:gd name="T3" fmla="*/ 0 h 123"/>
              <a:gd name="T4" fmla="*/ 47 w 179"/>
              <a:gd name="T5" fmla="*/ 123 h 123"/>
              <a:gd name="T6" fmla="*/ 179 w 179"/>
              <a:gd name="T7" fmla="*/ 76 h 123"/>
              <a:gd name="T8" fmla="*/ 131 w 179"/>
              <a:gd name="T9" fmla="*/ 0 h 123"/>
            </a:gdLst>
            <a:ahLst/>
            <a:cxnLst>
              <a:cxn ang="0">
                <a:pos x="T0" y="T1"/>
              </a:cxn>
              <a:cxn ang="0">
                <a:pos x="T2" y="T3"/>
              </a:cxn>
              <a:cxn ang="0">
                <a:pos x="T4" y="T5"/>
              </a:cxn>
              <a:cxn ang="0">
                <a:pos x="T6" y="T7"/>
              </a:cxn>
              <a:cxn ang="0">
                <a:pos x="T8" y="T9"/>
              </a:cxn>
            </a:cxnLst>
            <a:rect l="0" t="0" r="r" b="b"/>
            <a:pathLst>
              <a:path w="179" h="123">
                <a:moveTo>
                  <a:pt x="131" y="0"/>
                </a:moveTo>
                <a:lnTo>
                  <a:pt x="0" y="0"/>
                </a:lnTo>
                <a:lnTo>
                  <a:pt x="47" y="123"/>
                </a:lnTo>
                <a:lnTo>
                  <a:pt x="179" y="76"/>
                </a:lnTo>
                <a:lnTo>
                  <a:pt x="131" y="0"/>
                </a:ln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81" name="Freeform 100"/>
          <p:cNvSpPr>
            <a:spLocks/>
          </p:cNvSpPr>
          <p:nvPr/>
        </p:nvSpPr>
        <p:spPr bwMode="auto">
          <a:xfrm>
            <a:off x="6954838" y="2239750"/>
            <a:ext cx="268288" cy="139700"/>
          </a:xfrm>
          <a:custGeom>
            <a:avLst/>
            <a:gdLst>
              <a:gd name="T0" fmla="*/ 169 w 169"/>
              <a:gd name="T1" fmla="*/ 0 h 66"/>
              <a:gd name="T2" fmla="*/ 0 w 169"/>
              <a:gd name="T3" fmla="*/ 0 h 66"/>
              <a:gd name="T4" fmla="*/ 18 w 169"/>
              <a:gd name="T5" fmla="*/ 66 h 66"/>
              <a:gd name="T6" fmla="*/ 169 w 169"/>
              <a:gd name="T7" fmla="*/ 66 h 66"/>
              <a:gd name="T8" fmla="*/ 169 w 169"/>
              <a:gd name="T9" fmla="*/ 0 h 66"/>
            </a:gdLst>
            <a:ahLst/>
            <a:cxnLst>
              <a:cxn ang="0">
                <a:pos x="T0" y="T1"/>
              </a:cxn>
              <a:cxn ang="0">
                <a:pos x="T2" y="T3"/>
              </a:cxn>
              <a:cxn ang="0">
                <a:pos x="T4" y="T5"/>
              </a:cxn>
              <a:cxn ang="0">
                <a:pos x="T6" y="T7"/>
              </a:cxn>
              <a:cxn ang="0">
                <a:pos x="T8" y="T9"/>
              </a:cxn>
            </a:cxnLst>
            <a:rect l="0" t="0" r="r" b="b"/>
            <a:pathLst>
              <a:path w="169" h="66">
                <a:moveTo>
                  <a:pt x="169" y="0"/>
                </a:moveTo>
                <a:lnTo>
                  <a:pt x="0" y="0"/>
                </a:lnTo>
                <a:lnTo>
                  <a:pt x="18" y="66"/>
                </a:lnTo>
                <a:lnTo>
                  <a:pt x="169" y="66"/>
                </a:lnTo>
                <a:lnTo>
                  <a:pt x="169"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82" name="Freeform 101"/>
          <p:cNvSpPr>
            <a:spLocks/>
          </p:cNvSpPr>
          <p:nvPr/>
        </p:nvSpPr>
        <p:spPr bwMode="auto">
          <a:xfrm>
            <a:off x="6954838" y="2239750"/>
            <a:ext cx="268288" cy="139700"/>
          </a:xfrm>
          <a:custGeom>
            <a:avLst/>
            <a:gdLst>
              <a:gd name="T0" fmla="*/ 169 w 169"/>
              <a:gd name="T1" fmla="*/ 0 h 66"/>
              <a:gd name="T2" fmla="*/ 0 w 169"/>
              <a:gd name="T3" fmla="*/ 0 h 66"/>
              <a:gd name="T4" fmla="*/ 18 w 169"/>
              <a:gd name="T5" fmla="*/ 66 h 66"/>
              <a:gd name="T6" fmla="*/ 169 w 169"/>
              <a:gd name="T7" fmla="*/ 66 h 66"/>
              <a:gd name="T8" fmla="*/ 169 w 169"/>
              <a:gd name="T9" fmla="*/ 0 h 66"/>
            </a:gdLst>
            <a:ahLst/>
            <a:cxnLst>
              <a:cxn ang="0">
                <a:pos x="T0" y="T1"/>
              </a:cxn>
              <a:cxn ang="0">
                <a:pos x="T2" y="T3"/>
              </a:cxn>
              <a:cxn ang="0">
                <a:pos x="T4" y="T5"/>
              </a:cxn>
              <a:cxn ang="0">
                <a:pos x="T6" y="T7"/>
              </a:cxn>
              <a:cxn ang="0">
                <a:pos x="T8" y="T9"/>
              </a:cxn>
            </a:cxnLst>
            <a:rect l="0" t="0" r="r" b="b"/>
            <a:pathLst>
              <a:path w="169" h="66">
                <a:moveTo>
                  <a:pt x="169" y="0"/>
                </a:moveTo>
                <a:lnTo>
                  <a:pt x="0" y="0"/>
                </a:lnTo>
                <a:lnTo>
                  <a:pt x="18" y="66"/>
                </a:lnTo>
                <a:lnTo>
                  <a:pt x="169" y="66"/>
                </a:lnTo>
                <a:lnTo>
                  <a:pt x="169"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83" name="Freeform 103"/>
          <p:cNvSpPr>
            <a:spLocks/>
          </p:cNvSpPr>
          <p:nvPr/>
        </p:nvSpPr>
        <p:spPr bwMode="auto">
          <a:xfrm>
            <a:off x="6842129" y="2934016"/>
            <a:ext cx="214313" cy="222251"/>
          </a:xfrm>
          <a:custGeom>
            <a:avLst/>
            <a:gdLst>
              <a:gd name="T0" fmla="*/ 24 w 135"/>
              <a:gd name="T1" fmla="*/ 0 h 105"/>
              <a:gd name="T2" fmla="*/ 0 w 135"/>
              <a:gd name="T3" fmla="*/ 41 h 105"/>
              <a:gd name="T4" fmla="*/ 89 w 135"/>
              <a:gd name="T5" fmla="*/ 105 h 105"/>
              <a:gd name="T6" fmla="*/ 135 w 135"/>
              <a:gd name="T7" fmla="*/ 41 h 105"/>
              <a:gd name="T8" fmla="*/ 24 w 135"/>
              <a:gd name="T9" fmla="*/ 0 h 105"/>
            </a:gdLst>
            <a:ahLst/>
            <a:cxnLst>
              <a:cxn ang="0">
                <a:pos x="T0" y="T1"/>
              </a:cxn>
              <a:cxn ang="0">
                <a:pos x="T2" y="T3"/>
              </a:cxn>
              <a:cxn ang="0">
                <a:pos x="T4" y="T5"/>
              </a:cxn>
              <a:cxn ang="0">
                <a:pos x="T6" y="T7"/>
              </a:cxn>
              <a:cxn ang="0">
                <a:pos x="T8" y="T9"/>
              </a:cxn>
            </a:cxnLst>
            <a:rect l="0" t="0" r="r" b="b"/>
            <a:pathLst>
              <a:path w="135" h="105">
                <a:moveTo>
                  <a:pt x="24" y="0"/>
                </a:moveTo>
                <a:lnTo>
                  <a:pt x="0" y="41"/>
                </a:lnTo>
                <a:lnTo>
                  <a:pt x="89" y="105"/>
                </a:lnTo>
                <a:lnTo>
                  <a:pt x="135" y="41"/>
                </a:lnTo>
                <a:lnTo>
                  <a:pt x="24" y="0"/>
                </a:ln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84" name="Freeform 104"/>
          <p:cNvSpPr>
            <a:spLocks/>
          </p:cNvSpPr>
          <p:nvPr/>
        </p:nvSpPr>
        <p:spPr bwMode="auto">
          <a:xfrm>
            <a:off x="7056438" y="3564784"/>
            <a:ext cx="300038" cy="319617"/>
          </a:xfrm>
          <a:custGeom>
            <a:avLst/>
            <a:gdLst>
              <a:gd name="T0" fmla="*/ 0 w 189"/>
              <a:gd name="T1" fmla="*/ 0 h 151"/>
              <a:gd name="T2" fmla="*/ 0 w 189"/>
              <a:gd name="T3" fmla="*/ 119 h 151"/>
              <a:gd name="T4" fmla="*/ 125 w 189"/>
              <a:gd name="T5" fmla="*/ 151 h 151"/>
              <a:gd name="T6" fmla="*/ 149 w 189"/>
              <a:gd name="T7" fmla="*/ 87 h 151"/>
              <a:gd name="T8" fmla="*/ 189 w 189"/>
              <a:gd name="T9" fmla="*/ 87 h 151"/>
              <a:gd name="T10" fmla="*/ 189 w 189"/>
              <a:gd name="T11" fmla="*/ 53 h 151"/>
              <a:gd name="T12" fmla="*/ 0 w 189"/>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89" h="151">
                <a:moveTo>
                  <a:pt x="0" y="0"/>
                </a:moveTo>
                <a:lnTo>
                  <a:pt x="0" y="119"/>
                </a:lnTo>
                <a:lnTo>
                  <a:pt x="125" y="151"/>
                </a:lnTo>
                <a:lnTo>
                  <a:pt x="149" y="87"/>
                </a:lnTo>
                <a:lnTo>
                  <a:pt x="189" y="87"/>
                </a:lnTo>
                <a:lnTo>
                  <a:pt x="189" y="53"/>
                </a:lnTo>
                <a:lnTo>
                  <a:pt x="0"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85" name="Freeform 105"/>
          <p:cNvSpPr>
            <a:spLocks/>
          </p:cNvSpPr>
          <p:nvPr/>
        </p:nvSpPr>
        <p:spPr bwMode="auto">
          <a:xfrm>
            <a:off x="7056438" y="3564784"/>
            <a:ext cx="300038" cy="319617"/>
          </a:xfrm>
          <a:custGeom>
            <a:avLst/>
            <a:gdLst>
              <a:gd name="T0" fmla="*/ 0 w 189"/>
              <a:gd name="T1" fmla="*/ 0 h 151"/>
              <a:gd name="T2" fmla="*/ 0 w 189"/>
              <a:gd name="T3" fmla="*/ 119 h 151"/>
              <a:gd name="T4" fmla="*/ 125 w 189"/>
              <a:gd name="T5" fmla="*/ 151 h 151"/>
              <a:gd name="T6" fmla="*/ 149 w 189"/>
              <a:gd name="T7" fmla="*/ 87 h 151"/>
              <a:gd name="T8" fmla="*/ 189 w 189"/>
              <a:gd name="T9" fmla="*/ 87 h 151"/>
              <a:gd name="T10" fmla="*/ 189 w 189"/>
              <a:gd name="T11" fmla="*/ 53 h 151"/>
              <a:gd name="T12" fmla="*/ 0 w 189"/>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89" h="151">
                <a:moveTo>
                  <a:pt x="0" y="0"/>
                </a:moveTo>
                <a:lnTo>
                  <a:pt x="0" y="119"/>
                </a:lnTo>
                <a:lnTo>
                  <a:pt x="125" y="151"/>
                </a:lnTo>
                <a:lnTo>
                  <a:pt x="149" y="87"/>
                </a:lnTo>
                <a:lnTo>
                  <a:pt x="189" y="87"/>
                </a:lnTo>
                <a:lnTo>
                  <a:pt x="189" y="53"/>
                </a:lnTo>
                <a:lnTo>
                  <a:pt x="0"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86" name="Freeform 106"/>
          <p:cNvSpPr>
            <a:spLocks/>
          </p:cNvSpPr>
          <p:nvPr/>
        </p:nvSpPr>
        <p:spPr bwMode="auto">
          <a:xfrm>
            <a:off x="7204079" y="3748933"/>
            <a:ext cx="404813" cy="412751"/>
          </a:xfrm>
          <a:custGeom>
            <a:avLst/>
            <a:gdLst>
              <a:gd name="T0" fmla="*/ 111 w 128"/>
              <a:gd name="T1" fmla="*/ 0 h 98"/>
              <a:gd name="T2" fmla="*/ 48 w 128"/>
              <a:gd name="T3" fmla="*/ 0 h 98"/>
              <a:gd name="T4" fmla="*/ 28 w 128"/>
              <a:gd name="T5" fmla="*/ 0 h 98"/>
              <a:gd name="T6" fmla="*/ 16 w 128"/>
              <a:gd name="T7" fmla="*/ 32 h 98"/>
              <a:gd name="T8" fmla="*/ 0 w 128"/>
              <a:gd name="T9" fmla="*/ 74 h 98"/>
              <a:gd name="T10" fmla="*/ 82 w 128"/>
              <a:gd name="T11" fmla="*/ 98 h 98"/>
              <a:gd name="T12" fmla="*/ 111 w 12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128" h="98">
                <a:moveTo>
                  <a:pt x="111" y="0"/>
                </a:moveTo>
                <a:cubicBezTo>
                  <a:pt x="48" y="0"/>
                  <a:pt x="48" y="0"/>
                  <a:pt x="48" y="0"/>
                </a:cubicBezTo>
                <a:cubicBezTo>
                  <a:pt x="28" y="0"/>
                  <a:pt x="28" y="0"/>
                  <a:pt x="28" y="0"/>
                </a:cubicBezTo>
                <a:cubicBezTo>
                  <a:pt x="16" y="32"/>
                  <a:pt x="16" y="32"/>
                  <a:pt x="16" y="32"/>
                </a:cubicBezTo>
                <a:cubicBezTo>
                  <a:pt x="0" y="74"/>
                  <a:pt x="0" y="74"/>
                  <a:pt x="0" y="74"/>
                </a:cubicBezTo>
                <a:cubicBezTo>
                  <a:pt x="82" y="98"/>
                  <a:pt x="82" y="98"/>
                  <a:pt x="82" y="98"/>
                </a:cubicBezTo>
                <a:cubicBezTo>
                  <a:pt x="82" y="98"/>
                  <a:pt x="128" y="36"/>
                  <a:pt x="111" y="0"/>
                </a:cubicBez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87" name="Freeform 107"/>
          <p:cNvSpPr>
            <a:spLocks/>
          </p:cNvSpPr>
          <p:nvPr/>
        </p:nvSpPr>
        <p:spPr bwMode="auto">
          <a:xfrm>
            <a:off x="7223128" y="3109700"/>
            <a:ext cx="246063" cy="268817"/>
          </a:xfrm>
          <a:custGeom>
            <a:avLst/>
            <a:gdLst>
              <a:gd name="T0" fmla="*/ 104 w 155"/>
              <a:gd name="T1" fmla="*/ 0 h 127"/>
              <a:gd name="T2" fmla="*/ 0 w 155"/>
              <a:gd name="T3" fmla="*/ 48 h 127"/>
              <a:gd name="T4" fmla="*/ 54 w 155"/>
              <a:gd name="T5" fmla="*/ 127 h 127"/>
              <a:gd name="T6" fmla="*/ 155 w 155"/>
              <a:gd name="T7" fmla="*/ 76 h 127"/>
              <a:gd name="T8" fmla="*/ 104 w 155"/>
              <a:gd name="T9" fmla="*/ 0 h 127"/>
            </a:gdLst>
            <a:ahLst/>
            <a:cxnLst>
              <a:cxn ang="0">
                <a:pos x="T0" y="T1"/>
              </a:cxn>
              <a:cxn ang="0">
                <a:pos x="T2" y="T3"/>
              </a:cxn>
              <a:cxn ang="0">
                <a:pos x="T4" y="T5"/>
              </a:cxn>
              <a:cxn ang="0">
                <a:pos x="T6" y="T7"/>
              </a:cxn>
              <a:cxn ang="0">
                <a:pos x="T8" y="T9"/>
              </a:cxn>
            </a:cxnLst>
            <a:rect l="0" t="0" r="r" b="b"/>
            <a:pathLst>
              <a:path w="155" h="127">
                <a:moveTo>
                  <a:pt x="104" y="0"/>
                </a:moveTo>
                <a:lnTo>
                  <a:pt x="0" y="48"/>
                </a:lnTo>
                <a:lnTo>
                  <a:pt x="54" y="127"/>
                </a:lnTo>
                <a:lnTo>
                  <a:pt x="155" y="76"/>
                </a:lnTo>
                <a:lnTo>
                  <a:pt x="104"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88" name="Freeform 108"/>
          <p:cNvSpPr>
            <a:spLocks/>
          </p:cNvSpPr>
          <p:nvPr/>
        </p:nvSpPr>
        <p:spPr bwMode="auto">
          <a:xfrm>
            <a:off x="7223128" y="3109700"/>
            <a:ext cx="246063" cy="268817"/>
          </a:xfrm>
          <a:custGeom>
            <a:avLst/>
            <a:gdLst>
              <a:gd name="T0" fmla="*/ 104 w 155"/>
              <a:gd name="T1" fmla="*/ 0 h 127"/>
              <a:gd name="T2" fmla="*/ 0 w 155"/>
              <a:gd name="T3" fmla="*/ 48 h 127"/>
              <a:gd name="T4" fmla="*/ 54 w 155"/>
              <a:gd name="T5" fmla="*/ 127 h 127"/>
              <a:gd name="T6" fmla="*/ 155 w 155"/>
              <a:gd name="T7" fmla="*/ 76 h 127"/>
              <a:gd name="T8" fmla="*/ 104 w 155"/>
              <a:gd name="T9" fmla="*/ 0 h 127"/>
            </a:gdLst>
            <a:ahLst/>
            <a:cxnLst>
              <a:cxn ang="0">
                <a:pos x="T0" y="T1"/>
              </a:cxn>
              <a:cxn ang="0">
                <a:pos x="T2" y="T3"/>
              </a:cxn>
              <a:cxn ang="0">
                <a:pos x="T4" y="T5"/>
              </a:cxn>
              <a:cxn ang="0">
                <a:pos x="T6" y="T7"/>
              </a:cxn>
              <a:cxn ang="0">
                <a:pos x="T8" y="T9"/>
              </a:cxn>
            </a:cxnLst>
            <a:rect l="0" t="0" r="r" b="b"/>
            <a:pathLst>
              <a:path w="155" h="127">
                <a:moveTo>
                  <a:pt x="104" y="0"/>
                </a:moveTo>
                <a:lnTo>
                  <a:pt x="0" y="48"/>
                </a:lnTo>
                <a:lnTo>
                  <a:pt x="54" y="127"/>
                </a:lnTo>
                <a:lnTo>
                  <a:pt x="155" y="76"/>
                </a:lnTo>
                <a:lnTo>
                  <a:pt x="104"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89" name="Freeform 110"/>
          <p:cNvSpPr>
            <a:spLocks/>
          </p:cNvSpPr>
          <p:nvPr/>
        </p:nvSpPr>
        <p:spPr bwMode="auto">
          <a:xfrm>
            <a:off x="7469188" y="3001750"/>
            <a:ext cx="139700" cy="107951"/>
          </a:xfrm>
          <a:custGeom>
            <a:avLst/>
            <a:gdLst>
              <a:gd name="T0" fmla="*/ 30 w 88"/>
              <a:gd name="T1" fmla="*/ 0 h 51"/>
              <a:gd name="T2" fmla="*/ 0 w 88"/>
              <a:gd name="T3" fmla="*/ 33 h 51"/>
              <a:gd name="T4" fmla="*/ 30 w 88"/>
              <a:gd name="T5" fmla="*/ 51 h 51"/>
              <a:gd name="T6" fmla="*/ 88 w 88"/>
              <a:gd name="T7" fmla="*/ 19 h 51"/>
              <a:gd name="T8" fmla="*/ 30 w 88"/>
              <a:gd name="T9" fmla="*/ 0 h 51"/>
            </a:gdLst>
            <a:ahLst/>
            <a:cxnLst>
              <a:cxn ang="0">
                <a:pos x="T0" y="T1"/>
              </a:cxn>
              <a:cxn ang="0">
                <a:pos x="T2" y="T3"/>
              </a:cxn>
              <a:cxn ang="0">
                <a:pos x="T4" y="T5"/>
              </a:cxn>
              <a:cxn ang="0">
                <a:pos x="T6" y="T7"/>
              </a:cxn>
              <a:cxn ang="0">
                <a:pos x="T8" y="T9"/>
              </a:cxn>
            </a:cxnLst>
            <a:rect l="0" t="0" r="r" b="b"/>
            <a:pathLst>
              <a:path w="88" h="51">
                <a:moveTo>
                  <a:pt x="30" y="0"/>
                </a:moveTo>
                <a:lnTo>
                  <a:pt x="0" y="33"/>
                </a:lnTo>
                <a:lnTo>
                  <a:pt x="30" y="51"/>
                </a:lnTo>
                <a:lnTo>
                  <a:pt x="88" y="19"/>
                </a:lnTo>
                <a:lnTo>
                  <a:pt x="30" y="0"/>
                </a:ln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90" name="Freeform 112"/>
          <p:cNvSpPr>
            <a:spLocks/>
          </p:cNvSpPr>
          <p:nvPr/>
        </p:nvSpPr>
        <p:spPr bwMode="auto">
          <a:xfrm>
            <a:off x="7640638" y="2686366"/>
            <a:ext cx="160338" cy="133351"/>
          </a:xfrm>
          <a:custGeom>
            <a:avLst/>
            <a:gdLst>
              <a:gd name="T0" fmla="*/ 0 w 101"/>
              <a:gd name="T1" fmla="*/ 0 h 63"/>
              <a:gd name="T2" fmla="*/ 0 w 101"/>
              <a:gd name="T3" fmla="*/ 31 h 63"/>
              <a:gd name="T4" fmla="*/ 101 w 101"/>
              <a:gd name="T5" fmla="*/ 63 h 63"/>
              <a:gd name="T6" fmla="*/ 101 w 101"/>
              <a:gd name="T7" fmla="*/ 17 h 63"/>
              <a:gd name="T8" fmla="*/ 0 w 101"/>
              <a:gd name="T9" fmla="*/ 0 h 63"/>
            </a:gdLst>
            <a:ahLst/>
            <a:cxnLst>
              <a:cxn ang="0">
                <a:pos x="T0" y="T1"/>
              </a:cxn>
              <a:cxn ang="0">
                <a:pos x="T2" y="T3"/>
              </a:cxn>
              <a:cxn ang="0">
                <a:pos x="T4" y="T5"/>
              </a:cxn>
              <a:cxn ang="0">
                <a:pos x="T6" y="T7"/>
              </a:cxn>
              <a:cxn ang="0">
                <a:pos x="T8" y="T9"/>
              </a:cxn>
            </a:cxnLst>
            <a:rect l="0" t="0" r="r" b="b"/>
            <a:pathLst>
              <a:path w="101" h="63">
                <a:moveTo>
                  <a:pt x="0" y="0"/>
                </a:moveTo>
                <a:lnTo>
                  <a:pt x="0" y="31"/>
                </a:lnTo>
                <a:lnTo>
                  <a:pt x="101" y="63"/>
                </a:lnTo>
                <a:lnTo>
                  <a:pt x="101" y="17"/>
                </a:lnTo>
                <a:lnTo>
                  <a:pt x="0" y="0"/>
                </a:ln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91" name="Freeform 115"/>
          <p:cNvSpPr>
            <a:spLocks/>
          </p:cNvSpPr>
          <p:nvPr/>
        </p:nvSpPr>
        <p:spPr bwMode="auto">
          <a:xfrm>
            <a:off x="7624763" y="3249397"/>
            <a:ext cx="192088" cy="273051"/>
          </a:xfrm>
          <a:custGeom>
            <a:avLst/>
            <a:gdLst>
              <a:gd name="T0" fmla="*/ 71 w 121"/>
              <a:gd name="T1" fmla="*/ 0 h 129"/>
              <a:gd name="T2" fmla="*/ 0 w 121"/>
              <a:gd name="T3" fmla="*/ 48 h 129"/>
              <a:gd name="T4" fmla="*/ 71 w 121"/>
              <a:gd name="T5" fmla="*/ 129 h 129"/>
              <a:gd name="T6" fmla="*/ 121 w 121"/>
              <a:gd name="T7" fmla="*/ 110 h 129"/>
              <a:gd name="T8" fmla="*/ 71 w 121"/>
              <a:gd name="T9" fmla="*/ 0 h 129"/>
            </a:gdLst>
            <a:ahLst/>
            <a:cxnLst>
              <a:cxn ang="0">
                <a:pos x="T0" y="T1"/>
              </a:cxn>
              <a:cxn ang="0">
                <a:pos x="T2" y="T3"/>
              </a:cxn>
              <a:cxn ang="0">
                <a:pos x="T4" y="T5"/>
              </a:cxn>
              <a:cxn ang="0">
                <a:pos x="T6" y="T7"/>
              </a:cxn>
              <a:cxn ang="0">
                <a:pos x="T8" y="T9"/>
              </a:cxn>
            </a:cxnLst>
            <a:rect l="0" t="0" r="r" b="b"/>
            <a:pathLst>
              <a:path w="121" h="129">
                <a:moveTo>
                  <a:pt x="71" y="0"/>
                </a:moveTo>
                <a:lnTo>
                  <a:pt x="0" y="48"/>
                </a:lnTo>
                <a:lnTo>
                  <a:pt x="71" y="129"/>
                </a:lnTo>
                <a:lnTo>
                  <a:pt x="121" y="110"/>
                </a:lnTo>
                <a:lnTo>
                  <a:pt x="71"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92" name="Freeform 118"/>
          <p:cNvSpPr>
            <a:spLocks/>
          </p:cNvSpPr>
          <p:nvPr/>
        </p:nvSpPr>
        <p:spPr bwMode="auto">
          <a:xfrm>
            <a:off x="7848601" y="3054666"/>
            <a:ext cx="192088" cy="249767"/>
          </a:xfrm>
          <a:custGeom>
            <a:avLst/>
            <a:gdLst>
              <a:gd name="T0" fmla="*/ 0 w 121"/>
              <a:gd name="T1" fmla="*/ 0 h 118"/>
              <a:gd name="T2" fmla="*/ 0 w 121"/>
              <a:gd name="T3" fmla="*/ 58 h 118"/>
              <a:gd name="T4" fmla="*/ 59 w 121"/>
              <a:gd name="T5" fmla="*/ 118 h 118"/>
              <a:gd name="T6" fmla="*/ 121 w 121"/>
              <a:gd name="T7" fmla="*/ 74 h 118"/>
              <a:gd name="T8" fmla="*/ 59 w 121"/>
              <a:gd name="T9" fmla="*/ 36 h 118"/>
              <a:gd name="T10" fmla="*/ 59 w 121"/>
              <a:gd name="T11" fmla="*/ 36 h 118"/>
              <a:gd name="T12" fmla="*/ 0 w 121"/>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121" h="118">
                <a:moveTo>
                  <a:pt x="0" y="0"/>
                </a:moveTo>
                <a:lnTo>
                  <a:pt x="0" y="58"/>
                </a:lnTo>
                <a:lnTo>
                  <a:pt x="59" y="118"/>
                </a:lnTo>
                <a:lnTo>
                  <a:pt x="121" y="74"/>
                </a:lnTo>
                <a:lnTo>
                  <a:pt x="59" y="36"/>
                </a:lnTo>
                <a:lnTo>
                  <a:pt x="59" y="36"/>
                </a:lnTo>
                <a:lnTo>
                  <a:pt x="0" y="0"/>
                </a:lnTo>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93" name="Freeform 120"/>
          <p:cNvSpPr>
            <a:spLocks/>
          </p:cNvSpPr>
          <p:nvPr/>
        </p:nvSpPr>
        <p:spPr bwMode="auto">
          <a:xfrm>
            <a:off x="7942266" y="3041964"/>
            <a:ext cx="195263" cy="169333"/>
          </a:xfrm>
          <a:custGeom>
            <a:avLst/>
            <a:gdLst>
              <a:gd name="T0" fmla="*/ 62 w 123"/>
              <a:gd name="T1" fmla="*/ 0 h 80"/>
              <a:gd name="T2" fmla="*/ 0 w 123"/>
              <a:gd name="T3" fmla="*/ 42 h 80"/>
              <a:gd name="T4" fmla="*/ 0 w 123"/>
              <a:gd name="T5" fmla="*/ 42 h 80"/>
              <a:gd name="T6" fmla="*/ 62 w 123"/>
              <a:gd name="T7" fmla="*/ 80 h 80"/>
              <a:gd name="T8" fmla="*/ 123 w 123"/>
              <a:gd name="T9" fmla="*/ 32 h 80"/>
              <a:gd name="T10" fmla="*/ 62 w 123"/>
              <a:gd name="T11" fmla="*/ 0 h 80"/>
            </a:gdLst>
            <a:ahLst/>
            <a:cxnLst>
              <a:cxn ang="0">
                <a:pos x="T0" y="T1"/>
              </a:cxn>
              <a:cxn ang="0">
                <a:pos x="T2" y="T3"/>
              </a:cxn>
              <a:cxn ang="0">
                <a:pos x="T4" y="T5"/>
              </a:cxn>
              <a:cxn ang="0">
                <a:pos x="T6" y="T7"/>
              </a:cxn>
              <a:cxn ang="0">
                <a:pos x="T8" y="T9"/>
              </a:cxn>
              <a:cxn ang="0">
                <a:pos x="T10" y="T11"/>
              </a:cxn>
            </a:cxnLst>
            <a:rect l="0" t="0" r="r" b="b"/>
            <a:pathLst>
              <a:path w="123" h="80">
                <a:moveTo>
                  <a:pt x="62" y="0"/>
                </a:moveTo>
                <a:lnTo>
                  <a:pt x="0" y="42"/>
                </a:lnTo>
                <a:lnTo>
                  <a:pt x="0" y="42"/>
                </a:lnTo>
                <a:lnTo>
                  <a:pt x="62" y="80"/>
                </a:lnTo>
                <a:lnTo>
                  <a:pt x="123" y="32"/>
                </a:lnTo>
                <a:lnTo>
                  <a:pt x="62" y="0"/>
                </a:ln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94" name="Freeform 122"/>
          <p:cNvSpPr>
            <a:spLocks/>
          </p:cNvSpPr>
          <p:nvPr/>
        </p:nvSpPr>
        <p:spPr bwMode="auto">
          <a:xfrm>
            <a:off x="7942266" y="2819715"/>
            <a:ext cx="195263" cy="201084"/>
          </a:xfrm>
          <a:custGeom>
            <a:avLst/>
            <a:gdLst>
              <a:gd name="T0" fmla="*/ 62 w 123"/>
              <a:gd name="T1" fmla="*/ 0 h 95"/>
              <a:gd name="T2" fmla="*/ 0 w 123"/>
              <a:gd name="T3" fmla="*/ 70 h 95"/>
              <a:gd name="T4" fmla="*/ 100 w 123"/>
              <a:gd name="T5" fmla="*/ 95 h 95"/>
              <a:gd name="T6" fmla="*/ 123 w 123"/>
              <a:gd name="T7" fmla="*/ 48 h 95"/>
              <a:gd name="T8" fmla="*/ 62 w 123"/>
              <a:gd name="T9" fmla="*/ 0 h 95"/>
            </a:gdLst>
            <a:ahLst/>
            <a:cxnLst>
              <a:cxn ang="0">
                <a:pos x="T0" y="T1"/>
              </a:cxn>
              <a:cxn ang="0">
                <a:pos x="T2" y="T3"/>
              </a:cxn>
              <a:cxn ang="0">
                <a:pos x="T4" y="T5"/>
              </a:cxn>
              <a:cxn ang="0">
                <a:pos x="T6" y="T7"/>
              </a:cxn>
              <a:cxn ang="0">
                <a:pos x="T8" y="T9"/>
              </a:cxn>
            </a:cxnLst>
            <a:rect l="0" t="0" r="r" b="b"/>
            <a:pathLst>
              <a:path w="123" h="95">
                <a:moveTo>
                  <a:pt x="62" y="0"/>
                </a:moveTo>
                <a:lnTo>
                  <a:pt x="0" y="70"/>
                </a:lnTo>
                <a:lnTo>
                  <a:pt x="100" y="95"/>
                </a:lnTo>
                <a:lnTo>
                  <a:pt x="123" y="48"/>
                </a:lnTo>
                <a:lnTo>
                  <a:pt x="62" y="0"/>
                </a:ln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95" name="Freeform 124"/>
          <p:cNvSpPr>
            <a:spLocks/>
          </p:cNvSpPr>
          <p:nvPr/>
        </p:nvSpPr>
        <p:spPr bwMode="auto">
          <a:xfrm>
            <a:off x="8369304" y="2934017"/>
            <a:ext cx="169863" cy="370417"/>
          </a:xfrm>
          <a:custGeom>
            <a:avLst/>
            <a:gdLst>
              <a:gd name="T0" fmla="*/ 19 w 107"/>
              <a:gd name="T1" fmla="*/ 0 h 175"/>
              <a:gd name="T2" fmla="*/ 0 w 107"/>
              <a:gd name="T3" fmla="*/ 83 h 175"/>
              <a:gd name="T4" fmla="*/ 49 w 107"/>
              <a:gd name="T5" fmla="*/ 159 h 175"/>
              <a:gd name="T6" fmla="*/ 107 w 107"/>
              <a:gd name="T7" fmla="*/ 175 h 175"/>
              <a:gd name="T8" fmla="*/ 19 w 107"/>
              <a:gd name="T9" fmla="*/ 0 h 175"/>
            </a:gdLst>
            <a:ahLst/>
            <a:cxnLst>
              <a:cxn ang="0">
                <a:pos x="T0" y="T1"/>
              </a:cxn>
              <a:cxn ang="0">
                <a:pos x="T2" y="T3"/>
              </a:cxn>
              <a:cxn ang="0">
                <a:pos x="T4" y="T5"/>
              </a:cxn>
              <a:cxn ang="0">
                <a:pos x="T6" y="T7"/>
              </a:cxn>
              <a:cxn ang="0">
                <a:pos x="T8" y="T9"/>
              </a:cxn>
            </a:cxnLst>
            <a:rect l="0" t="0" r="r" b="b"/>
            <a:pathLst>
              <a:path w="107" h="175">
                <a:moveTo>
                  <a:pt x="19" y="0"/>
                </a:moveTo>
                <a:lnTo>
                  <a:pt x="0" y="83"/>
                </a:lnTo>
                <a:lnTo>
                  <a:pt x="49" y="159"/>
                </a:lnTo>
                <a:lnTo>
                  <a:pt x="107" y="175"/>
                </a:lnTo>
                <a:lnTo>
                  <a:pt x="19" y="0"/>
                </a:lnTo>
              </a:path>
            </a:pathLst>
          </a:custGeom>
          <a:solidFill>
            <a:srgbClr val="F99061"/>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96" name="Freeform 126"/>
          <p:cNvSpPr>
            <a:spLocks/>
          </p:cNvSpPr>
          <p:nvPr/>
        </p:nvSpPr>
        <p:spPr bwMode="auto">
          <a:xfrm>
            <a:off x="8584407" y="3457889"/>
            <a:ext cx="90488" cy="95251"/>
          </a:xfrm>
          <a:custGeom>
            <a:avLst/>
            <a:gdLst>
              <a:gd name="T0" fmla="*/ 28 w 57"/>
              <a:gd name="T1" fmla="*/ 0 h 45"/>
              <a:gd name="T2" fmla="*/ 0 w 57"/>
              <a:gd name="T3" fmla="*/ 45 h 45"/>
              <a:gd name="T4" fmla="*/ 57 w 57"/>
              <a:gd name="T5" fmla="*/ 35 h 45"/>
              <a:gd name="T6" fmla="*/ 28 w 57"/>
              <a:gd name="T7" fmla="*/ 0 h 45"/>
            </a:gdLst>
            <a:ahLst/>
            <a:cxnLst>
              <a:cxn ang="0">
                <a:pos x="T0" y="T1"/>
              </a:cxn>
              <a:cxn ang="0">
                <a:pos x="T2" y="T3"/>
              </a:cxn>
              <a:cxn ang="0">
                <a:pos x="T4" y="T5"/>
              </a:cxn>
              <a:cxn ang="0">
                <a:pos x="T6" y="T7"/>
              </a:cxn>
            </a:cxnLst>
            <a:rect l="0" t="0" r="r" b="b"/>
            <a:pathLst>
              <a:path w="57" h="45">
                <a:moveTo>
                  <a:pt x="28" y="0"/>
                </a:moveTo>
                <a:lnTo>
                  <a:pt x="0" y="45"/>
                </a:lnTo>
                <a:lnTo>
                  <a:pt x="57" y="35"/>
                </a:lnTo>
                <a:lnTo>
                  <a:pt x="28" y="0"/>
                </a:ln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97" name="Freeform 127"/>
          <p:cNvSpPr>
            <a:spLocks/>
          </p:cNvSpPr>
          <p:nvPr/>
        </p:nvSpPr>
        <p:spPr bwMode="auto">
          <a:xfrm>
            <a:off x="8813804" y="3109697"/>
            <a:ext cx="169863" cy="135467"/>
          </a:xfrm>
          <a:custGeom>
            <a:avLst/>
            <a:gdLst>
              <a:gd name="T0" fmla="*/ 107 w 107"/>
              <a:gd name="T1" fmla="*/ 0 h 64"/>
              <a:gd name="T2" fmla="*/ 49 w 107"/>
              <a:gd name="T3" fmla="*/ 4 h 64"/>
              <a:gd name="T4" fmla="*/ 0 w 107"/>
              <a:gd name="T5" fmla="*/ 64 h 64"/>
              <a:gd name="T6" fmla="*/ 77 w 107"/>
              <a:gd name="T7" fmla="*/ 64 h 64"/>
              <a:gd name="T8" fmla="*/ 107 w 107"/>
              <a:gd name="T9" fmla="*/ 0 h 64"/>
            </a:gdLst>
            <a:ahLst/>
            <a:cxnLst>
              <a:cxn ang="0">
                <a:pos x="T0" y="T1"/>
              </a:cxn>
              <a:cxn ang="0">
                <a:pos x="T2" y="T3"/>
              </a:cxn>
              <a:cxn ang="0">
                <a:pos x="T4" y="T5"/>
              </a:cxn>
              <a:cxn ang="0">
                <a:pos x="T6" y="T7"/>
              </a:cxn>
              <a:cxn ang="0">
                <a:pos x="T8" y="T9"/>
              </a:cxn>
            </a:cxnLst>
            <a:rect l="0" t="0" r="r" b="b"/>
            <a:pathLst>
              <a:path w="107" h="64">
                <a:moveTo>
                  <a:pt x="107" y="0"/>
                </a:moveTo>
                <a:lnTo>
                  <a:pt x="49" y="4"/>
                </a:lnTo>
                <a:lnTo>
                  <a:pt x="0" y="64"/>
                </a:lnTo>
                <a:lnTo>
                  <a:pt x="77" y="64"/>
                </a:lnTo>
                <a:lnTo>
                  <a:pt x="107"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98" name="Freeform 128"/>
          <p:cNvSpPr>
            <a:spLocks/>
          </p:cNvSpPr>
          <p:nvPr/>
        </p:nvSpPr>
        <p:spPr bwMode="auto">
          <a:xfrm>
            <a:off x="8813804" y="3109697"/>
            <a:ext cx="169863" cy="135467"/>
          </a:xfrm>
          <a:custGeom>
            <a:avLst/>
            <a:gdLst>
              <a:gd name="T0" fmla="*/ 107 w 107"/>
              <a:gd name="T1" fmla="*/ 0 h 64"/>
              <a:gd name="T2" fmla="*/ 49 w 107"/>
              <a:gd name="T3" fmla="*/ 4 h 64"/>
              <a:gd name="T4" fmla="*/ 0 w 107"/>
              <a:gd name="T5" fmla="*/ 64 h 64"/>
              <a:gd name="T6" fmla="*/ 77 w 107"/>
              <a:gd name="T7" fmla="*/ 64 h 64"/>
              <a:gd name="T8" fmla="*/ 107 w 107"/>
              <a:gd name="T9" fmla="*/ 0 h 64"/>
            </a:gdLst>
            <a:ahLst/>
            <a:cxnLst>
              <a:cxn ang="0">
                <a:pos x="T0" y="T1"/>
              </a:cxn>
              <a:cxn ang="0">
                <a:pos x="T2" y="T3"/>
              </a:cxn>
              <a:cxn ang="0">
                <a:pos x="T4" y="T5"/>
              </a:cxn>
              <a:cxn ang="0">
                <a:pos x="T6" y="T7"/>
              </a:cxn>
              <a:cxn ang="0">
                <a:pos x="T8" y="T9"/>
              </a:cxn>
            </a:cxnLst>
            <a:rect l="0" t="0" r="r" b="b"/>
            <a:pathLst>
              <a:path w="107" h="64">
                <a:moveTo>
                  <a:pt x="107" y="0"/>
                </a:moveTo>
                <a:lnTo>
                  <a:pt x="49" y="4"/>
                </a:lnTo>
                <a:lnTo>
                  <a:pt x="0" y="64"/>
                </a:lnTo>
                <a:lnTo>
                  <a:pt x="77" y="64"/>
                </a:lnTo>
                <a:lnTo>
                  <a:pt x="107"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99" name="Freeform 129"/>
          <p:cNvSpPr>
            <a:spLocks/>
          </p:cNvSpPr>
          <p:nvPr/>
        </p:nvSpPr>
        <p:spPr bwMode="auto">
          <a:xfrm>
            <a:off x="8040688" y="3475883"/>
            <a:ext cx="134938" cy="226484"/>
          </a:xfrm>
          <a:custGeom>
            <a:avLst/>
            <a:gdLst>
              <a:gd name="T0" fmla="*/ 61 w 85"/>
              <a:gd name="T1" fmla="*/ 0 h 107"/>
              <a:gd name="T2" fmla="*/ 0 w 85"/>
              <a:gd name="T3" fmla="*/ 42 h 107"/>
              <a:gd name="T4" fmla="*/ 61 w 85"/>
              <a:gd name="T5" fmla="*/ 107 h 107"/>
              <a:gd name="T6" fmla="*/ 85 w 85"/>
              <a:gd name="T7" fmla="*/ 54 h 107"/>
              <a:gd name="T8" fmla="*/ 61 w 85"/>
              <a:gd name="T9" fmla="*/ 0 h 107"/>
            </a:gdLst>
            <a:ahLst/>
            <a:cxnLst>
              <a:cxn ang="0">
                <a:pos x="T0" y="T1"/>
              </a:cxn>
              <a:cxn ang="0">
                <a:pos x="T2" y="T3"/>
              </a:cxn>
              <a:cxn ang="0">
                <a:pos x="T4" y="T5"/>
              </a:cxn>
              <a:cxn ang="0">
                <a:pos x="T6" y="T7"/>
              </a:cxn>
              <a:cxn ang="0">
                <a:pos x="T8" y="T9"/>
              </a:cxn>
            </a:cxnLst>
            <a:rect l="0" t="0" r="r" b="b"/>
            <a:pathLst>
              <a:path w="85" h="107">
                <a:moveTo>
                  <a:pt x="61" y="0"/>
                </a:moveTo>
                <a:lnTo>
                  <a:pt x="0" y="42"/>
                </a:lnTo>
                <a:lnTo>
                  <a:pt x="61" y="107"/>
                </a:lnTo>
                <a:lnTo>
                  <a:pt x="85" y="54"/>
                </a:lnTo>
                <a:lnTo>
                  <a:pt x="61"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00" name="Freeform 130"/>
          <p:cNvSpPr>
            <a:spLocks/>
          </p:cNvSpPr>
          <p:nvPr/>
        </p:nvSpPr>
        <p:spPr bwMode="auto">
          <a:xfrm>
            <a:off x="8040688" y="3475883"/>
            <a:ext cx="134938" cy="226484"/>
          </a:xfrm>
          <a:custGeom>
            <a:avLst/>
            <a:gdLst>
              <a:gd name="T0" fmla="*/ 61 w 85"/>
              <a:gd name="T1" fmla="*/ 0 h 107"/>
              <a:gd name="T2" fmla="*/ 0 w 85"/>
              <a:gd name="T3" fmla="*/ 42 h 107"/>
              <a:gd name="T4" fmla="*/ 61 w 85"/>
              <a:gd name="T5" fmla="*/ 107 h 107"/>
              <a:gd name="T6" fmla="*/ 85 w 85"/>
              <a:gd name="T7" fmla="*/ 54 h 107"/>
              <a:gd name="T8" fmla="*/ 61 w 85"/>
              <a:gd name="T9" fmla="*/ 0 h 107"/>
            </a:gdLst>
            <a:ahLst/>
            <a:cxnLst>
              <a:cxn ang="0">
                <a:pos x="T0" y="T1"/>
              </a:cxn>
              <a:cxn ang="0">
                <a:pos x="T2" y="T3"/>
              </a:cxn>
              <a:cxn ang="0">
                <a:pos x="T4" y="T5"/>
              </a:cxn>
              <a:cxn ang="0">
                <a:pos x="T6" y="T7"/>
              </a:cxn>
              <a:cxn ang="0">
                <a:pos x="T8" y="T9"/>
              </a:cxn>
            </a:cxnLst>
            <a:rect l="0" t="0" r="r" b="b"/>
            <a:pathLst>
              <a:path w="85" h="107">
                <a:moveTo>
                  <a:pt x="61" y="0"/>
                </a:moveTo>
                <a:lnTo>
                  <a:pt x="0" y="42"/>
                </a:lnTo>
                <a:lnTo>
                  <a:pt x="61" y="107"/>
                </a:lnTo>
                <a:lnTo>
                  <a:pt x="85" y="54"/>
                </a:lnTo>
                <a:lnTo>
                  <a:pt x="61"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101" name="Freeform 131"/>
          <p:cNvSpPr>
            <a:spLocks/>
          </p:cNvSpPr>
          <p:nvPr/>
        </p:nvSpPr>
        <p:spPr bwMode="auto">
          <a:xfrm>
            <a:off x="7986716" y="3344650"/>
            <a:ext cx="123825" cy="131233"/>
          </a:xfrm>
          <a:custGeom>
            <a:avLst/>
            <a:gdLst>
              <a:gd name="T0" fmla="*/ 0 w 78"/>
              <a:gd name="T1" fmla="*/ 0 h 62"/>
              <a:gd name="T2" fmla="*/ 0 w 78"/>
              <a:gd name="T3" fmla="*/ 62 h 62"/>
              <a:gd name="T4" fmla="*/ 78 w 78"/>
              <a:gd name="T5" fmla="*/ 62 h 62"/>
              <a:gd name="T6" fmla="*/ 78 w 78"/>
              <a:gd name="T7" fmla="*/ 16 h 62"/>
              <a:gd name="T8" fmla="*/ 0 w 78"/>
              <a:gd name="T9" fmla="*/ 0 h 62"/>
            </a:gdLst>
            <a:ahLst/>
            <a:cxnLst>
              <a:cxn ang="0">
                <a:pos x="T0" y="T1"/>
              </a:cxn>
              <a:cxn ang="0">
                <a:pos x="T2" y="T3"/>
              </a:cxn>
              <a:cxn ang="0">
                <a:pos x="T4" y="T5"/>
              </a:cxn>
              <a:cxn ang="0">
                <a:pos x="T6" y="T7"/>
              </a:cxn>
              <a:cxn ang="0">
                <a:pos x="T8" y="T9"/>
              </a:cxn>
            </a:cxnLst>
            <a:rect l="0" t="0" r="r" b="b"/>
            <a:pathLst>
              <a:path w="78" h="62">
                <a:moveTo>
                  <a:pt x="0" y="0"/>
                </a:moveTo>
                <a:lnTo>
                  <a:pt x="0" y="62"/>
                </a:lnTo>
                <a:lnTo>
                  <a:pt x="78" y="62"/>
                </a:lnTo>
                <a:lnTo>
                  <a:pt x="78" y="16"/>
                </a:lnTo>
                <a:lnTo>
                  <a:pt x="0" y="0"/>
                </a:lnTo>
                <a:close/>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02" name="Freeform 132"/>
          <p:cNvSpPr>
            <a:spLocks/>
          </p:cNvSpPr>
          <p:nvPr/>
        </p:nvSpPr>
        <p:spPr bwMode="auto">
          <a:xfrm>
            <a:off x="7986716" y="3344650"/>
            <a:ext cx="123825" cy="131233"/>
          </a:xfrm>
          <a:custGeom>
            <a:avLst/>
            <a:gdLst>
              <a:gd name="T0" fmla="*/ 0 w 78"/>
              <a:gd name="T1" fmla="*/ 0 h 62"/>
              <a:gd name="T2" fmla="*/ 0 w 78"/>
              <a:gd name="T3" fmla="*/ 62 h 62"/>
              <a:gd name="T4" fmla="*/ 78 w 78"/>
              <a:gd name="T5" fmla="*/ 62 h 62"/>
              <a:gd name="T6" fmla="*/ 78 w 78"/>
              <a:gd name="T7" fmla="*/ 16 h 62"/>
              <a:gd name="T8" fmla="*/ 0 w 78"/>
              <a:gd name="T9" fmla="*/ 0 h 62"/>
            </a:gdLst>
            <a:ahLst/>
            <a:cxnLst>
              <a:cxn ang="0">
                <a:pos x="T0" y="T1"/>
              </a:cxn>
              <a:cxn ang="0">
                <a:pos x="T2" y="T3"/>
              </a:cxn>
              <a:cxn ang="0">
                <a:pos x="T4" y="T5"/>
              </a:cxn>
              <a:cxn ang="0">
                <a:pos x="T6" y="T7"/>
              </a:cxn>
              <a:cxn ang="0">
                <a:pos x="T8" y="T9"/>
              </a:cxn>
            </a:cxnLst>
            <a:rect l="0" t="0" r="r" b="b"/>
            <a:pathLst>
              <a:path w="78" h="62">
                <a:moveTo>
                  <a:pt x="0" y="0"/>
                </a:moveTo>
                <a:lnTo>
                  <a:pt x="0" y="62"/>
                </a:lnTo>
                <a:lnTo>
                  <a:pt x="78" y="62"/>
                </a:lnTo>
                <a:lnTo>
                  <a:pt x="78" y="16"/>
                </a:lnTo>
                <a:lnTo>
                  <a:pt x="0"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103" name="Freeform 133"/>
          <p:cNvSpPr>
            <a:spLocks/>
          </p:cNvSpPr>
          <p:nvPr/>
        </p:nvSpPr>
        <p:spPr bwMode="auto">
          <a:xfrm>
            <a:off x="8324851" y="3617699"/>
            <a:ext cx="128588" cy="215900"/>
          </a:xfrm>
          <a:custGeom>
            <a:avLst/>
            <a:gdLst>
              <a:gd name="T0" fmla="*/ 0 w 81"/>
              <a:gd name="T1" fmla="*/ 0 h 102"/>
              <a:gd name="T2" fmla="*/ 0 w 81"/>
              <a:gd name="T3" fmla="*/ 52 h 102"/>
              <a:gd name="T4" fmla="*/ 39 w 81"/>
              <a:gd name="T5" fmla="*/ 102 h 102"/>
              <a:gd name="T6" fmla="*/ 81 w 81"/>
              <a:gd name="T7" fmla="*/ 62 h 102"/>
              <a:gd name="T8" fmla="*/ 0 w 81"/>
              <a:gd name="T9" fmla="*/ 0 h 102"/>
            </a:gdLst>
            <a:ahLst/>
            <a:cxnLst>
              <a:cxn ang="0">
                <a:pos x="T0" y="T1"/>
              </a:cxn>
              <a:cxn ang="0">
                <a:pos x="T2" y="T3"/>
              </a:cxn>
              <a:cxn ang="0">
                <a:pos x="T4" y="T5"/>
              </a:cxn>
              <a:cxn ang="0">
                <a:pos x="T6" y="T7"/>
              </a:cxn>
              <a:cxn ang="0">
                <a:pos x="T8" y="T9"/>
              </a:cxn>
            </a:cxnLst>
            <a:rect l="0" t="0" r="r" b="b"/>
            <a:pathLst>
              <a:path w="81" h="102">
                <a:moveTo>
                  <a:pt x="0" y="0"/>
                </a:moveTo>
                <a:lnTo>
                  <a:pt x="0" y="52"/>
                </a:lnTo>
                <a:lnTo>
                  <a:pt x="39" y="102"/>
                </a:lnTo>
                <a:lnTo>
                  <a:pt x="81" y="62"/>
                </a:lnTo>
                <a:lnTo>
                  <a:pt x="0" y="0"/>
                </a:lnTo>
                <a:close/>
              </a:path>
            </a:pathLst>
          </a:custGeom>
          <a:solidFill>
            <a:srgbClr val="EB9E6F"/>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104" name="Freeform 134"/>
          <p:cNvSpPr>
            <a:spLocks/>
          </p:cNvSpPr>
          <p:nvPr/>
        </p:nvSpPr>
        <p:spPr bwMode="auto">
          <a:xfrm>
            <a:off x="8324851" y="3617699"/>
            <a:ext cx="128588" cy="215900"/>
          </a:xfrm>
          <a:custGeom>
            <a:avLst/>
            <a:gdLst>
              <a:gd name="T0" fmla="*/ 0 w 81"/>
              <a:gd name="T1" fmla="*/ 0 h 102"/>
              <a:gd name="T2" fmla="*/ 0 w 81"/>
              <a:gd name="T3" fmla="*/ 52 h 102"/>
              <a:gd name="T4" fmla="*/ 39 w 81"/>
              <a:gd name="T5" fmla="*/ 102 h 102"/>
              <a:gd name="T6" fmla="*/ 81 w 81"/>
              <a:gd name="T7" fmla="*/ 62 h 102"/>
              <a:gd name="T8" fmla="*/ 0 w 81"/>
              <a:gd name="T9" fmla="*/ 0 h 102"/>
            </a:gdLst>
            <a:ahLst/>
            <a:cxnLst>
              <a:cxn ang="0">
                <a:pos x="T0" y="T1"/>
              </a:cxn>
              <a:cxn ang="0">
                <a:pos x="T2" y="T3"/>
              </a:cxn>
              <a:cxn ang="0">
                <a:pos x="T4" y="T5"/>
              </a:cxn>
              <a:cxn ang="0">
                <a:pos x="T6" y="T7"/>
              </a:cxn>
              <a:cxn ang="0">
                <a:pos x="T8" y="T9"/>
              </a:cxn>
            </a:cxnLst>
            <a:rect l="0" t="0" r="r" b="b"/>
            <a:pathLst>
              <a:path w="81" h="102">
                <a:moveTo>
                  <a:pt x="0" y="0"/>
                </a:moveTo>
                <a:lnTo>
                  <a:pt x="0" y="52"/>
                </a:lnTo>
                <a:lnTo>
                  <a:pt x="39" y="102"/>
                </a:lnTo>
                <a:lnTo>
                  <a:pt x="81" y="62"/>
                </a:lnTo>
                <a:lnTo>
                  <a:pt x="0" y="0"/>
                </a:lnTo>
              </a:path>
            </a:pathLst>
          </a:custGeom>
          <a:noFill/>
          <a:ln>
            <a:noFill/>
          </a:ln>
          <a:effectLst>
            <a:glow rad="101600">
              <a:schemeClr val="accent6">
                <a:satMod val="175000"/>
                <a:alpha val="15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kumimoji="0" lang="en-US">
              <a:latin typeface="+mn-lt"/>
              <a:ea typeface="+mn-ea"/>
              <a:cs typeface="+mn-cs"/>
            </a:endParaRPr>
          </a:p>
        </p:txBody>
      </p:sp>
      <p:sp>
        <p:nvSpPr>
          <p:cNvPr id="105" name="Freeform 136"/>
          <p:cNvSpPr>
            <a:spLocks/>
          </p:cNvSpPr>
          <p:nvPr/>
        </p:nvSpPr>
        <p:spPr bwMode="auto">
          <a:xfrm>
            <a:off x="8223251" y="3211297"/>
            <a:ext cx="146050" cy="137584"/>
          </a:xfrm>
          <a:custGeom>
            <a:avLst/>
            <a:gdLst>
              <a:gd name="T0" fmla="*/ 0 w 92"/>
              <a:gd name="T1" fmla="*/ 0 h 65"/>
              <a:gd name="T2" fmla="*/ 0 w 92"/>
              <a:gd name="T3" fmla="*/ 44 h 65"/>
              <a:gd name="T4" fmla="*/ 46 w 92"/>
              <a:gd name="T5" fmla="*/ 65 h 65"/>
              <a:gd name="T6" fmla="*/ 92 w 92"/>
              <a:gd name="T7" fmla="*/ 16 h 65"/>
              <a:gd name="T8" fmla="*/ 0 w 92"/>
              <a:gd name="T9" fmla="*/ 0 h 65"/>
            </a:gdLst>
            <a:ahLst/>
            <a:cxnLst>
              <a:cxn ang="0">
                <a:pos x="T0" y="T1"/>
              </a:cxn>
              <a:cxn ang="0">
                <a:pos x="T2" y="T3"/>
              </a:cxn>
              <a:cxn ang="0">
                <a:pos x="T4" y="T5"/>
              </a:cxn>
              <a:cxn ang="0">
                <a:pos x="T6" y="T7"/>
              </a:cxn>
              <a:cxn ang="0">
                <a:pos x="T8" y="T9"/>
              </a:cxn>
            </a:cxnLst>
            <a:rect l="0" t="0" r="r" b="b"/>
            <a:pathLst>
              <a:path w="92" h="65">
                <a:moveTo>
                  <a:pt x="0" y="0"/>
                </a:moveTo>
                <a:lnTo>
                  <a:pt x="0" y="44"/>
                </a:lnTo>
                <a:lnTo>
                  <a:pt x="46" y="65"/>
                </a:lnTo>
                <a:lnTo>
                  <a:pt x="92" y="16"/>
                </a:lnTo>
                <a:lnTo>
                  <a:pt x="0" y="0"/>
                </a:lnTo>
              </a:path>
            </a:pathLst>
          </a:custGeom>
          <a:solidFill>
            <a:srgbClr val="EAB070"/>
          </a:solidFill>
          <a:ln>
            <a:noFill/>
          </a:ln>
          <a:effectLst>
            <a:glow rad="101600">
              <a:schemeClr val="accent6">
                <a:satMod val="175000"/>
                <a:alpha val="15000"/>
              </a:schemeClr>
            </a:glow>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Tree>
    <p:extLst>
      <p:ext uri="{BB962C8B-B14F-4D97-AF65-F5344CB8AC3E}">
        <p14:creationId xmlns:p14="http://schemas.microsoft.com/office/powerpoint/2010/main" val="922737018"/>
      </p:ext>
    </p:extLst>
  </p:cSld>
  <p:clrMapOvr>
    <a:masterClrMapping/>
  </p:clrMapOvr>
  <p:transition xmlns:p14="http://schemas.microsoft.com/office/powerpoint/2010/main" spd="slow" advClick="0">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ppt_w</p:attrName>
                                        </p:attrNameLst>
                                      </p:cBhvr>
                                      <p:tavLst>
                                        <p:tav tm="0" fmla="#ppt_w*sin(2.5*pi*$)">
                                          <p:val>
                                            <p:fltVal val="0"/>
                                          </p:val>
                                        </p:tav>
                                        <p:tav tm="100000">
                                          <p:val>
                                            <p:fltVal val="1"/>
                                          </p:val>
                                        </p:tav>
                                      </p:tavLst>
                                    </p:anim>
                                    <p:anim calcmode="lin" valueType="num">
                                      <p:cBhvr>
                                        <p:cTn id="9" dur="500" fill="hold"/>
                                        <p:tgtEl>
                                          <p:spTgt spid="11"/>
                                        </p:tgtEl>
                                        <p:attrNameLst>
                                          <p:attrName>ppt_h</p:attrName>
                                        </p:attrNameLst>
                                      </p:cBhvr>
                                      <p:tavLst>
                                        <p:tav tm="0">
                                          <p:val>
                                            <p:strVal val="#ppt_h"/>
                                          </p:val>
                                        </p:tav>
                                        <p:tav tm="100000">
                                          <p:val>
                                            <p:strVal val="#ppt_h"/>
                                          </p:val>
                                        </p:tav>
                                      </p:tavLst>
                                    </p:anim>
                                  </p:childTnLst>
                                </p:cTn>
                              </p:par>
                              <p:par>
                                <p:cTn id="10" presetID="0" presetClass="path" presetSubtype="0" fill="hold" nodeType="withEffect">
                                  <p:stCondLst>
                                    <p:cond delay="0"/>
                                  </p:stCondLst>
                                  <p:childTnLst>
                                    <p:animMotion origin="layout" path="M -5.55556E-7 0.00031 C -0.00226 -0.00709 -0.00451 -0.0145 -0.01302 -0.0179 C -0.02153 -0.02191 -0.0434 -0.02129 -0.05139 -0.02191 " pathEditMode="relative" rAng="0" ptsTypes="aaa">
                                      <p:cBhvr>
                                        <p:cTn id="11" dur="500" spd="-100000" fill="hold"/>
                                        <p:tgtEl>
                                          <p:spTgt spid="11"/>
                                        </p:tgtEl>
                                        <p:attrNameLst>
                                          <p:attrName>ppt_x</p:attrName>
                                          <p:attrName>ppt_y</p:attrName>
                                        </p:attrNameLst>
                                      </p:cBhvr>
                                      <p:rCtr x="-2569" y="-1111"/>
                                    </p:animMotion>
                                  </p:childTnLst>
                                </p:cTn>
                              </p:par>
                              <p:par>
                                <p:cTn id="12" presetID="8" presetClass="emph" presetSubtype="0" fill="hold" nodeType="withEffect">
                                  <p:stCondLst>
                                    <p:cond delay="0"/>
                                  </p:stCondLst>
                                  <p:childTnLst>
                                    <p:animRot by="21600000">
                                      <p:cBhvr>
                                        <p:cTn id="13" dur="500" fill="hold"/>
                                        <p:tgtEl>
                                          <p:spTgt spid="11"/>
                                        </p:tgtEl>
                                        <p:attrNameLst>
                                          <p:attrName>r</p:attrName>
                                        </p:attrNameLst>
                                      </p:cBhvr>
                                    </p:animRot>
                                  </p:childTnLst>
                                </p:cTn>
                              </p:par>
                              <p:par>
                                <p:cTn id="14" presetID="42" presetClass="path" presetSubtype="0" fill="hold" nodeType="withEffect">
                                  <p:stCondLst>
                                    <p:cond delay="500"/>
                                  </p:stCondLst>
                                  <p:childTnLst>
                                    <p:animMotion origin="layout" path="M 3.05556E-6 1.11111E-6 L 0.01788 -0.00062 " pathEditMode="relative" rAng="0" ptsTypes="AA">
                                      <p:cBhvr>
                                        <p:cTn id="15" dur="3000" fill="hold"/>
                                        <p:tgtEl>
                                          <p:spTgt spid="11"/>
                                        </p:tgtEl>
                                        <p:attrNameLst>
                                          <p:attrName>ppt_x</p:attrName>
                                          <p:attrName>ppt_y</p:attrName>
                                        </p:attrNameLst>
                                      </p:cBhvr>
                                      <p:rCtr x="885" y="-31"/>
                                    </p:animMotion>
                                  </p:childTnLst>
                                </p:cTn>
                              </p:par>
                              <p:par>
                                <p:cTn id="16" presetID="8" presetClass="emph" presetSubtype="0" fill="hold" nodeType="withEffect">
                                  <p:stCondLst>
                                    <p:cond delay="300"/>
                                  </p:stCondLst>
                                  <p:childTnLst>
                                    <p:animRot by="21600000">
                                      <p:cBhvr>
                                        <p:cTn id="17" dur="3200" fill="hold"/>
                                        <p:tgtEl>
                                          <p:spTgt spid="11"/>
                                        </p:tgtEl>
                                        <p:attrNameLst>
                                          <p:attrName>r</p:attrName>
                                        </p:attrNameLst>
                                      </p:cBhvr>
                                    </p:animRot>
                                  </p:childTnLst>
                                </p:cTn>
                              </p:par>
                              <p:par>
                                <p:cTn id="18" presetID="19" presetClass="entr" presetSubtype="10" fill="hold" nodeType="withEffect">
                                  <p:stCondLst>
                                    <p:cond delay="300"/>
                                  </p:stCondLst>
                                  <p:childTnLst>
                                    <p:set>
                                      <p:cBhvr>
                                        <p:cTn id="19" dur="1" fill="hold">
                                          <p:stCondLst>
                                            <p:cond delay="0"/>
                                          </p:stCondLst>
                                        </p:cTn>
                                        <p:tgtEl>
                                          <p:spTgt spid="11"/>
                                        </p:tgtEl>
                                        <p:attrNameLst>
                                          <p:attrName>style.visibility</p:attrName>
                                        </p:attrNameLst>
                                      </p:cBhvr>
                                      <p:to>
                                        <p:strVal val="visible"/>
                                      </p:to>
                                    </p:set>
                                    <p:anim calcmode="lin" valueType="num">
                                      <p:cBhvr>
                                        <p:cTn id="20" dur="3200" fill="hold"/>
                                        <p:tgtEl>
                                          <p:spTgt spid="11"/>
                                        </p:tgtEl>
                                        <p:attrNameLst>
                                          <p:attrName>ppt_w</p:attrName>
                                        </p:attrNameLst>
                                      </p:cBhvr>
                                      <p:tavLst>
                                        <p:tav tm="0" fmla="#ppt_w*sin(2.5*pi*$)">
                                          <p:val>
                                            <p:fltVal val="0"/>
                                          </p:val>
                                        </p:tav>
                                        <p:tav tm="100000">
                                          <p:val>
                                            <p:fltVal val="1"/>
                                          </p:val>
                                        </p:tav>
                                      </p:tavLst>
                                    </p:anim>
                                    <p:anim calcmode="lin" valueType="num">
                                      <p:cBhvr>
                                        <p:cTn id="21" dur="3200" fill="hold"/>
                                        <p:tgtEl>
                                          <p:spTgt spid="11"/>
                                        </p:tgtEl>
                                        <p:attrNameLst>
                                          <p:attrName>ppt_h</p:attrName>
                                        </p:attrNameLst>
                                      </p:cBhvr>
                                      <p:tavLst>
                                        <p:tav tm="0">
                                          <p:val>
                                            <p:strVal val="#ppt_h"/>
                                          </p:val>
                                        </p:tav>
                                        <p:tav tm="100000">
                                          <p:val>
                                            <p:strVal val="#ppt_h"/>
                                          </p:val>
                                        </p:tav>
                                      </p:tavLst>
                                    </p:anim>
                                  </p:childTnLst>
                                </p:cTn>
                              </p:par>
                              <p:par>
                                <p:cTn id="22" presetID="0" presetClass="path" presetSubtype="0" accel="50000" decel="50000" fill="hold" nodeType="withEffect">
                                  <p:stCondLst>
                                    <p:cond delay="3500"/>
                                  </p:stCondLst>
                                  <p:childTnLst>
                                    <p:animMotion origin="layout" path="M 0.01788 -0.00061 C 0.03316 0.01173 0.04843 0.02439 0.09132 0.01328 C 0.13402 0.00216 0.2085 -0.07746 0.27552 -0.06728 C 0.34288 -0.05709 0.38958 0.06976 0.49427 0.07439 C 0.59913 0.07902 0.80781 -0.02376 0.90521 -0.0395 C 1.0026 -0.05524 1.04062 -0.03765 1.07864 -0.02006 " pathEditMode="relative" rAng="0" ptsTypes="aaaaaA">
                                      <p:cBhvr>
                                        <p:cTn id="23" dur="2000" fill="hold"/>
                                        <p:tgtEl>
                                          <p:spTgt spid="11"/>
                                        </p:tgtEl>
                                        <p:attrNameLst>
                                          <p:attrName>ppt_x</p:attrName>
                                          <p:attrName>ppt_y</p:attrName>
                                        </p:attrNameLst>
                                      </p:cBhvr>
                                      <p:rCtr x="53038" y="123"/>
                                    </p:animMotion>
                                  </p:childTnLst>
                                </p:cTn>
                              </p:par>
                              <p:par>
                                <p:cTn id="24" presetID="19" presetClass="entr" presetSubtype="10" fill="hold" nodeType="withEffect">
                                  <p:stCondLst>
                                    <p:cond delay="3000"/>
                                  </p:stCondLst>
                                  <p:childTnLst>
                                    <p:set>
                                      <p:cBhvr>
                                        <p:cTn id="25" dur="1" fill="hold">
                                          <p:stCondLst>
                                            <p:cond delay="0"/>
                                          </p:stCondLst>
                                        </p:cTn>
                                        <p:tgtEl>
                                          <p:spTgt spid="11"/>
                                        </p:tgtEl>
                                        <p:attrNameLst>
                                          <p:attrName>style.visibility</p:attrName>
                                        </p:attrNameLst>
                                      </p:cBhvr>
                                      <p:to>
                                        <p:strVal val="visible"/>
                                      </p:to>
                                    </p:set>
                                    <p:anim calcmode="lin" valueType="num">
                                      <p:cBhvr>
                                        <p:cTn id="26" dur="2500" fill="hold"/>
                                        <p:tgtEl>
                                          <p:spTgt spid="11"/>
                                        </p:tgtEl>
                                        <p:attrNameLst>
                                          <p:attrName>ppt_w</p:attrName>
                                        </p:attrNameLst>
                                      </p:cBhvr>
                                      <p:tavLst>
                                        <p:tav tm="0" fmla="#ppt_w*sin(2.5*pi*$)">
                                          <p:val>
                                            <p:fltVal val="0"/>
                                          </p:val>
                                        </p:tav>
                                        <p:tav tm="100000">
                                          <p:val>
                                            <p:fltVal val="1"/>
                                          </p:val>
                                        </p:tav>
                                      </p:tavLst>
                                    </p:anim>
                                    <p:anim calcmode="lin" valueType="num">
                                      <p:cBhvr>
                                        <p:cTn id="27" dur="2500" fill="hold"/>
                                        <p:tgtEl>
                                          <p:spTgt spid="11"/>
                                        </p:tgtEl>
                                        <p:attrNameLst>
                                          <p:attrName>ppt_h</p:attrName>
                                        </p:attrNameLst>
                                      </p:cBhvr>
                                      <p:tavLst>
                                        <p:tav tm="0">
                                          <p:val>
                                            <p:strVal val="#ppt_h"/>
                                          </p:val>
                                        </p:tav>
                                        <p:tav tm="100000">
                                          <p:val>
                                            <p:strVal val="#ppt_h"/>
                                          </p:val>
                                        </p:tav>
                                      </p:tavLst>
                                    </p:anim>
                                  </p:childTnLst>
                                </p:cTn>
                              </p:par>
                              <p:par>
                                <p:cTn id="28" presetID="8" presetClass="emph" presetSubtype="0" fill="hold" nodeType="withEffect">
                                  <p:stCondLst>
                                    <p:cond delay="3000"/>
                                  </p:stCondLst>
                                  <p:childTnLst>
                                    <p:animRot by="21600000">
                                      <p:cBhvr>
                                        <p:cTn id="29" dur="2500" fill="hold"/>
                                        <p:tgtEl>
                                          <p:spTgt spid="11"/>
                                        </p:tgtEl>
                                        <p:attrNameLst>
                                          <p:attrName>r</p:attrName>
                                        </p:attrNameLst>
                                      </p:cBhvr>
                                    </p:animRot>
                                  </p:childTnLst>
                                </p:cTn>
                              </p:par>
                              <p:par>
                                <p:cTn id="30" presetID="45" presetClass="entr" presetSubtype="0" fill="hold" nodeType="withEffect">
                                  <p:stCondLst>
                                    <p:cond delay="3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anim calcmode="lin" valueType="num">
                                      <p:cBhvr>
                                        <p:cTn id="33" dur="500" fill="hold"/>
                                        <p:tgtEl>
                                          <p:spTgt spid="12"/>
                                        </p:tgtEl>
                                        <p:attrNameLst>
                                          <p:attrName>ppt_w</p:attrName>
                                        </p:attrNameLst>
                                      </p:cBhvr>
                                      <p:tavLst>
                                        <p:tav tm="0" fmla="#ppt_w*sin(2.5*pi*$)">
                                          <p:val>
                                            <p:fltVal val="0"/>
                                          </p:val>
                                        </p:tav>
                                        <p:tav tm="100000">
                                          <p:val>
                                            <p:fltVal val="1"/>
                                          </p:val>
                                        </p:tav>
                                      </p:tavLst>
                                    </p:anim>
                                    <p:anim calcmode="lin" valueType="num">
                                      <p:cBhvr>
                                        <p:cTn id="34" dur="500" fill="hold"/>
                                        <p:tgtEl>
                                          <p:spTgt spid="12"/>
                                        </p:tgtEl>
                                        <p:attrNameLst>
                                          <p:attrName>ppt_h</p:attrName>
                                        </p:attrNameLst>
                                      </p:cBhvr>
                                      <p:tavLst>
                                        <p:tav tm="0">
                                          <p:val>
                                            <p:strVal val="#ppt_h"/>
                                          </p:val>
                                        </p:tav>
                                        <p:tav tm="100000">
                                          <p:val>
                                            <p:strVal val="#ppt_h"/>
                                          </p:val>
                                        </p:tav>
                                      </p:tavLst>
                                    </p:anim>
                                  </p:childTnLst>
                                </p:cTn>
                              </p:par>
                              <p:par>
                                <p:cTn id="35" presetID="0" presetClass="path" presetSubtype="0" fill="hold" nodeType="withEffect">
                                  <p:stCondLst>
                                    <p:cond delay="300"/>
                                  </p:stCondLst>
                                  <p:childTnLst>
                                    <p:animMotion origin="layout" path="M -0.00018 0.0003 C -0.00434 -0.00309 -0.01459 -0.01605 -0.02396 -0.01945 C -0.03334 -0.02284 -0.05 -0.01945 -0.05695 -0.01945 " pathEditMode="relative" rAng="0" ptsTypes="aaa">
                                      <p:cBhvr>
                                        <p:cTn id="36" dur="500" spd="-100000" fill="hold"/>
                                        <p:tgtEl>
                                          <p:spTgt spid="12"/>
                                        </p:tgtEl>
                                        <p:attrNameLst>
                                          <p:attrName>ppt_x</p:attrName>
                                          <p:attrName>ppt_y</p:attrName>
                                        </p:attrNameLst>
                                      </p:cBhvr>
                                      <p:rCtr x="-2847" y="-1173"/>
                                    </p:animMotion>
                                  </p:childTnLst>
                                </p:cTn>
                              </p:par>
                              <p:par>
                                <p:cTn id="37" presetID="8" presetClass="emph" presetSubtype="0" fill="hold" nodeType="withEffect">
                                  <p:stCondLst>
                                    <p:cond delay="300"/>
                                  </p:stCondLst>
                                  <p:childTnLst>
                                    <p:animRot by="21600000">
                                      <p:cBhvr>
                                        <p:cTn id="38" dur="500" fill="hold"/>
                                        <p:tgtEl>
                                          <p:spTgt spid="12"/>
                                        </p:tgtEl>
                                        <p:attrNameLst>
                                          <p:attrName>r</p:attrName>
                                        </p:attrNameLst>
                                      </p:cBhvr>
                                    </p:animRot>
                                  </p:childTnLst>
                                </p:cTn>
                              </p:par>
                              <p:par>
                                <p:cTn id="39" presetID="42" presetClass="path" presetSubtype="0" fill="hold" nodeType="withEffect">
                                  <p:stCondLst>
                                    <p:cond delay="900"/>
                                  </p:stCondLst>
                                  <p:childTnLst>
                                    <p:animMotion origin="layout" path="M 2.77778E-6 3.08642E-6 L 0.02326 3.08642E-6 " pathEditMode="relative" rAng="0" ptsTypes="AA">
                                      <p:cBhvr>
                                        <p:cTn id="40" dur="3000" fill="hold"/>
                                        <p:tgtEl>
                                          <p:spTgt spid="12"/>
                                        </p:tgtEl>
                                        <p:attrNameLst>
                                          <p:attrName>ppt_x</p:attrName>
                                          <p:attrName>ppt_y</p:attrName>
                                        </p:attrNameLst>
                                      </p:cBhvr>
                                      <p:rCtr x="1163" y="0"/>
                                    </p:animMotion>
                                  </p:childTnLst>
                                </p:cTn>
                              </p:par>
                              <p:par>
                                <p:cTn id="41" presetID="19" presetClass="entr" presetSubtype="10" fill="hold" nodeType="withEffect">
                                  <p:stCondLst>
                                    <p:cond delay="600"/>
                                  </p:stCondLst>
                                  <p:childTnLst>
                                    <p:set>
                                      <p:cBhvr>
                                        <p:cTn id="42" dur="1" fill="hold">
                                          <p:stCondLst>
                                            <p:cond delay="0"/>
                                          </p:stCondLst>
                                        </p:cTn>
                                        <p:tgtEl>
                                          <p:spTgt spid="12"/>
                                        </p:tgtEl>
                                        <p:attrNameLst>
                                          <p:attrName>style.visibility</p:attrName>
                                        </p:attrNameLst>
                                      </p:cBhvr>
                                      <p:to>
                                        <p:strVal val="visible"/>
                                      </p:to>
                                    </p:set>
                                    <p:anim calcmode="lin" valueType="num">
                                      <p:cBhvr>
                                        <p:cTn id="43" dur="3200" fill="hold"/>
                                        <p:tgtEl>
                                          <p:spTgt spid="12"/>
                                        </p:tgtEl>
                                        <p:attrNameLst>
                                          <p:attrName>ppt_w</p:attrName>
                                        </p:attrNameLst>
                                      </p:cBhvr>
                                      <p:tavLst>
                                        <p:tav tm="0" fmla="#ppt_w*sin(2.5*pi*$)">
                                          <p:val>
                                            <p:fltVal val="0"/>
                                          </p:val>
                                        </p:tav>
                                        <p:tav tm="100000">
                                          <p:val>
                                            <p:fltVal val="1"/>
                                          </p:val>
                                        </p:tav>
                                      </p:tavLst>
                                    </p:anim>
                                    <p:anim calcmode="lin" valueType="num">
                                      <p:cBhvr>
                                        <p:cTn id="44" dur="3200" fill="hold"/>
                                        <p:tgtEl>
                                          <p:spTgt spid="12"/>
                                        </p:tgtEl>
                                        <p:attrNameLst>
                                          <p:attrName>ppt_h</p:attrName>
                                        </p:attrNameLst>
                                      </p:cBhvr>
                                      <p:tavLst>
                                        <p:tav tm="0">
                                          <p:val>
                                            <p:strVal val="#ppt_h"/>
                                          </p:val>
                                        </p:tav>
                                        <p:tav tm="100000">
                                          <p:val>
                                            <p:strVal val="#ppt_h"/>
                                          </p:val>
                                        </p:tav>
                                      </p:tavLst>
                                    </p:anim>
                                  </p:childTnLst>
                                </p:cTn>
                              </p:par>
                              <p:par>
                                <p:cTn id="45" presetID="8" presetClass="emph" presetSubtype="0" fill="hold" nodeType="withEffect">
                                  <p:stCondLst>
                                    <p:cond delay="600"/>
                                  </p:stCondLst>
                                  <p:childTnLst>
                                    <p:animRot by="21600000">
                                      <p:cBhvr>
                                        <p:cTn id="46" dur="3200" fill="hold"/>
                                        <p:tgtEl>
                                          <p:spTgt spid="12"/>
                                        </p:tgtEl>
                                        <p:attrNameLst>
                                          <p:attrName>r</p:attrName>
                                        </p:attrNameLst>
                                      </p:cBhvr>
                                    </p:animRot>
                                  </p:childTnLst>
                                </p:cTn>
                              </p:par>
                              <p:par>
                                <p:cTn id="47" presetID="0" presetClass="path" presetSubtype="0" fill="hold" nodeType="withEffect">
                                  <p:stCondLst>
                                    <p:cond delay="390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48" dur="2000" fill="hold"/>
                                        <p:tgtEl>
                                          <p:spTgt spid="12"/>
                                        </p:tgtEl>
                                        <p:attrNameLst>
                                          <p:attrName>ppt_x</p:attrName>
                                          <p:attrName>ppt_y</p:attrName>
                                        </p:attrNameLst>
                                      </p:cBhvr>
                                      <p:rCtr x="53108" y="5216"/>
                                    </p:animMotion>
                                  </p:childTnLst>
                                </p:cTn>
                              </p:par>
                              <p:par>
                                <p:cTn id="49" presetID="19" presetClass="entr" presetSubtype="10" fill="hold" nodeType="withEffect">
                                  <p:stCondLst>
                                    <p:cond delay="3400"/>
                                  </p:stCondLst>
                                  <p:childTnLst>
                                    <p:set>
                                      <p:cBhvr>
                                        <p:cTn id="50" dur="1" fill="hold">
                                          <p:stCondLst>
                                            <p:cond delay="0"/>
                                          </p:stCondLst>
                                        </p:cTn>
                                        <p:tgtEl>
                                          <p:spTgt spid="12"/>
                                        </p:tgtEl>
                                        <p:attrNameLst>
                                          <p:attrName>style.visibility</p:attrName>
                                        </p:attrNameLst>
                                      </p:cBhvr>
                                      <p:to>
                                        <p:strVal val="visible"/>
                                      </p:to>
                                    </p:set>
                                    <p:anim calcmode="lin" valueType="num">
                                      <p:cBhvr>
                                        <p:cTn id="51" dur="2500" fill="hold"/>
                                        <p:tgtEl>
                                          <p:spTgt spid="12"/>
                                        </p:tgtEl>
                                        <p:attrNameLst>
                                          <p:attrName>ppt_w</p:attrName>
                                        </p:attrNameLst>
                                      </p:cBhvr>
                                      <p:tavLst>
                                        <p:tav tm="0" fmla="#ppt_w*sin(2.5*pi*$)">
                                          <p:val>
                                            <p:fltVal val="0"/>
                                          </p:val>
                                        </p:tav>
                                        <p:tav tm="100000">
                                          <p:val>
                                            <p:fltVal val="1"/>
                                          </p:val>
                                        </p:tav>
                                      </p:tavLst>
                                    </p:anim>
                                    <p:anim calcmode="lin" valueType="num">
                                      <p:cBhvr>
                                        <p:cTn id="52" dur="2500" fill="hold"/>
                                        <p:tgtEl>
                                          <p:spTgt spid="12"/>
                                        </p:tgtEl>
                                        <p:attrNameLst>
                                          <p:attrName>ppt_h</p:attrName>
                                        </p:attrNameLst>
                                      </p:cBhvr>
                                      <p:tavLst>
                                        <p:tav tm="0">
                                          <p:val>
                                            <p:strVal val="#ppt_h"/>
                                          </p:val>
                                        </p:tav>
                                        <p:tav tm="100000">
                                          <p:val>
                                            <p:strVal val="#ppt_h"/>
                                          </p:val>
                                        </p:tav>
                                      </p:tavLst>
                                    </p:anim>
                                  </p:childTnLst>
                                </p:cTn>
                              </p:par>
                              <p:par>
                                <p:cTn id="53" presetID="8" presetClass="emph" presetSubtype="0" fill="hold" nodeType="withEffect">
                                  <p:stCondLst>
                                    <p:cond delay="3400"/>
                                  </p:stCondLst>
                                  <p:childTnLst>
                                    <p:animRot by="21600000">
                                      <p:cBhvr>
                                        <p:cTn id="54" dur="2500" fill="hold"/>
                                        <p:tgtEl>
                                          <p:spTgt spid="12"/>
                                        </p:tgtEl>
                                        <p:attrNameLst>
                                          <p:attrName>r</p:attrName>
                                        </p:attrNameLst>
                                      </p:cBhvr>
                                    </p:animRot>
                                  </p:childTnLst>
                                </p:cTn>
                              </p:par>
                              <p:par>
                                <p:cTn id="55" presetID="45" presetClass="entr" presetSubtype="0" fill="hold" nodeType="withEffect">
                                  <p:stCondLst>
                                    <p:cond delay="20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anim calcmode="lin" valueType="num">
                                      <p:cBhvr>
                                        <p:cTn id="58" dur="500" fill="hold"/>
                                        <p:tgtEl>
                                          <p:spTgt spid="14"/>
                                        </p:tgtEl>
                                        <p:attrNameLst>
                                          <p:attrName>ppt_w</p:attrName>
                                        </p:attrNameLst>
                                      </p:cBhvr>
                                      <p:tavLst>
                                        <p:tav tm="0" fmla="#ppt_w*sin(2.5*pi*$)">
                                          <p:val>
                                            <p:fltVal val="0"/>
                                          </p:val>
                                        </p:tav>
                                        <p:tav tm="100000">
                                          <p:val>
                                            <p:fltVal val="1"/>
                                          </p:val>
                                        </p:tav>
                                      </p:tavLst>
                                    </p:anim>
                                    <p:anim calcmode="lin" valueType="num">
                                      <p:cBhvr>
                                        <p:cTn id="59" dur="500" fill="hold"/>
                                        <p:tgtEl>
                                          <p:spTgt spid="14"/>
                                        </p:tgtEl>
                                        <p:attrNameLst>
                                          <p:attrName>ppt_h</p:attrName>
                                        </p:attrNameLst>
                                      </p:cBhvr>
                                      <p:tavLst>
                                        <p:tav tm="0">
                                          <p:val>
                                            <p:strVal val="#ppt_h"/>
                                          </p:val>
                                        </p:tav>
                                        <p:tav tm="100000">
                                          <p:val>
                                            <p:strVal val="#ppt_h"/>
                                          </p:val>
                                        </p:tav>
                                      </p:tavLst>
                                    </p:anim>
                                  </p:childTnLst>
                                </p:cTn>
                              </p:par>
                              <p:par>
                                <p:cTn id="60" presetID="0" presetClass="path" presetSubtype="0" fill="hold" nodeType="withEffect">
                                  <p:stCondLst>
                                    <p:cond delay="200"/>
                                  </p:stCondLst>
                                  <p:childTnLst>
                                    <p:animMotion origin="layout" path="M -0.07674 -0.00308 C -0.06667 -0.00031 -0.05729 0.00278 -0.04653 0.00371 C -0.03577 0.00463 -0.01962 0.00371 -0.01181 0.00309 C -0.004 0.00247 -0.00209 0.00124 2.5E-6 -1.85185E-6 " pathEditMode="relative" rAng="0" ptsTypes="aaaA">
                                      <p:cBhvr>
                                        <p:cTn id="61" dur="500" fill="hold"/>
                                        <p:tgtEl>
                                          <p:spTgt spid="14"/>
                                        </p:tgtEl>
                                        <p:attrNameLst>
                                          <p:attrName>ppt_x</p:attrName>
                                          <p:attrName>ppt_y</p:attrName>
                                        </p:attrNameLst>
                                      </p:cBhvr>
                                      <p:rCtr x="3837" y="370"/>
                                    </p:animMotion>
                                  </p:childTnLst>
                                </p:cTn>
                              </p:par>
                              <p:par>
                                <p:cTn id="62" presetID="8" presetClass="emph" presetSubtype="0" fill="hold" nodeType="withEffect">
                                  <p:stCondLst>
                                    <p:cond delay="200"/>
                                  </p:stCondLst>
                                  <p:childTnLst>
                                    <p:animRot by="21600000">
                                      <p:cBhvr>
                                        <p:cTn id="63" dur="500" fill="hold"/>
                                        <p:tgtEl>
                                          <p:spTgt spid="14"/>
                                        </p:tgtEl>
                                        <p:attrNameLst>
                                          <p:attrName>r</p:attrName>
                                        </p:attrNameLst>
                                      </p:cBhvr>
                                    </p:animRot>
                                  </p:childTnLst>
                                </p:cTn>
                              </p:par>
                              <p:par>
                                <p:cTn id="64" presetID="42" presetClass="path" presetSubtype="0" fill="hold" nodeType="withEffect">
                                  <p:stCondLst>
                                    <p:cond delay="700"/>
                                  </p:stCondLst>
                                  <p:childTnLst>
                                    <p:animMotion origin="layout" path="M 3.33333E-6 1.7284E-6 L 0.025 1.7284E-6 " pathEditMode="relative" rAng="0" ptsTypes="AA">
                                      <p:cBhvr>
                                        <p:cTn id="65" dur="3000" fill="hold"/>
                                        <p:tgtEl>
                                          <p:spTgt spid="14"/>
                                        </p:tgtEl>
                                        <p:attrNameLst>
                                          <p:attrName>ppt_x</p:attrName>
                                          <p:attrName>ppt_y</p:attrName>
                                        </p:attrNameLst>
                                      </p:cBhvr>
                                      <p:rCtr x="1250" y="0"/>
                                    </p:animMotion>
                                  </p:childTnLst>
                                </p:cTn>
                              </p:par>
                              <p:par>
                                <p:cTn id="66" presetID="19" presetClass="entr" presetSubtype="10" fill="hold"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p:cTn id="68" dur="3200" fill="hold"/>
                                        <p:tgtEl>
                                          <p:spTgt spid="14"/>
                                        </p:tgtEl>
                                        <p:attrNameLst>
                                          <p:attrName>ppt_w</p:attrName>
                                        </p:attrNameLst>
                                      </p:cBhvr>
                                      <p:tavLst>
                                        <p:tav tm="0" fmla="#ppt_w*sin(2.5*pi*$)">
                                          <p:val>
                                            <p:fltVal val="0"/>
                                          </p:val>
                                        </p:tav>
                                        <p:tav tm="100000">
                                          <p:val>
                                            <p:fltVal val="1"/>
                                          </p:val>
                                        </p:tav>
                                      </p:tavLst>
                                    </p:anim>
                                    <p:anim calcmode="lin" valueType="num">
                                      <p:cBhvr>
                                        <p:cTn id="69" dur="3200" fill="hold"/>
                                        <p:tgtEl>
                                          <p:spTgt spid="14"/>
                                        </p:tgtEl>
                                        <p:attrNameLst>
                                          <p:attrName>ppt_h</p:attrName>
                                        </p:attrNameLst>
                                      </p:cBhvr>
                                      <p:tavLst>
                                        <p:tav tm="0">
                                          <p:val>
                                            <p:strVal val="#ppt_h"/>
                                          </p:val>
                                        </p:tav>
                                        <p:tav tm="100000">
                                          <p:val>
                                            <p:strVal val="#ppt_h"/>
                                          </p:val>
                                        </p:tav>
                                      </p:tavLst>
                                    </p:anim>
                                  </p:childTnLst>
                                </p:cTn>
                              </p:par>
                              <p:par>
                                <p:cTn id="70" presetID="8" presetClass="emph" presetSubtype="0" fill="hold" nodeType="withEffect">
                                  <p:stCondLst>
                                    <p:cond delay="500"/>
                                  </p:stCondLst>
                                  <p:childTnLst>
                                    <p:animRot by="21600000">
                                      <p:cBhvr>
                                        <p:cTn id="71" dur="3200" fill="hold"/>
                                        <p:tgtEl>
                                          <p:spTgt spid="14"/>
                                        </p:tgtEl>
                                        <p:attrNameLst>
                                          <p:attrName>r</p:attrName>
                                        </p:attrNameLst>
                                      </p:cBhvr>
                                    </p:animRot>
                                  </p:childTnLst>
                                </p:cTn>
                              </p:par>
                              <p:par>
                                <p:cTn id="72" presetID="0" presetClass="path" presetSubtype="0" fill="hold" nodeType="withEffect">
                                  <p:stCondLst>
                                    <p:cond delay="37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73" dur="2000" fill="hold"/>
                                        <p:tgtEl>
                                          <p:spTgt spid="14"/>
                                        </p:tgtEl>
                                        <p:attrNameLst>
                                          <p:attrName>ppt_x</p:attrName>
                                          <p:attrName>ppt_y</p:attrName>
                                        </p:attrNameLst>
                                      </p:cBhvr>
                                      <p:rCtr x="50000" y="2593"/>
                                    </p:animMotion>
                                  </p:childTnLst>
                                </p:cTn>
                              </p:par>
                              <p:par>
                                <p:cTn id="74" presetID="19" presetClass="entr" presetSubtype="10" fill="hold" nodeType="withEffect">
                                  <p:stCondLst>
                                    <p:cond delay="3200"/>
                                  </p:stCondLst>
                                  <p:childTnLst>
                                    <p:set>
                                      <p:cBhvr>
                                        <p:cTn id="75" dur="1" fill="hold">
                                          <p:stCondLst>
                                            <p:cond delay="0"/>
                                          </p:stCondLst>
                                        </p:cTn>
                                        <p:tgtEl>
                                          <p:spTgt spid="14"/>
                                        </p:tgtEl>
                                        <p:attrNameLst>
                                          <p:attrName>style.visibility</p:attrName>
                                        </p:attrNameLst>
                                      </p:cBhvr>
                                      <p:to>
                                        <p:strVal val="visible"/>
                                      </p:to>
                                    </p:set>
                                    <p:anim calcmode="lin" valueType="num">
                                      <p:cBhvr>
                                        <p:cTn id="76" dur="2500" fill="hold"/>
                                        <p:tgtEl>
                                          <p:spTgt spid="14"/>
                                        </p:tgtEl>
                                        <p:attrNameLst>
                                          <p:attrName>ppt_w</p:attrName>
                                        </p:attrNameLst>
                                      </p:cBhvr>
                                      <p:tavLst>
                                        <p:tav tm="0" fmla="#ppt_w*sin(2.5*pi*$)">
                                          <p:val>
                                            <p:fltVal val="0"/>
                                          </p:val>
                                        </p:tav>
                                        <p:tav tm="100000">
                                          <p:val>
                                            <p:fltVal val="1"/>
                                          </p:val>
                                        </p:tav>
                                      </p:tavLst>
                                    </p:anim>
                                    <p:anim calcmode="lin" valueType="num">
                                      <p:cBhvr>
                                        <p:cTn id="77" dur="2500" fill="hold"/>
                                        <p:tgtEl>
                                          <p:spTgt spid="14"/>
                                        </p:tgtEl>
                                        <p:attrNameLst>
                                          <p:attrName>ppt_h</p:attrName>
                                        </p:attrNameLst>
                                      </p:cBhvr>
                                      <p:tavLst>
                                        <p:tav tm="0">
                                          <p:val>
                                            <p:strVal val="#ppt_h"/>
                                          </p:val>
                                        </p:tav>
                                        <p:tav tm="100000">
                                          <p:val>
                                            <p:strVal val="#ppt_h"/>
                                          </p:val>
                                        </p:tav>
                                      </p:tavLst>
                                    </p:anim>
                                  </p:childTnLst>
                                </p:cTn>
                              </p:par>
                              <p:par>
                                <p:cTn id="78" presetID="8" presetClass="emph" presetSubtype="0" fill="hold" nodeType="withEffect">
                                  <p:stCondLst>
                                    <p:cond delay="3200"/>
                                  </p:stCondLst>
                                  <p:childTnLst>
                                    <p:animRot by="21600000">
                                      <p:cBhvr>
                                        <p:cTn id="79" dur="2500" fill="hold"/>
                                        <p:tgtEl>
                                          <p:spTgt spid="14"/>
                                        </p:tgtEl>
                                        <p:attrNameLst>
                                          <p:attrName>r</p:attrName>
                                        </p:attrNameLst>
                                      </p:cBhvr>
                                    </p:animRot>
                                  </p:childTnLst>
                                </p:cTn>
                              </p:par>
                              <p:par>
                                <p:cTn id="80" presetID="45" presetClass="entr" presetSubtype="0" fill="hold"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500"/>
                                        <p:tgtEl>
                                          <p:spTgt spid="15"/>
                                        </p:tgtEl>
                                      </p:cBhvr>
                                    </p:animEffect>
                                    <p:anim calcmode="lin" valueType="num">
                                      <p:cBhvr>
                                        <p:cTn id="83" dur="500" fill="hold"/>
                                        <p:tgtEl>
                                          <p:spTgt spid="15"/>
                                        </p:tgtEl>
                                        <p:attrNameLst>
                                          <p:attrName>ppt_w</p:attrName>
                                        </p:attrNameLst>
                                      </p:cBhvr>
                                      <p:tavLst>
                                        <p:tav tm="0" fmla="#ppt_w*sin(2.5*pi*$)">
                                          <p:val>
                                            <p:fltVal val="0"/>
                                          </p:val>
                                        </p:tav>
                                        <p:tav tm="100000">
                                          <p:val>
                                            <p:fltVal val="1"/>
                                          </p:val>
                                        </p:tav>
                                      </p:tavLst>
                                    </p:anim>
                                    <p:anim calcmode="lin" valueType="num">
                                      <p:cBhvr>
                                        <p:cTn id="84" dur="500" fill="hold"/>
                                        <p:tgtEl>
                                          <p:spTgt spid="15"/>
                                        </p:tgtEl>
                                        <p:attrNameLst>
                                          <p:attrName>ppt_h</p:attrName>
                                        </p:attrNameLst>
                                      </p:cBhvr>
                                      <p:tavLst>
                                        <p:tav tm="0">
                                          <p:val>
                                            <p:strVal val="#ppt_h"/>
                                          </p:val>
                                        </p:tav>
                                        <p:tav tm="100000">
                                          <p:val>
                                            <p:strVal val="#ppt_h"/>
                                          </p:val>
                                        </p:tav>
                                      </p:tavLst>
                                    </p:anim>
                                  </p:childTnLst>
                                </p:cTn>
                              </p:par>
                              <p:par>
                                <p:cTn id="85" presetID="0" presetClass="path" presetSubtype="0" fill="hold" nodeType="withEffect">
                                  <p:stCondLst>
                                    <p:cond delay="0"/>
                                  </p:stCondLst>
                                  <p:childTnLst>
                                    <p:animMotion origin="layout" path="M 3.33333E-6 -6.17284E-7 C -0.00434 0.00185 -0.00955 0.01111 -0.02604 0.01204 C -0.04254 0.01296 -0.08386 0.0071 -0.09896 0.00586 " pathEditMode="relative" rAng="0" ptsTypes="aaa">
                                      <p:cBhvr>
                                        <p:cTn id="86" dur="500" spd="-100000" fill="hold"/>
                                        <p:tgtEl>
                                          <p:spTgt spid="15"/>
                                        </p:tgtEl>
                                        <p:attrNameLst>
                                          <p:attrName>ppt_x</p:attrName>
                                          <p:attrName>ppt_y</p:attrName>
                                        </p:attrNameLst>
                                      </p:cBhvr>
                                      <p:rCtr x="-4948" y="648"/>
                                    </p:animMotion>
                                  </p:childTnLst>
                                </p:cTn>
                              </p:par>
                              <p:par>
                                <p:cTn id="87" presetID="8" presetClass="emph" presetSubtype="0" fill="hold" nodeType="withEffect">
                                  <p:stCondLst>
                                    <p:cond delay="0"/>
                                  </p:stCondLst>
                                  <p:childTnLst>
                                    <p:animRot by="21600000">
                                      <p:cBhvr>
                                        <p:cTn id="88" dur="500" fill="hold"/>
                                        <p:tgtEl>
                                          <p:spTgt spid="15"/>
                                        </p:tgtEl>
                                        <p:attrNameLst>
                                          <p:attrName>r</p:attrName>
                                        </p:attrNameLst>
                                      </p:cBhvr>
                                    </p:animRot>
                                  </p:childTnLst>
                                </p:cTn>
                              </p:par>
                              <p:par>
                                <p:cTn id="89" presetID="42" presetClass="path" presetSubtype="0" fill="hold" nodeType="withEffect">
                                  <p:stCondLst>
                                    <p:cond delay="500"/>
                                  </p:stCondLst>
                                  <p:childTnLst>
                                    <p:animMotion origin="layout" path="M 3.05556E-6 1.11111E-6 L 0.01788 -0.00062 " pathEditMode="relative" rAng="0" ptsTypes="AA">
                                      <p:cBhvr>
                                        <p:cTn id="90" dur="3000" fill="hold"/>
                                        <p:tgtEl>
                                          <p:spTgt spid="15"/>
                                        </p:tgtEl>
                                        <p:attrNameLst>
                                          <p:attrName>ppt_x</p:attrName>
                                          <p:attrName>ppt_y</p:attrName>
                                        </p:attrNameLst>
                                      </p:cBhvr>
                                      <p:rCtr x="885" y="-31"/>
                                    </p:animMotion>
                                  </p:childTnLst>
                                </p:cTn>
                              </p:par>
                              <p:par>
                                <p:cTn id="91" presetID="8" presetClass="emph" presetSubtype="0" fill="hold" nodeType="withEffect">
                                  <p:stCondLst>
                                    <p:cond delay="300"/>
                                  </p:stCondLst>
                                  <p:childTnLst>
                                    <p:animRot by="21600000">
                                      <p:cBhvr>
                                        <p:cTn id="92" dur="3200" fill="hold"/>
                                        <p:tgtEl>
                                          <p:spTgt spid="15"/>
                                        </p:tgtEl>
                                        <p:attrNameLst>
                                          <p:attrName>r</p:attrName>
                                        </p:attrNameLst>
                                      </p:cBhvr>
                                    </p:animRot>
                                  </p:childTnLst>
                                </p:cTn>
                              </p:par>
                              <p:par>
                                <p:cTn id="93" presetID="19" presetClass="entr" presetSubtype="10" fill="hold" nodeType="withEffect">
                                  <p:stCondLst>
                                    <p:cond delay="300"/>
                                  </p:stCondLst>
                                  <p:childTnLst>
                                    <p:set>
                                      <p:cBhvr>
                                        <p:cTn id="94" dur="1" fill="hold">
                                          <p:stCondLst>
                                            <p:cond delay="0"/>
                                          </p:stCondLst>
                                        </p:cTn>
                                        <p:tgtEl>
                                          <p:spTgt spid="15"/>
                                        </p:tgtEl>
                                        <p:attrNameLst>
                                          <p:attrName>style.visibility</p:attrName>
                                        </p:attrNameLst>
                                      </p:cBhvr>
                                      <p:to>
                                        <p:strVal val="visible"/>
                                      </p:to>
                                    </p:set>
                                    <p:anim calcmode="lin" valueType="num">
                                      <p:cBhvr>
                                        <p:cTn id="95" dur="3200" fill="hold"/>
                                        <p:tgtEl>
                                          <p:spTgt spid="15"/>
                                        </p:tgtEl>
                                        <p:attrNameLst>
                                          <p:attrName>ppt_w</p:attrName>
                                        </p:attrNameLst>
                                      </p:cBhvr>
                                      <p:tavLst>
                                        <p:tav tm="0" fmla="#ppt_w*sin(2.5*pi*$)">
                                          <p:val>
                                            <p:fltVal val="0"/>
                                          </p:val>
                                        </p:tav>
                                        <p:tav tm="100000">
                                          <p:val>
                                            <p:fltVal val="1"/>
                                          </p:val>
                                        </p:tav>
                                      </p:tavLst>
                                    </p:anim>
                                    <p:anim calcmode="lin" valueType="num">
                                      <p:cBhvr>
                                        <p:cTn id="96" dur="3200" fill="hold"/>
                                        <p:tgtEl>
                                          <p:spTgt spid="15"/>
                                        </p:tgtEl>
                                        <p:attrNameLst>
                                          <p:attrName>ppt_h</p:attrName>
                                        </p:attrNameLst>
                                      </p:cBhvr>
                                      <p:tavLst>
                                        <p:tav tm="0">
                                          <p:val>
                                            <p:strVal val="#ppt_h"/>
                                          </p:val>
                                        </p:tav>
                                        <p:tav tm="100000">
                                          <p:val>
                                            <p:strVal val="#ppt_h"/>
                                          </p:val>
                                        </p:tav>
                                      </p:tavLst>
                                    </p:anim>
                                  </p:childTnLst>
                                </p:cTn>
                              </p:par>
                              <p:par>
                                <p:cTn id="97" presetID="0" presetClass="path" presetSubtype="0" accel="50000" decel="50000" fill="hold" nodeType="withEffect">
                                  <p:stCondLst>
                                    <p:cond delay="3500"/>
                                  </p:stCondLst>
                                  <p:childTnLst>
                                    <p:animMotion origin="layout" path="M 0.01788 -0.00061 C 0.03316 0.01173 0.04843 0.02439 0.09132 0.01328 C 0.13402 0.00216 0.2085 -0.07746 0.27552 -0.06728 C 0.34288 -0.05709 0.38958 0.06976 0.49427 0.07439 C 0.59913 0.07902 0.80781 -0.02376 0.90521 -0.0395 C 1.0026 -0.05524 1.04062 -0.03765 1.07864 -0.02006 " pathEditMode="relative" rAng="0" ptsTypes="aaaaaA">
                                      <p:cBhvr>
                                        <p:cTn id="98" dur="2000" fill="hold"/>
                                        <p:tgtEl>
                                          <p:spTgt spid="15"/>
                                        </p:tgtEl>
                                        <p:attrNameLst>
                                          <p:attrName>ppt_x</p:attrName>
                                          <p:attrName>ppt_y</p:attrName>
                                        </p:attrNameLst>
                                      </p:cBhvr>
                                      <p:rCtr x="53038" y="123"/>
                                    </p:animMotion>
                                  </p:childTnLst>
                                </p:cTn>
                              </p:par>
                              <p:par>
                                <p:cTn id="99" presetID="19" presetClass="entr" presetSubtype="10" fill="hold" nodeType="withEffect">
                                  <p:stCondLst>
                                    <p:cond delay="3000"/>
                                  </p:stCondLst>
                                  <p:childTnLst>
                                    <p:set>
                                      <p:cBhvr>
                                        <p:cTn id="100" dur="1" fill="hold">
                                          <p:stCondLst>
                                            <p:cond delay="0"/>
                                          </p:stCondLst>
                                        </p:cTn>
                                        <p:tgtEl>
                                          <p:spTgt spid="15"/>
                                        </p:tgtEl>
                                        <p:attrNameLst>
                                          <p:attrName>style.visibility</p:attrName>
                                        </p:attrNameLst>
                                      </p:cBhvr>
                                      <p:to>
                                        <p:strVal val="visible"/>
                                      </p:to>
                                    </p:set>
                                    <p:anim calcmode="lin" valueType="num">
                                      <p:cBhvr>
                                        <p:cTn id="101" dur="2500" fill="hold"/>
                                        <p:tgtEl>
                                          <p:spTgt spid="15"/>
                                        </p:tgtEl>
                                        <p:attrNameLst>
                                          <p:attrName>ppt_w</p:attrName>
                                        </p:attrNameLst>
                                      </p:cBhvr>
                                      <p:tavLst>
                                        <p:tav tm="0" fmla="#ppt_w*sin(2.5*pi*$)">
                                          <p:val>
                                            <p:fltVal val="0"/>
                                          </p:val>
                                        </p:tav>
                                        <p:tav tm="100000">
                                          <p:val>
                                            <p:fltVal val="1"/>
                                          </p:val>
                                        </p:tav>
                                      </p:tavLst>
                                    </p:anim>
                                    <p:anim calcmode="lin" valueType="num">
                                      <p:cBhvr>
                                        <p:cTn id="102" dur="2500" fill="hold"/>
                                        <p:tgtEl>
                                          <p:spTgt spid="15"/>
                                        </p:tgtEl>
                                        <p:attrNameLst>
                                          <p:attrName>ppt_h</p:attrName>
                                        </p:attrNameLst>
                                      </p:cBhvr>
                                      <p:tavLst>
                                        <p:tav tm="0">
                                          <p:val>
                                            <p:strVal val="#ppt_h"/>
                                          </p:val>
                                        </p:tav>
                                        <p:tav tm="100000">
                                          <p:val>
                                            <p:strVal val="#ppt_h"/>
                                          </p:val>
                                        </p:tav>
                                      </p:tavLst>
                                    </p:anim>
                                  </p:childTnLst>
                                </p:cTn>
                              </p:par>
                              <p:par>
                                <p:cTn id="103" presetID="8" presetClass="emph" presetSubtype="0" fill="hold" nodeType="withEffect">
                                  <p:stCondLst>
                                    <p:cond delay="3000"/>
                                  </p:stCondLst>
                                  <p:childTnLst>
                                    <p:animRot by="21600000">
                                      <p:cBhvr>
                                        <p:cTn id="104" dur="2500" fill="hold"/>
                                        <p:tgtEl>
                                          <p:spTgt spid="15"/>
                                        </p:tgtEl>
                                        <p:attrNameLst>
                                          <p:attrName>r</p:attrName>
                                        </p:attrNameLst>
                                      </p:cBhvr>
                                    </p:animRot>
                                  </p:childTnLst>
                                </p:cTn>
                              </p:par>
                              <p:par>
                                <p:cTn id="105" presetID="45" presetClass="entr" presetSubtype="0" fill="hold" nodeType="withEffect">
                                  <p:stCondLst>
                                    <p:cond delay="200"/>
                                  </p:stCondLst>
                                  <p:childTnLst>
                                    <p:set>
                                      <p:cBhvr>
                                        <p:cTn id="106" dur="1" fill="hold">
                                          <p:stCondLst>
                                            <p:cond delay="0"/>
                                          </p:stCondLst>
                                        </p:cTn>
                                        <p:tgtEl>
                                          <p:spTgt spid="16"/>
                                        </p:tgtEl>
                                        <p:attrNameLst>
                                          <p:attrName>style.visibility</p:attrName>
                                        </p:attrNameLst>
                                      </p:cBhvr>
                                      <p:to>
                                        <p:strVal val="visible"/>
                                      </p:to>
                                    </p:set>
                                    <p:animEffect transition="in" filter="fade">
                                      <p:cBhvr>
                                        <p:cTn id="107" dur="500"/>
                                        <p:tgtEl>
                                          <p:spTgt spid="16"/>
                                        </p:tgtEl>
                                      </p:cBhvr>
                                    </p:animEffect>
                                    <p:anim calcmode="lin" valueType="num">
                                      <p:cBhvr>
                                        <p:cTn id="108" dur="500" fill="hold"/>
                                        <p:tgtEl>
                                          <p:spTgt spid="16"/>
                                        </p:tgtEl>
                                        <p:attrNameLst>
                                          <p:attrName>ppt_w</p:attrName>
                                        </p:attrNameLst>
                                      </p:cBhvr>
                                      <p:tavLst>
                                        <p:tav tm="0" fmla="#ppt_w*sin(2.5*pi*$)">
                                          <p:val>
                                            <p:fltVal val="0"/>
                                          </p:val>
                                        </p:tav>
                                        <p:tav tm="100000">
                                          <p:val>
                                            <p:fltVal val="1"/>
                                          </p:val>
                                        </p:tav>
                                      </p:tavLst>
                                    </p:anim>
                                    <p:anim calcmode="lin" valueType="num">
                                      <p:cBhvr>
                                        <p:cTn id="109" dur="500" fill="hold"/>
                                        <p:tgtEl>
                                          <p:spTgt spid="16"/>
                                        </p:tgtEl>
                                        <p:attrNameLst>
                                          <p:attrName>ppt_h</p:attrName>
                                        </p:attrNameLst>
                                      </p:cBhvr>
                                      <p:tavLst>
                                        <p:tav tm="0">
                                          <p:val>
                                            <p:strVal val="#ppt_h"/>
                                          </p:val>
                                        </p:tav>
                                        <p:tav tm="100000">
                                          <p:val>
                                            <p:strVal val="#ppt_h"/>
                                          </p:val>
                                        </p:tav>
                                      </p:tavLst>
                                    </p:anim>
                                  </p:childTnLst>
                                </p:cTn>
                              </p:par>
                              <p:par>
                                <p:cTn id="110" presetID="0" presetClass="path" presetSubtype="0" fill="hold" nodeType="withEffect">
                                  <p:stCondLst>
                                    <p:cond delay="200"/>
                                  </p:stCondLst>
                                  <p:childTnLst>
                                    <p:animMotion origin="layout" path="M -0.11389 -0.02531 C -0.10347 -0.02593 -0.06736 -0.03087 -0.05104 -0.02932 C -0.03472 -0.02778 -0.02465 -0.0213 -0.01615 -0.01636 C -0.00764 -0.01142 -0.0033 -0.0034 1.11111E-6 3.95062E-6 " pathEditMode="relative" rAng="0" ptsTypes="aaaa">
                                      <p:cBhvr>
                                        <p:cTn id="111" dur="500" fill="hold"/>
                                        <p:tgtEl>
                                          <p:spTgt spid="16"/>
                                        </p:tgtEl>
                                        <p:attrNameLst>
                                          <p:attrName>ppt_x</p:attrName>
                                          <p:attrName>ppt_y</p:attrName>
                                        </p:attrNameLst>
                                      </p:cBhvr>
                                      <p:rCtr x="5694" y="988"/>
                                    </p:animMotion>
                                  </p:childTnLst>
                                </p:cTn>
                              </p:par>
                              <p:par>
                                <p:cTn id="112" presetID="8" presetClass="emph" presetSubtype="0" fill="hold" nodeType="withEffect">
                                  <p:stCondLst>
                                    <p:cond delay="200"/>
                                  </p:stCondLst>
                                  <p:childTnLst>
                                    <p:animRot by="21600000">
                                      <p:cBhvr>
                                        <p:cTn id="113" dur="500" fill="hold"/>
                                        <p:tgtEl>
                                          <p:spTgt spid="16"/>
                                        </p:tgtEl>
                                        <p:attrNameLst>
                                          <p:attrName>r</p:attrName>
                                        </p:attrNameLst>
                                      </p:cBhvr>
                                    </p:animRot>
                                  </p:childTnLst>
                                </p:cTn>
                              </p:par>
                              <p:par>
                                <p:cTn id="114" presetID="42" presetClass="path" presetSubtype="0" fill="hold" nodeType="withEffect">
                                  <p:stCondLst>
                                    <p:cond delay="700"/>
                                  </p:stCondLst>
                                  <p:childTnLst>
                                    <p:animMotion origin="layout" path="M 3.33333E-6 1.7284E-6 L 0.025 1.7284E-6 " pathEditMode="relative" rAng="0" ptsTypes="AA">
                                      <p:cBhvr>
                                        <p:cTn id="115" dur="3000" fill="hold"/>
                                        <p:tgtEl>
                                          <p:spTgt spid="16"/>
                                        </p:tgtEl>
                                        <p:attrNameLst>
                                          <p:attrName>ppt_x</p:attrName>
                                          <p:attrName>ppt_y</p:attrName>
                                        </p:attrNameLst>
                                      </p:cBhvr>
                                      <p:rCtr x="1250" y="0"/>
                                    </p:animMotion>
                                  </p:childTnLst>
                                </p:cTn>
                              </p:par>
                              <p:par>
                                <p:cTn id="116" presetID="19" presetClass="entr" presetSubtype="10" fill="hold" nodeType="withEffect">
                                  <p:stCondLst>
                                    <p:cond delay="500"/>
                                  </p:stCondLst>
                                  <p:childTnLst>
                                    <p:set>
                                      <p:cBhvr>
                                        <p:cTn id="117" dur="1" fill="hold">
                                          <p:stCondLst>
                                            <p:cond delay="0"/>
                                          </p:stCondLst>
                                        </p:cTn>
                                        <p:tgtEl>
                                          <p:spTgt spid="16"/>
                                        </p:tgtEl>
                                        <p:attrNameLst>
                                          <p:attrName>style.visibility</p:attrName>
                                        </p:attrNameLst>
                                      </p:cBhvr>
                                      <p:to>
                                        <p:strVal val="visible"/>
                                      </p:to>
                                    </p:set>
                                    <p:anim calcmode="lin" valueType="num">
                                      <p:cBhvr>
                                        <p:cTn id="118" dur="3200" fill="hold"/>
                                        <p:tgtEl>
                                          <p:spTgt spid="16"/>
                                        </p:tgtEl>
                                        <p:attrNameLst>
                                          <p:attrName>ppt_w</p:attrName>
                                        </p:attrNameLst>
                                      </p:cBhvr>
                                      <p:tavLst>
                                        <p:tav tm="0" fmla="#ppt_w*sin(2.5*pi*$)">
                                          <p:val>
                                            <p:fltVal val="0"/>
                                          </p:val>
                                        </p:tav>
                                        <p:tav tm="100000">
                                          <p:val>
                                            <p:fltVal val="1"/>
                                          </p:val>
                                        </p:tav>
                                      </p:tavLst>
                                    </p:anim>
                                    <p:anim calcmode="lin" valueType="num">
                                      <p:cBhvr>
                                        <p:cTn id="119" dur="3200" fill="hold"/>
                                        <p:tgtEl>
                                          <p:spTgt spid="16"/>
                                        </p:tgtEl>
                                        <p:attrNameLst>
                                          <p:attrName>ppt_h</p:attrName>
                                        </p:attrNameLst>
                                      </p:cBhvr>
                                      <p:tavLst>
                                        <p:tav tm="0">
                                          <p:val>
                                            <p:strVal val="#ppt_h"/>
                                          </p:val>
                                        </p:tav>
                                        <p:tav tm="100000">
                                          <p:val>
                                            <p:strVal val="#ppt_h"/>
                                          </p:val>
                                        </p:tav>
                                      </p:tavLst>
                                    </p:anim>
                                  </p:childTnLst>
                                </p:cTn>
                              </p:par>
                              <p:par>
                                <p:cTn id="120" presetID="8" presetClass="emph" presetSubtype="0" fill="hold" nodeType="withEffect">
                                  <p:stCondLst>
                                    <p:cond delay="500"/>
                                  </p:stCondLst>
                                  <p:childTnLst>
                                    <p:animRot by="21600000">
                                      <p:cBhvr>
                                        <p:cTn id="121" dur="3200" fill="hold"/>
                                        <p:tgtEl>
                                          <p:spTgt spid="16"/>
                                        </p:tgtEl>
                                        <p:attrNameLst>
                                          <p:attrName>r</p:attrName>
                                        </p:attrNameLst>
                                      </p:cBhvr>
                                    </p:animRot>
                                  </p:childTnLst>
                                </p:cTn>
                              </p:par>
                              <p:par>
                                <p:cTn id="122" presetID="0" presetClass="path" presetSubtype="0" fill="hold" nodeType="withEffect">
                                  <p:stCondLst>
                                    <p:cond delay="37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23" dur="2000" fill="hold"/>
                                        <p:tgtEl>
                                          <p:spTgt spid="16"/>
                                        </p:tgtEl>
                                        <p:attrNameLst>
                                          <p:attrName>ppt_x</p:attrName>
                                          <p:attrName>ppt_y</p:attrName>
                                        </p:attrNameLst>
                                      </p:cBhvr>
                                      <p:rCtr x="50000" y="2593"/>
                                    </p:animMotion>
                                  </p:childTnLst>
                                </p:cTn>
                              </p:par>
                              <p:par>
                                <p:cTn id="124" presetID="19" presetClass="entr" presetSubtype="10" fill="hold" nodeType="withEffect">
                                  <p:stCondLst>
                                    <p:cond delay="3200"/>
                                  </p:stCondLst>
                                  <p:childTnLst>
                                    <p:set>
                                      <p:cBhvr>
                                        <p:cTn id="125" dur="1" fill="hold">
                                          <p:stCondLst>
                                            <p:cond delay="0"/>
                                          </p:stCondLst>
                                        </p:cTn>
                                        <p:tgtEl>
                                          <p:spTgt spid="16"/>
                                        </p:tgtEl>
                                        <p:attrNameLst>
                                          <p:attrName>style.visibility</p:attrName>
                                        </p:attrNameLst>
                                      </p:cBhvr>
                                      <p:to>
                                        <p:strVal val="visible"/>
                                      </p:to>
                                    </p:set>
                                    <p:anim calcmode="lin" valueType="num">
                                      <p:cBhvr>
                                        <p:cTn id="126" dur="2500" fill="hold"/>
                                        <p:tgtEl>
                                          <p:spTgt spid="16"/>
                                        </p:tgtEl>
                                        <p:attrNameLst>
                                          <p:attrName>ppt_w</p:attrName>
                                        </p:attrNameLst>
                                      </p:cBhvr>
                                      <p:tavLst>
                                        <p:tav tm="0" fmla="#ppt_w*sin(2.5*pi*$)">
                                          <p:val>
                                            <p:fltVal val="0"/>
                                          </p:val>
                                        </p:tav>
                                        <p:tav tm="100000">
                                          <p:val>
                                            <p:fltVal val="1"/>
                                          </p:val>
                                        </p:tav>
                                      </p:tavLst>
                                    </p:anim>
                                    <p:anim calcmode="lin" valueType="num">
                                      <p:cBhvr>
                                        <p:cTn id="127" dur="2500" fill="hold"/>
                                        <p:tgtEl>
                                          <p:spTgt spid="16"/>
                                        </p:tgtEl>
                                        <p:attrNameLst>
                                          <p:attrName>ppt_h</p:attrName>
                                        </p:attrNameLst>
                                      </p:cBhvr>
                                      <p:tavLst>
                                        <p:tav tm="0">
                                          <p:val>
                                            <p:strVal val="#ppt_h"/>
                                          </p:val>
                                        </p:tav>
                                        <p:tav tm="100000">
                                          <p:val>
                                            <p:strVal val="#ppt_h"/>
                                          </p:val>
                                        </p:tav>
                                      </p:tavLst>
                                    </p:anim>
                                  </p:childTnLst>
                                </p:cTn>
                              </p:par>
                              <p:par>
                                <p:cTn id="128" presetID="8" presetClass="emph" presetSubtype="0" fill="hold" nodeType="withEffect">
                                  <p:stCondLst>
                                    <p:cond delay="3200"/>
                                  </p:stCondLst>
                                  <p:childTnLst>
                                    <p:animRot by="21600000">
                                      <p:cBhvr>
                                        <p:cTn id="129" dur="2500" fill="hold"/>
                                        <p:tgtEl>
                                          <p:spTgt spid="16"/>
                                        </p:tgtEl>
                                        <p:attrNameLst>
                                          <p:attrName>r</p:attrName>
                                        </p:attrNameLst>
                                      </p:cBhvr>
                                    </p:animRot>
                                  </p:childTnLst>
                                </p:cTn>
                              </p:par>
                              <p:par>
                                <p:cTn id="130" presetID="45" presetClass="entr" presetSubtype="0" fill="hold" nodeType="withEffect">
                                  <p:stCondLst>
                                    <p:cond delay="0"/>
                                  </p:stCondLst>
                                  <p:childTnLst>
                                    <p:set>
                                      <p:cBhvr>
                                        <p:cTn id="131" dur="1" fill="hold">
                                          <p:stCondLst>
                                            <p:cond delay="0"/>
                                          </p:stCondLst>
                                        </p:cTn>
                                        <p:tgtEl>
                                          <p:spTgt spid="18"/>
                                        </p:tgtEl>
                                        <p:attrNameLst>
                                          <p:attrName>style.visibility</p:attrName>
                                        </p:attrNameLst>
                                      </p:cBhvr>
                                      <p:to>
                                        <p:strVal val="visible"/>
                                      </p:to>
                                    </p:set>
                                    <p:animEffect transition="in" filter="fade">
                                      <p:cBhvr>
                                        <p:cTn id="132" dur="500"/>
                                        <p:tgtEl>
                                          <p:spTgt spid="18"/>
                                        </p:tgtEl>
                                      </p:cBhvr>
                                    </p:animEffect>
                                    <p:anim calcmode="lin" valueType="num">
                                      <p:cBhvr>
                                        <p:cTn id="133" dur="500" fill="hold"/>
                                        <p:tgtEl>
                                          <p:spTgt spid="18"/>
                                        </p:tgtEl>
                                        <p:attrNameLst>
                                          <p:attrName>ppt_w</p:attrName>
                                        </p:attrNameLst>
                                      </p:cBhvr>
                                      <p:tavLst>
                                        <p:tav tm="0" fmla="#ppt_w*sin(2.5*pi*$)">
                                          <p:val>
                                            <p:fltVal val="0"/>
                                          </p:val>
                                        </p:tav>
                                        <p:tav tm="100000">
                                          <p:val>
                                            <p:fltVal val="1"/>
                                          </p:val>
                                        </p:tav>
                                      </p:tavLst>
                                    </p:anim>
                                    <p:anim calcmode="lin" valueType="num">
                                      <p:cBhvr>
                                        <p:cTn id="134" dur="500" fill="hold"/>
                                        <p:tgtEl>
                                          <p:spTgt spid="18"/>
                                        </p:tgtEl>
                                        <p:attrNameLst>
                                          <p:attrName>ppt_h</p:attrName>
                                        </p:attrNameLst>
                                      </p:cBhvr>
                                      <p:tavLst>
                                        <p:tav tm="0">
                                          <p:val>
                                            <p:strVal val="#ppt_h"/>
                                          </p:val>
                                        </p:tav>
                                        <p:tav tm="100000">
                                          <p:val>
                                            <p:strVal val="#ppt_h"/>
                                          </p:val>
                                        </p:tav>
                                      </p:tavLst>
                                    </p:anim>
                                  </p:childTnLst>
                                </p:cTn>
                              </p:par>
                              <p:par>
                                <p:cTn id="135" presetID="0" presetClass="path" presetSubtype="0" fill="hold" nodeType="withEffect">
                                  <p:stCondLst>
                                    <p:cond delay="0"/>
                                  </p:stCondLst>
                                  <p:childTnLst>
                                    <p:animMotion origin="layout" path="M -0.13247 -0.01883 C -0.11788 -0.01914 -0.06354 -0.02161 -0.04462 -0.02068 C -0.02587 -0.01975 -0.02743 -0.01667 -0.01997 -0.01327 C -0.0125 -0.00988 -0.00417 -0.00278 2.5E-6 3.7037E-7 " pathEditMode="relative" rAng="0" ptsTypes="aaaa">
                                      <p:cBhvr>
                                        <p:cTn id="136" dur="500" fill="hold"/>
                                        <p:tgtEl>
                                          <p:spTgt spid="18"/>
                                        </p:tgtEl>
                                        <p:attrNameLst>
                                          <p:attrName>ppt_x</p:attrName>
                                          <p:attrName>ppt_y</p:attrName>
                                        </p:attrNameLst>
                                      </p:cBhvr>
                                      <p:rCtr x="6615" y="802"/>
                                    </p:animMotion>
                                  </p:childTnLst>
                                </p:cTn>
                              </p:par>
                              <p:par>
                                <p:cTn id="137" presetID="8" presetClass="emph" presetSubtype="0" fill="hold" nodeType="withEffect">
                                  <p:stCondLst>
                                    <p:cond delay="0"/>
                                  </p:stCondLst>
                                  <p:childTnLst>
                                    <p:animRot by="21600000">
                                      <p:cBhvr>
                                        <p:cTn id="138" dur="500" fill="hold"/>
                                        <p:tgtEl>
                                          <p:spTgt spid="18"/>
                                        </p:tgtEl>
                                        <p:attrNameLst>
                                          <p:attrName>r</p:attrName>
                                        </p:attrNameLst>
                                      </p:cBhvr>
                                    </p:animRot>
                                  </p:childTnLst>
                                </p:cTn>
                              </p:par>
                              <p:par>
                                <p:cTn id="139" presetID="42" presetClass="path" presetSubtype="0" fill="hold" nodeType="withEffect">
                                  <p:stCondLst>
                                    <p:cond delay="500"/>
                                  </p:stCondLst>
                                  <p:childTnLst>
                                    <p:animMotion origin="layout" path="M 3.33333E-6 1.7284E-6 L 0.025 1.7284E-6 " pathEditMode="relative" rAng="0" ptsTypes="AA">
                                      <p:cBhvr>
                                        <p:cTn id="140" dur="3000" fill="hold"/>
                                        <p:tgtEl>
                                          <p:spTgt spid="18"/>
                                        </p:tgtEl>
                                        <p:attrNameLst>
                                          <p:attrName>ppt_x</p:attrName>
                                          <p:attrName>ppt_y</p:attrName>
                                        </p:attrNameLst>
                                      </p:cBhvr>
                                      <p:rCtr x="1250" y="0"/>
                                    </p:animMotion>
                                  </p:childTnLst>
                                </p:cTn>
                              </p:par>
                              <p:par>
                                <p:cTn id="141" presetID="19" presetClass="entr" presetSubtype="10" fill="hold" nodeType="withEffect">
                                  <p:stCondLst>
                                    <p:cond delay="300"/>
                                  </p:stCondLst>
                                  <p:childTnLst>
                                    <p:set>
                                      <p:cBhvr>
                                        <p:cTn id="142" dur="1" fill="hold">
                                          <p:stCondLst>
                                            <p:cond delay="0"/>
                                          </p:stCondLst>
                                        </p:cTn>
                                        <p:tgtEl>
                                          <p:spTgt spid="18"/>
                                        </p:tgtEl>
                                        <p:attrNameLst>
                                          <p:attrName>style.visibility</p:attrName>
                                        </p:attrNameLst>
                                      </p:cBhvr>
                                      <p:to>
                                        <p:strVal val="visible"/>
                                      </p:to>
                                    </p:set>
                                    <p:anim calcmode="lin" valueType="num">
                                      <p:cBhvr>
                                        <p:cTn id="143" dur="3200" fill="hold"/>
                                        <p:tgtEl>
                                          <p:spTgt spid="18"/>
                                        </p:tgtEl>
                                        <p:attrNameLst>
                                          <p:attrName>ppt_w</p:attrName>
                                        </p:attrNameLst>
                                      </p:cBhvr>
                                      <p:tavLst>
                                        <p:tav tm="0" fmla="#ppt_w*sin(2.5*pi*$)">
                                          <p:val>
                                            <p:fltVal val="0"/>
                                          </p:val>
                                        </p:tav>
                                        <p:tav tm="100000">
                                          <p:val>
                                            <p:fltVal val="1"/>
                                          </p:val>
                                        </p:tav>
                                      </p:tavLst>
                                    </p:anim>
                                    <p:anim calcmode="lin" valueType="num">
                                      <p:cBhvr>
                                        <p:cTn id="144" dur="3200" fill="hold"/>
                                        <p:tgtEl>
                                          <p:spTgt spid="18"/>
                                        </p:tgtEl>
                                        <p:attrNameLst>
                                          <p:attrName>ppt_h</p:attrName>
                                        </p:attrNameLst>
                                      </p:cBhvr>
                                      <p:tavLst>
                                        <p:tav tm="0">
                                          <p:val>
                                            <p:strVal val="#ppt_h"/>
                                          </p:val>
                                        </p:tav>
                                        <p:tav tm="100000">
                                          <p:val>
                                            <p:strVal val="#ppt_h"/>
                                          </p:val>
                                        </p:tav>
                                      </p:tavLst>
                                    </p:anim>
                                  </p:childTnLst>
                                </p:cTn>
                              </p:par>
                              <p:par>
                                <p:cTn id="145" presetID="8" presetClass="emph" presetSubtype="0" fill="hold" nodeType="withEffect">
                                  <p:stCondLst>
                                    <p:cond delay="300"/>
                                  </p:stCondLst>
                                  <p:childTnLst>
                                    <p:animRot by="21600000">
                                      <p:cBhvr>
                                        <p:cTn id="146" dur="3200" fill="hold"/>
                                        <p:tgtEl>
                                          <p:spTgt spid="18"/>
                                        </p:tgtEl>
                                        <p:attrNameLst>
                                          <p:attrName>r</p:attrName>
                                        </p:attrNameLst>
                                      </p:cBhvr>
                                    </p:animRot>
                                  </p:childTnLst>
                                </p:cTn>
                              </p:par>
                              <p:par>
                                <p:cTn id="147" presetID="0" presetClass="path" presetSubtype="0" fill="hold" nodeType="withEffect">
                                  <p:stCondLst>
                                    <p:cond delay="3500"/>
                                  </p:stCondLst>
                                  <p:childTnLst>
                                    <p:animMotion origin="layout" path="M 0.025 3.7037E-7 C 0.04166 0.00833 0.075 0.05772 0.12552 0.05093 C 0.17604 0.04414 0.25503 -0.0321 0.32864 -0.04167 C 0.40225 -0.05123 0.4658 0.00154 0.56719 -0.00648 C 0.66857 -0.01451 0.85989 -0.07253 0.93698 -0.08982 " pathEditMode="relative" rAng="0" ptsTypes="aaaaa">
                                      <p:cBhvr>
                                        <p:cTn id="148" dur="2000" fill="hold"/>
                                        <p:tgtEl>
                                          <p:spTgt spid="18"/>
                                        </p:tgtEl>
                                        <p:attrNameLst>
                                          <p:attrName>ppt_x</p:attrName>
                                          <p:attrName>ppt_y</p:attrName>
                                        </p:attrNameLst>
                                      </p:cBhvr>
                                      <p:rCtr x="45590" y="-1605"/>
                                    </p:animMotion>
                                  </p:childTnLst>
                                </p:cTn>
                              </p:par>
                              <p:par>
                                <p:cTn id="149" presetID="19" presetClass="entr" presetSubtype="10" fill="hold" nodeType="withEffect">
                                  <p:stCondLst>
                                    <p:cond delay="3000"/>
                                  </p:stCondLst>
                                  <p:childTnLst>
                                    <p:set>
                                      <p:cBhvr>
                                        <p:cTn id="150" dur="1" fill="hold">
                                          <p:stCondLst>
                                            <p:cond delay="0"/>
                                          </p:stCondLst>
                                        </p:cTn>
                                        <p:tgtEl>
                                          <p:spTgt spid="18"/>
                                        </p:tgtEl>
                                        <p:attrNameLst>
                                          <p:attrName>style.visibility</p:attrName>
                                        </p:attrNameLst>
                                      </p:cBhvr>
                                      <p:to>
                                        <p:strVal val="visible"/>
                                      </p:to>
                                    </p:set>
                                    <p:anim calcmode="lin" valueType="num">
                                      <p:cBhvr>
                                        <p:cTn id="151" dur="2500" fill="hold"/>
                                        <p:tgtEl>
                                          <p:spTgt spid="18"/>
                                        </p:tgtEl>
                                        <p:attrNameLst>
                                          <p:attrName>ppt_w</p:attrName>
                                        </p:attrNameLst>
                                      </p:cBhvr>
                                      <p:tavLst>
                                        <p:tav tm="0" fmla="#ppt_w*sin(2.5*pi*$)">
                                          <p:val>
                                            <p:fltVal val="0"/>
                                          </p:val>
                                        </p:tav>
                                        <p:tav tm="100000">
                                          <p:val>
                                            <p:fltVal val="1"/>
                                          </p:val>
                                        </p:tav>
                                      </p:tavLst>
                                    </p:anim>
                                    <p:anim calcmode="lin" valueType="num">
                                      <p:cBhvr>
                                        <p:cTn id="152" dur="2500" fill="hold"/>
                                        <p:tgtEl>
                                          <p:spTgt spid="18"/>
                                        </p:tgtEl>
                                        <p:attrNameLst>
                                          <p:attrName>ppt_h</p:attrName>
                                        </p:attrNameLst>
                                      </p:cBhvr>
                                      <p:tavLst>
                                        <p:tav tm="0">
                                          <p:val>
                                            <p:strVal val="#ppt_h"/>
                                          </p:val>
                                        </p:tav>
                                        <p:tav tm="100000">
                                          <p:val>
                                            <p:strVal val="#ppt_h"/>
                                          </p:val>
                                        </p:tav>
                                      </p:tavLst>
                                    </p:anim>
                                  </p:childTnLst>
                                </p:cTn>
                              </p:par>
                              <p:par>
                                <p:cTn id="153" presetID="8" presetClass="emph" presetSubtype="0" fill="hold" nodeType="withEffect">
                                  <p:stCondLst>
                                    <p:cond delay="3000"/>
                                  </p:stCondLst>
                                  <p:childTnLst>
                                    <p:animRot by="21600000">
                                      <p:cBhvr>
                                        <p:cTn id="154" dur="2500" fill="hold"/>
                                        <p:tgtEl>
                                          <p:spTgt spid="18"/>
                                        </p:tgtEl>
                                        <p:attrNameLst>
                                          <p:attrName>r</p:attrName>
                                        </p:attrNameLst>
                                      </p:cBhvr>
                                    </p:animRot>
                                  </p:childTnLst>
                                </p:cTn>
                              </p:par>
                              <p:par>
                                <p:cTn id="155" presetID="45" presetClass="entr" presetSubtype="0" fill="hold" nodeType="withEffect">
                                  <p:stCondLst>
                                    <p:cond delay="300"/>
                                  </p:stCondLst>
                                  <p:childTnLst>
                                    <p:set>
                                      <p:cBhvr>
                                        <p:cTn id="156" dur="1" fill="hold">
                                          <p:stCondLst>
                                            <p:cond delay="0"/>
                                          </p:stCondLst>
                                        </p:cTn>
                                        <p:tgtEl>
                                          <p:spTgt spid="19"/>
                                        </p:tgtEl>
                                        <p:attrNameLst>
                                          <p:attrName>style.visibility</p:attrName>
                                        </p:attrNameLst>
                                      </p:cBhvr>
                                      <p:to>
                                        <p:strVal val="visible"/>
                                      </p:to>
                                    </p:set>
                                    <p:animEffect transition="in" filter="fade">
                                      <p:cBhvr>
                                        <p:cTn id="157" dur="500"/>
                                        <p:tgtEl>
                                          <p:spTgt spid="19"/>
                                        </p:tgtEl>
                                      </p:cBhvr>
                                    </p:animEffect>
                                    <p:anim calcmode="lin" valueType="num">
                                      <p:cBhvr>
                                        <p:cTn id="158" dur="500" fill="hold"/>
                                        <p:tgtEl>
                                          <p:spTgt spid="19"/>
                                        </p:tgtEl>
                                        <p:attrNameLst>
                                          <p:attrName>ppt_w</p:attrName>
                                        </p:attrNameLst>
                                      </p:cBhvr>
                                      <p:tavLst>
                                        <p:tav tm="0" fmla="#ppt_w*sin(2.5*pi*$)">
                                          <p:val>
                                            <p:fltVal val="0"/>
                                          </p:val>
                                        </p:tav>
                                        <p:tav tm="100000">
                                          <p:val>
                                            <p:fltVal val="1"/>
                                          </p:val>
                                        </p:tav>
                                      </p:tavLst>
                                    </p:anim>
                                    <p:anim calcmode="lin" valueType="num">
                                      <p:cBhvr>
                                        <p:cTn id="159" dur="500" fill="hold"/>
                                        <p:tgtEl>
                                          <p:spTgt spid="19"/>
                                        </p:tgtEl>
                                        <p:attrNameLst>
                                          <p:attrName>ppt_h</p:attrName>
                                        </p:attrNameLst>
                                      </p:cBhvr>
                                      <p:tavLst>
                                        <p:tav tm="0">
                                          <p:val>
                                            <p:strVal val="#ppt_h"/>
                                          </p:val>
                                        </p:tav>
                                        <p:tav tm="100000">
                                          <p:val>
                                            <p:strVal val="#ppt_h"/>
                                          </p:val>
                                        </p:tav>
                                      </p:tavLst>
                                    </p:anim>
                                  </p:childTnLst>
                                </p:cTn>
                              </p:par>
                              <p:par>
                                <p:cTn id="160" presetID="0" presetClass="path" presetSubtype="0" fill="hold" nodeType="withEffect">
                                  <p:stCondLst>
                                    <p:cond delay="300"/>
                                  </p:stCondLst>
                                  <p:childTnLst>
                                    <p:animMotion origin="layout" path="M -0.00018 0.0003 C -0.00781 0.00524 -0.02535 0.02654 -0.04636 0.03024 C -0.06736 0.03395 -0.10938 0.02438 -0.12587 0.02283 " pathEditMode="relative" rAng="0" ptsTypes="aaa">
                                      <p:cBhvr>
                                        <p:cTn id="161" dur="500" spd="-100000" fill="hold"/>
                                        <p:tgtEl>
                                          <p:spTgt spid="19"/>
                                        </p:tgtEl>
                                        <p:attrNameLst>
                                          <p:attrName>ppt_x</p:attrName>
                                          <p:attrName>ppt_y</p:attrName>
                                        </p:attrNameLst>
                                      </p:cBhvr>
                                      <p:rCtr x="-6285" y="1667"/>
                                    </p:animMotion>
                                  </p:childTnLst>
                                </p:cTn>
                              </p:par>
                              <p:par>
                                <p:cTn id="162" presetID="8" presetClass="emph" presetSubtype="0" fill="hold" nodeType="withEffect">
                                  <p:stCondLst>
                                    <p:cond delay="300"/>
                                  </p:stCondLst>
                                  <p:childTnLst>
                                    <p:animRot by="21600000">
                                      <p:cBhvr>
                                        <p:cTn id="163" dur="500" fill="hold"/>
                                        <p:tgtEl>
                                          <p:spTgt spid="19"/>
                                        </p:tgtEl>
                                        <p:attrNameLst>
                                          <p:attrName>r</p:attrName>
                                        </p:attrNameLst>
                                      </p:cBhvr>
                                    </p:animRot>
                                  </p:childTnLst>
                                </p:cTn>
                              </p:par>
                              <p:par>
                                <p:cTn id="164" presetID="42" presetClass="path" presetSubtype="0" fill="hold" nodeType="withEffect">
                                  <p:stCondLst>
                                    <p:cond delay="900"/>
                                  </p:stCondLst>
                                  <p:childTnLst>
                                    <p:animMotion origin="layout" path="M 2.77778E-6 3.08642E-6 L 0.02326 3.08642E-6 " pathEditMode="relative" rAng="0" ptsTypes="AA">
                                      <p:cBhvr>
                                        <p:cTn id="165" dur="3000" fill="hold"/>
                                        <p:tgtEl>
                                          <p:spTgt spid="19"/>
                                        </p:tgtEl>
                                        <p:attrNameLst>
                                          <p:attrName>ppt_x</p:attrName>
                                          <p:attrName>ppt_y</p:attrName>
                                        </p:attrNameLst>
                                      </p:cBhvr>
                                      <p:rCtr x="1163" y="0"/>
                                    </p:animMotion>
                                  </p:childTnLst>
                                </p:cTn>
                              </p:par>
                              <p:par>
                                <p:cTn id="166" presetID="19" presetClass="entr" presetSubtype="10" fill="hold" nodeType="withEffect">
                                  <p:stCondLst>
                                    <p:cond delay="700"/>
                                  </p:stCondLst>
                                  <p:childTnLst>
                                    <p:set>
                                      <p:cBhvr>
                                        <p:cTn id="167" dur="1" fill="hold">
                                          <p:stCondLst>
                                            <p:cond delay="0"/>
                                          </p:stCondLst>
                                        </p:cTn>
                                        <p:tgtEl>
                                          <p:spTgt spid="19"/>
                                        </p:tgtEl>
                                        <p:attrNameLst>
                                          <p:attrName>style.visibility</p:attrName>
                                        </p:attrNameLst>
                                      </p:cBhvr>
                                      <p:to>
                                        <p:strVal val="visible"/>
                                      </p:to>
                                    </p:set>
                                    <p:anim calcmode="lin" valueType="num">
                                      <p:cBhvr>
                                        <p:cTn id="168" dur="3200" fill="hold"/>
                                        <p:tgtEl>
                                          <p:spTgt spid="19"/>
                                        </p:tgtEl>
                                        <p:attrNameLst>
                                          <p:attrName>ppt_w</p:attrName>
                                        </p:attrNameLst>
                                      </p:cBhvr>
                                      <p:tavLst>
                                        <p:tav tm="0" fmla="#ppt_w*sin(2.5*pi*$)">
                                          <p:val>
                                            <p:fltVal val="0"/>
                                          </p:val>
                                        </p:tav>
                                        <p:tav tm="100000">
                                          <p:val>
                                            <p:fltVal val="1"/>
                                          </p:val>
                                        </p:tav>
                                      </p:tavLst>
                                    </p:anim>
                                    <p:anim calcmode="lin" valueType="num">
                                      <p:cBhvr>
                                        <p:cTn id="169" dur="3200" fill="hold"/>
                                        <p:tgtEl>
                                          <p:spTgt spid="19"/>
                                        </p:tgtEl>
                                        <p:attrNameLst>
                                          <p:attrName>ppt_h</p:attrName>
                                        </p:attrNameLst>
                                      </p:cBhvr>
                                      <p:tavLst>
                                        <p:tav tm="0">
                                          <p:val>
                                            <p:strVal val="#ppt_h"/>
                                          </p:val>
                                        </p:tav>
                                        <p:tav tm="100000">
                                          <p:val>
                                            <p:strVal val="#ppt_h"/>
                                          </p:val>
                                        </p:tav>
                                      </p:tavLst>
                                    </p:anim>
                                  </p:childTnLst>
                                </p:cTn>
                              </p:par>
                              <p:par>
                                <p:cTn id="170" presetID="8" presetClass="emph" presetSubtype="0" fill="hold" nodeType="withEffect">
                                  <p:stCondLst>
                                    <p:cond delay="700"/>
                                  </p:stCondLst>
                                  <p:childTnLst>
                                    <p:animRot by="21600000">
                                      <p:cBhvr>
                                        <p:cTn id="171" dur="3200" fill="hold"/>
                                        <p:tgtEl>
                                          <p:spTgt spid="19"/>
                                        </p:tgtEl>
                                        <p:attrNameLst>
                                          <p:attrName>r</p:attrName>
                                        </p:attrNameLst>
                                      </p:cBhvr>
                                    </p:animRot>
                                  </p:childTnLst>
                                </p:cTn>
                              </p:par>
                              <p:par>
                                <p:cTn id="172" presetID="0" presetClass="path" presetSubtype="0" fill="hold" nodeType="withEffect">
                                  <p:stCondLst>
                                    <p:cond delay="390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173" dur="2000" fill="hold"/>
                                        <p:tgtEl>
                                          <p:spTgt spid="19"/>
                                        </p:tgtEl>
                                        <p:attrNameLst>
                                          <p:attrName>ppt_x</p:attrName>
                                          <p:attrName>ppt_y</p:attrName>
                                        </p:attrNameLst>
                                      </p:cBhvr>
                                      <p:rCtr x="53108" y="5216"/>
                                    </p:animMotion>
                                  </p:childTnLst>
                                </p:cTn>
                              </p:par>
                              <p:par>
                                <p:cTn id="174" presetID="19" presetClass="entr" presetSubtype="10" fill="hold" nodeType="withEffect">
                                  <p:stCondLst>
                                    <p:cond delay="3400"/>
                                  </p:stCondLst>
                                  <p:childTnLst>
                                    <p:set>
                                      <p:cBhvr>
                                        <p:cTn id="175" dur="1" fill="hold">
                                          <p:stCondLst>
                                            <p:cond delay="0"/>
                                          </p:stCondLst>
                                        </p:cTn>
                                        <p:tgtEl>
                                          <p:spTgt spid="19"/>
                                        </p:tgtEl>
                                        <p:attrNameLst>
                                          <p:attrName>style.visibility</p:attrName>
                                        </p:attrNameLst>
                                      </p:cBhvr>
                                      <p:to>
                                        <p:strVal val="visible"/>
                                      </p:to>
                                    </p:set>
                                    <p:anim calcmode="lin" valueType="num">
                                      <p:cBhvr>
                                        <p:cTn id="176" dur="2500" fill="hold"/>
                                        <p:tgtEl>
                                          <p:spTgt spid="19"/>
                                        </p:tgtEl>
                                        <p:attrNameLst>
                                          <p:attrName>ppt_w</p:attrName>
                                        </p:attrNameLst>
                                      </p:cBhvr>
                                      <p:tavLst>
                                        <p:tav tm="0" fmla="#ppt_w*sin(2.5*pi*$)">
                                          <p:val>
                                            <p:fltVal val="0"/>
                                          </p:val>
                                        </p:tav>
                                        <p:tav tm="100000">
                                          <p:val>
                                            <p:fltVal val="1"/>
                                          </p:val>
                                        </p:tav>
                                      </p:tavLst>
                                    </p:anim>
                                    <p:anim calcmode="lin" valueType="num">
                                      <p:cBhvr>
                                        <p:cTn id="177" dur="2500" fill="hold"/>
                                        <p:tgtEl>
                                          <p:spTgt spid="19"/>
                                        </p:tgtEl>
                                        <p:attrNameLst>
                                          <p:attrName>ppt_h</p:attrName>
                                        </p:attrNameLst>
                                      </p:cBhvr>
                                      <p:tavLst>
                                        <p:tav tm="0">
                                          <p:val>
                                            <p:strVal val="#ppt_h"/>
                                          </p:val>
                                        </p:tav>
                                        <p:tav tm="100000">
                                          <p:val>
                                            <p:strVal val="#ppt_h"/>
                                          </p:val>
                                        </p:tav>
                                      </p:tavLst>
                                    </p:anim>
                                  </p:childTnLst>
                                </p:cTn>
                              </p:par>
                              <p:par>
                                <p:cTn id="178" presetID="8" presetClass="emph" presetSubtype="0" fill="hold" nodeType="withEffect">
                                  <p:stCondLst>
                                    <p:cond delay="3400"/>
                                  </p:stCondLst>
                                  <p:childTnLst>
                                    <p:animRot by="21600000">
                                      <p:cBhvr>
                                        <p:cTn id="179" dur="2500" fill="hold"/>
                                        <p:tgtEl>
                                          <p:spTgt spid="19"/>
                                        </p:tgtEl>
                                        <p:attrNameLst>
                                          <p:attrName>r</p:attrName>
                                        </p:attrNameLst>
                                      </p:cBhvr>
                                    </p:animRot>
                                  </p:childTnLst>
                                </p:cTn>
                              </p:par>
                              <p:par>
                                <p:cTn id="180" presetID="45" presetClass="entr" presetSubtype="0" fill="hold" nodeType="withEffect">
                                  <p:stCondLst>
                                    <p:cond delay="400"/>
                                  </p:stCondLst>
                                  <p:childTnLst>
                                    <p:set>
                                      <p:cBhvr>
                                        <p:cTn id="181" dur="1" fill="hold">
                                          <p:stCondLst>
                                            <p:cond delay="0"/>
                                          </p:stCondLst>
                                        </p:cTn>
                                        <p:tgtEl>
                                          <p:spTgt spid="20"/>
                                        </p:tgtEl>
                                        <p:attrNameLst>
                                          <p:attrName>style.visibility</p:attrName>
                                        </p:attrNameLst>
                                      </p:cBhvr>
                                      <p:to>
                                        <p:strVal val="visible"/>
                                      </p:to>
                                    </p:set>
                                    <p:animEffect transition="in" filter="fade">
                                      <p:cBhvr>
                                        <p:cTn id="182" dur="500"/>
                                        <p:tgtEl>
                                          <p:spTgt spid="20"/>
                                        </p:tgtEl>
                                      </p:cBhvr>
                                    </p:animEffect>
                                    <p:anim calcmode="lin" valueType="num">
                                      <p:cBhvr>
                                        <p:cTn id="183" dur="500" fill="hold"/>
                                        <p:tgtEl>
                                          <p:spTgt spid="20"/>
                                        </p:tgtEl>
                                        <p:attrNameLst>
                                          <p:attrName>ppt_w</p:attrName>
                                        </p:attrNameLst>
                                      </p:cBhvr>
                                      <p:tavLst>
                                        <p:tav tm="0" fmla="#ppt_w*sin(2.5*pi*$)">
                                          <p:val>
                                            <p:fltVal val="0"/>
                                          </p:val>
                                        </p:tav>
                                        <p:tav tm="100000">
                                          <p:val>
                                            <p:fltVal val="1"/>
                                          </p:val>
                                        </p:tav>
                                      </p:tavLst>
                                    </p:anim>
                                    <p:anim calcmode="lin" valueType="num">
                                      <p:cBhvr>
                                        <p:cTn id="184" dur="500" fill="hold"/>
                                        <p:tgtEl>
                                          <p:spTgt spid="20"/>
                                        </p:tgtEl>
                                        <p:attrNameLst>
                                          <p:attrName>ppt_h</p:attrName>
                                        </p:attrNameLst>
                                      </p:cBhvr>
                                      <p:tavLst>
                                        <p:tav tm="0">
                                          <p:val>
                                            <p:strVal val="#ppt_h"/>
                                          </p:val>
                                        </p:tav>
                                        <p:tav tm="100000">
                                          <p:val>
                                            <p:strVal val="#ppt_h"/>
                                          </p:val>
                                        </p:tav>
                                      </p:tavLst>
                                    </p:anim>
                                  </p:childTnLst>
                                </p:cTn>
                              </p:par>
                              <p:par>
                                <p:cTn id="185" presetID="0" presetClass="path" presetSubtype="0" fill="hold" nodeType="withEffect">
                                  <p:stCondLst>
                                    <p:cond delay="400"/>
                                  </p:stCondLst>
                                  <p:childTnLst>
                                    <p:animMotion origin="layout" path="M -0.15156 0.03426 C -0.13854 0.03457 -0.09427 0.03828 -0.07309 0.03611 C -0.05191 0.03395 -0.03697 0.02778 -0.02482 0.02161 C -0.01267 0.01544 -0.00572 0.00463 -0.00069 -3.7037E-6 " pathEditMode="relative" rAng="0" ptsTypes="aaaa">
                                      <p:cBhvr>
                                        <p:cTn id="186" dur="500" fill="hold"/>
                                        <p:tgtEl>
                                          <p:spTgt spid="20"/>
                                        </p:tgtEl>
                                        <p:attrNameLst>
                                          <p:attrName>ppt_x</p:attrName>
                                          <p:attrName>ppt_y</p:attrName>
                                        </p:attrNameLst>
                                      </p:cBhvr>
                                      <p:rCtr x="7535" y="-1512"/>
                                    </p:animMotion>
                                  </p:childTnLst>
                                </p:cTn>
                              </p:par>
                              <p:par>
                                <p:cTn id="187" presetID="8" presetClass="emph" presetSubtype="0" fill="hold" nodeType="withEffect">
                                  <p:stCondLst>
                                    <p:cond delay="400"/>
                                  </p:stCondLst>
                                  <p:childTnLst>
                                    <p:animRot by="21600000">
                                      <p:cBhvr>
                                        <p:cTn id="188" dur="500" fill="hold"/>
                                        <p:tgtEl>
                                          <p:spTgt spid="20"/>
                                        </p:tgtEl>
                                        <p:attrNameLst>
                                          <p:attrName>r</p:attrName>
                                        </p:attrNameLst>
                                      </p:cBhvr>
                                    </p:animRot>
                                  </p:childTnLst>
                                </p:cTn>
                              </p:par>
                              <p:par>
                                <p:cTn id="189" presetID="42" presetClass="path" presetSubtype="0" fill="hold" nodeType="withEffect">
                                  <p:stCondLst>
                                    <p:cond delay="900"/>
                                  </p:stCondLst>
                                  <p:childTnLst>
                                    <p:animMotion origin="layout" path="M 3.33333E-6 1.7284E-6 L 0.025 1.7284E-6 " pathEditMode="relative" rAng="0" ptsTypes="AA">
                                      <p:cBhvr>
                                        <p:cTn id="190" dur="3000" fill="hold"/>
                                        <p:tgtEl>
                                          <p:spTgt spid="20"/>
                                        </p:tgtEl>
                                        <p:attrNameLst>
                                          <p:attrName>ppt_x</p:attrName>
                                          <p:attrName>ppt_y</p:attrName>
                                        </p:attrNameLst>
                                      </p:cBhvr>
                                      <p:rCtr x="1250" y="0"/>
                                    </p:animMotion>
                                  </p:childTnLst>
                                </p:cTn>
                              </p:par>
                              <p:par>
                                <p:cTn id="191" presetID="19" presetClass="entr" presetSubtype="10" fill="hold" nodeType="withEffect">
                                  <p:stCondLst>
                                    <p:cond delay="700"/>
                                  </p:stCondLst>
                                  <p:childTnLst>
                                    <p:set>
                                      <p:cBhvr>
                                        <p:cTn id="192" dur="1" fill="hold">
                                          <p:stCondLst>
                                            <p:cond delay="0"/>
                                          </p:stCondLst>
                                        </p:cTn>
                                        <p:tgtEl>
                                          <p:spTgt spid="20"/>
                                        </p:tgtEl>
                                        <p:attrNameLst>
                                          <p:attrName>style.visibility</p:attrName>
                                        </p:attrNameLst>
                                      </p:cBhvr>
                                      <p:to>
                                        <p:strVal val="visible"/>
                                      </p:to>
                                    </p:set>
                                    <p:anim calcmode="lin" valueType="num">
                                      <p:cBhvr>
                                        <p:cTn id="193" dur="3200" fill="hold"/>
                                        <p:tgtEl>
                                          <p:spTgt spid="20"/>
                                        </p:tgtEl>
                                        <p:attrNameLst>
                                          <p:attrName>ppt_w</p:attrName>
                                        </p:attrNameLst>
                                      </p:cBhvr>
                                      <p:tavLst>
                                        <p:tav tm="0" fmla="#ppt_w*sin(2.5*pi*$)">
                                          <p:val>
                                            <p:fltVal val="0"/>
                                          </p:val>
                                        </p:tav>
                                        <p:tav tm="100000">
                                          <p:val>
                                            <p:fltVal val="1"/>
                                          </p:val>
                                        </p:tav>
                                      </p:tavLst>
                                    </p:anim>
                                    <p:anim calcmode="lin" valueType="num">
                                      <p:cBhvr>
                                        <p:cTn id="194" dur="3200" fill="hold"/>
                                        <p:tgtEl>
                                          <p:spTgt spid="20"/>
                                        </p:tgtEl>
                                        <p:attrNameLst>
                                          <p:attrName>ppt_h</p:attrName>
                                        </p:attrNameLst>
                                      </p:cBhvr>
                                      <p:tavLst>
                                        <p:tav tm="0">
                                          <p:val>
                                            <p:strVal val="#ppt_h"/>
                                          </p:val>
                                        </p:tav>
                                        <p:tav tm="100000">
                                          <p:val>
                                            <p:strVal val="#ppt_h"/>
                                          </p:val>
                                        </p:tav>
                                      </p:tavLst>
                                    </p:anim>
                                  </p:childTnLst>
                                </p:cTn>
                              </p:par>
                              <p:par>
                                <p:cTn id="195" presetID="8" presetClass="emph" presetSubtype="0" fill="hold" nodeType="withEffect">
                                  <p:stCondLst>
                                    <p:cond delay="700"/>
                                  </p:stCondLst>
                                  <p:childTnLst>
                                    <p:animRot by="21600000">
                                      <p:cBhvr>
                                        <p:cTn id="196" dur="3200" fill="hold"/>
                                        <p:tgtEl>
                                          <p:spTgt spid="20"/>
                                        </p:tgtEl>
                                        <p:attrNameLst>
                                          <p:attrName>r</p:attrName>
                                        </p:attrNameLst>
                                      </p:cBhvr>
                                    </p:animRot>
                                  </p:childTnLst>
                                </p:cTn>
                              </p:par>
                              <p:par>
                                <p:cTn id="197" presetID="0" presetClass="path" presetSubtype="0" fill="hold" nodeType="withEffect">
                                  <p:stCondLst>
                                    <p:cond delay="39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98" dur="2000" fill="hold"/>
                                        <p:tgtEl>
                                          <p:spTgt spid="20"/>
                                        </p:tgtEl>
                                        <p:attrNameLst>
                                          <p:attrName>ppt_x</p:attrName>
                                          <p:attrName>ppt_y</p:attrName>
                                        </p:attrNameLst>
                                      </p:cBhvr>
                                      <p:rCtr x="50000" y="2593"/>
                                    </p:animMotion>
                                  </p:childTnLst>
                                </p:cTn>
                              </p:par>
                              <p:par>
                                <p:cTn id="199" presetID="19" presetClass="entr" presetSubtype="10" fill="hold" nodeType="withEffect">
                                  <p:stCondLst>
                                    <p:cond delay="3400"/>
                                  </p:stCondLst>
                                  <p:childTnLst>
                                    <p:set>
                                      <p:cBhvr>
                                        <p:cTn id="200" dur="1" fill="hold">
                                          <p:stCondLst>
                                            <p:cond delay="0"/>
                                          </p:stCondLst>
                                        </p:cTn>
                                        <p:tgtEl>
                                          <p:spTgt spid="20"/>
                                        </p:tgtEl>
                                        <p:attrNameLst>
                                          <p:attrName>style.visibility</p:attrName>
                                        </p:attrNameLst>
                                      </p:cBhvr>
                                      <p:to>
                                        <p:strVal val="visible"/>
                                      </p:to>
                                    </p:set>
                                    <p:anim calcmode="lin" valueType="num">
                                      <p:cBhvr>
                                        <p:cTn id="201" dur="2500" fill="hold"/>
                                        <p:tgtEl>
                                          <p:spTgt spid="20"/>
                                        </p:tgtEl>
                                        <p:attrNameLst>
                                          <p:attrName>ppt_w</p:attrName>
                                        </p:attrNameLst>
                                      </p:cBhvr>
                                      <p:tavLst>
                                        <p:tav tm="0" fmla="#ppt_w*sin(2.5*pi*$)">
                                          <p:val>
                                            <p:fltVal val="0"/>
                                          </p:val>
                                        </p:tav>
                                        <p:tav tm="100000">
                                          <p:val>
                                            <p:fltVal val="1"/>
                                          </p:val>
                                        </p:tav>
                                      </p:tavLst>
                                    </p:anim>
                                    <p:anim calcmode="lin" valueType="num">
                                      <p:cBhvr>
                                        <p:cTn id="202" dur="2500" fill="hold"/>
                                        <p:tgtEl>
                                          <p:spTgt spid="20"/>
                                        </p:tgtEl>
                                        <p:attrNameLst>
                                          <p:attrName>ppt_h</p:attrName>
                                        </p:attrNameLst>
                                      </p:cBhvr>
                                      <p:tavLst>
                                        <p:tav tm="0">
                                          <p:val>
                                            <p:strVal val="#ppt_h"/>
                                          </p:val>
                                        </p:tav>
                                        <p:tav tm="100000">
                                          <p:val>
                                            <p:strVal val="#ppt_h"/>
                                          </p:val>
                                        </p:tav>
                                      </p:tavLst>
                                    </p:anim>
                                  </p:childTnLst>
                                </p:cTn>
                              </p:par>
                              <p:par>
                                <p:cTn id="203" presetID="8" presetClass="emph" presetSubtype="0" fill="hold" nodeType="withEffect">
                                  <p:stCondLst>
                                    <p:cond delay="3400"/>
                                  </p:stCondLst>
                                  <p:childTnLst>
                                    <p:animRot by="21600000">
                                      <p:cBhvr>
                                        <p:cTn id="204" dur="2500" fill="hold"/>
                                        <p:tgtEl>
                                          <p:spTgt spid="20"/>
                                        </p:tgtEl>
                                        <p:attrNameLst>
                                          <p:attrName>r</p:attrName>
                                        </p:attrNameLst>
                                      </p:cBhvr>
                                    </p:animRot>
                                  </p:childTnLst>
                                </p:cTn>
                              </p:par>
                              <p:par>
                                <p:cTn id="205" presetID="45" presetClass="entr" presetSubtype="0" fill="hold" nodeType="withEffect">
                                  <p:stCondLst>
                                    <p:cond delay="500"/>
                                  </p:stCondLst>
                                  <p:childTnLst>
                                    <p:set>
                                      <p:cBhvr>
                                        <p:cTn id="206" dur="1" fill="hold">
                                          <p:stCondLst>
                                            <p:cond delay="0"/>
                                          </p:stCondLst>
                                        </p:cTn>
                                        <p:tgtEl>
                                          <p:spTgt spid="22"/>
                                        </p:tgtEl>
                                        <p:attrNameLst>
                                          <p:attrName>style.visibility</p:attrName>
                                        </p:attrNameLst>
                                      </p:cBhvr>
                                      <p:to>
                                        <p:strVal val="visible"/>
                                      </p:to>
                                    </p:set>
                                    <p:animEffect transition="in" filter="fade">
                                      <p:cBhvr>
                                        <p:cTn id="207" dur="500"/>
                                        <p:tgtEl>
                                          <p:spTgt spid="22"/>
                                        </p:tgtEl>
                                      </p:cBhvr>
                                    </p:animEffect>
                                    <p:anim calcmode="lin" valueType="num">
                                      <p:cBhvr>
                                        <p:cTn id="208" dur="500" fill="hold"/>
                                        <p:tgtEl>
                                          <p:spTgt spid="22"/>
                                        </p:tgtEl>
                                        <p:attrNameLst>
                                          <p:attrName>ppt_w</p:attrName>
                                        </p:attrNameLst>
                                      </p:cBhvr>
                                      <p:tavLst>
                                        <p:tav tm="0" fmla="#ppt_w*sin(2.5*pi*$)">
                                          <p:val>
                                            <p:fltVal val="0"/>
                                          </p:val>
                                        </p:tav>
                                        <p:tav tm="100000">
                                          <p:val>
                                            <p:fltVal val="1"/>
                                          </p:val>
                                        </p:tav>
                                      </p:tavLst>
                                    </p:anim>
                                    <p:anim calcmode="lin" valueType="num">
                                      <p:cBhvr>
                                        <p:cTn id="209" dur="500" fill="hold"/>
                                        <p:tgtEl>
                                          <p:spTgt spid="22"/>
                                        </p:tgtEl>
                                        <p:attrNameLst>
                                          <p:attrName>ppt_h</p:attrName>
                                        </p:attrNameLst>
                                      </p:cBhvr>
                                      <p:tavLst>
                                        <p:tav tm="0">
                                          <p:val>
                                            <p:strVal val="#ppt_h"/>
                                          </p:val>
                                        </p:tav>
                                        <p:tav tm="100000">
                                          <p:val>
                                            <p:strVal val="#ppt_h"/>
                                          </p:val>
                                        </p:tav>
                                      </p:tavLst>
                                    </p:anim>
                                  </p:childTnLst>
                                </p:cTn>
                              </p:par>
                              <p:par>
                                <p:cTn id="210" presetID="0" presetClass="path" presetSubtype="0" fill="hold" nodeType="withEffect">
                                  <p:stCondLst>
                                    <p:cond delay="500"/>
                                  </p:stCondLst>
                                  <p:childTnLst>
                                    <p:animMotion origin="layout" path="M -0.18646 0.08858 C -0.16927 0.08951 -0.10972 0.09938 -0.08368 0.09475 C -0.05764 0.09012 -0.04445 0.07654 -0.03056 0.0608 C -0.01667 0.04506 -0.00695 0.01265 -0.0007 4.93827E-7 " pathEditMode="relative" rAng="0" ptsTypes="aaaa">
                                      <p:cBhvr>
                                        <p:cTn id="211" dur="500" fill="hold"/>
                                        <p:tgtEl>
                                          <p:spTgt spid="22"/>
                                        </p:tgtEl>
                                        <p:attrNameLst>
                                          <p:attrName>ppt_x</p:attrName>
                                          <p:attrName>ppt_y</p:attrName>
                                        </p:attrNameLst>
                                      </p:cBhvr>
                                      <p:rCtr x="9288" y="-3889"/>
                                    </p:animMotion>
                                  </p:childTnLst>
                                </p:cTn>
                              </p:par>
                              <p:par>
                                <p:cTn id="212" presetID="8" presetClass="emph" presetSubtype="0" fill="hold" nodeType="withEffect">
                                  <p:stCondLst>
                                    <p:cond delay="500"/>
                                  </p:stCondLst>
                                  <p:childTnLst>
                                    <p:animRot by="21600000">
                                      <p:cBhvr>
                                        <p:cTn id="213" dur="500" fill="hold"/>
                                        <p:tgtEl>
                                          <p:spTgt spid="22"/>
                                        </p:tgtEl>
                                        <p:attrNameLst>
                                          <p:attrName>r</p:attrName>
                                        </p:attrNameLst>
                                      </p:cBhvr>
                                    </p:animRot>
                                  </p:childTnLst>
                                </p:cTn>
                              </p:par>
                              <p:par>
                                <p:cTn id="214" presetID="42" presetClass="path" presetSubtype="0" fill="hold" nodeType="withEffect">
                                  <p:stCondLst>
                                    <p:cond delay="1000"/>
                                  </p:stCondLst>
                                  <p:childTnLst>
                                    <p:animMotion origin="layout" path="M 3.33333E-6 1.7284E-6 L 0.025 1.7284E-6 " pathEditMode="relative" rAng="0" ptsTypes="AA">
                                      <p:cBhvr>
                                        <p:cTn id="215" dur="3000" fill="hold"/>
                                        <p:tgtEl>
                                          <p:spTgt spid="22"/>
                                        </p:tgtEl>
                                        <p:attrNameLst>
                                          <p:attrName>ppt_x</p:attrName>
                                          <p:attrName>ppt_y</p:attrName>
                                        </p:attrNameLst>
                                      </p:cBhvr>
                                      <p:rCtr x="1250" y="0"/>
                                    </p:animMotion>
                                  </p:childTnLst>
                                </p:cTn>
                              </p:par>
                              <p:par>
                                <p:cTn id="216" presetID="19" presetClass="entr" presetSubtype="10" fill="hold" nodeType="withEffect">
                                  <p:stCondLst>
                                    <p:cond delay="800"/>
                                  </p:stCondLst>
                                  <p:childTnLst>
                                    <p:set>
                                      <p:cBhvr>
                                        <p:cTn id="217" dur="1" fill="hold">
                                          <p:stCondLst>
                                            <p:cond delay="0"/>
                                          </p:stCondLst>
                                        </p:cTn>
                                        <p:tgtEl>
                                          <p:spTgt spid="22"/>
                                        </p:tgtEl>
                                        <p:attrNameLst>
                                          <p:attrName>style.visibility</p:attrName>
                                        </p:attrNameLst>
                                      </p:cBhvr>
                                      <p:to>
                                        <p:strVal val="visible"/>
                                      </p:to>
                                    </p:set>
                                    <p:anim calcmode="lin" valueType="num">
                                      <p:cBhvr>
                                        <p:cTn id="218" dur="3200" fill="hold"/>
                                        <p:tgtEl>
                                          <p:spTgt spid="22"/>
                                        </p:tgtEl>
                                        <p:attrNameLst>
                                          <p:attrName>ppt_w</p:attrName>
                                        </p:attrNameLst>
                                      </p:cBhvr>
                                      <p:tavLst>
                                        <p:tav tm="0" fmla="#ppt_w*sin(2.5*pi*$)">
                                          <p:val>
                                            <p:fltVal val="0"/>
                                          </p:val>
                                        </p:tav>
                                        <p:tav tm="100000">
                                          <p:val>
                                            <p:fltVal val="1"/>
                                          </p:val>
                                        </p:tav>
                                      </p:tavLst>
                                    </p:anim>
                                    <p:anim calcmode="lin" valueType="num">
                                      <p:cBhvr>
                                        <p:cTn id="219" dur="3200" fill="hold"/>
                                        <p:tgtEl>
                                          <p:spTgt spid="22"/>
                                        </p:tgtEl>
                                        <p:attrNameLst>
                                          <p:attrName>ppt_h</p:attrName>
                                        </p:attrNameLst>
                                      </p:cBhvr>
                                      <p:tavLst>
                                        <p:tav tm="0">
                                          <p:val>
                                            <p:strVal val="#ppt_h"/>
                                          </p:val>
                                        </p:tav>
                                        <p:tav tm="100000">
                                          <p:val>
                                            <p:strVal val="#ppt_h"/>
                                          </p:val>
                                        </p:tav>
                                      </p:tavLst>
                                    </p:anim>
                                  </p:childTnLst>
                                </p:cTn>
                              </p:par>
                              <p:par>
                                <p:cTn id="220" presetID="8" presetClass="emph" presetSubtype="0" fill="hold" nodeType="withEffect">
                                  <p:stCondLst>
                                    <p:cond delay="800"/>
                                  </p:stCondLst>
                                  <p:childTnLst>
                                    <p:animRot by="21600000">
                                      <p:cBhvr>
                                        <p:cTn id="221" dur="3200" fill="hold"/>
                                        <p:tgtEl>
                                          <p:spTgt spid="22"/>
                                        </p:tgtEl>
                                        <p:attrNameLst>
                                          <p:attrName>r</p:attrName>
                                        </p:attrNameLst>
                                      </p:cBhvr>
                                    </p:animRot>
                                  </p:childTnLst>
                                </p:cTn>
                              </p:par>
                              <p:par>
                                <p:cTn id="222" presetID="0" presetClass="path" presetSubtype="0" fill="hold" nodeType="withEffect">
                                  <p:stCondLst>
                                    <p:cond delay="40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223" dur="2000" fill="hold"/>
                                        <p:tgtEl>
                                          <p:spTgt spid="22"/>
                                        </p:tgtEl>
                                        <p:attrNameLst>
                                          <p:attrName>ppt_x</p:attrName>
                                          <p:attrName>ppt_y</p:attrName>
                                        </p:attrNameLst>
                                      </p:cBhvr>
                                      <p:rCtr x="50000" y="2593"/>
                                    </p:animMotion>
                                  </p:childTnLst>
                                </p:cTn>
                              </p:par>
                              <p:par>
                                <p:cTn id="224" presetID="19" presetClass="entr" presetSubtype="10" fill="hold" nodeType="withEffect">
                                  <p:stCondLst>
                                    <p:cond delay="3500"/>
                                  </p:stCondLst>
                                  <p:childTnLst>
                                    <p:set>
                                      <p:cBhvr>
                                        <p:cTn id="225" dur="1" fill="hold">
                                          <p:stCondLst>
                                            <p:cond delay="0"/>
                                          </p:stCondLst>
                                        </p:cTn>
                                        <p:tgtEl>
                                          <p:spTgt spid="22"/>
                                        </p:tgtEl>
                                        <p:attrNameLst>
                                          <p:attrName>style.visibility</p:attrName>
                                        </p:attrNameLst>
                                      </p:cBhvr>
                                      <p:to>
                                        <p:strVal val="visible"/>
                                      </p:to>
                                    </p:set>
                                    <p:anim calcmode="lin" valueType="num">
                                      <p:cBhvr>
                                        <p:cTn id="226" dur="2500" fill="hold"/>
                                        <p:tgtEl>
                                          <p:spTgt spid="22"/>
                                        </p:tgtEl>
                                        <p:attrNameLst>
                                          <p:attrName>ppt_w</p:attrName>
                                        </p:attrNameLst>
                                      </p:cBhvr>
                                      <p:tavLst>
                                        <p:tav tm="0" fmla="#ppt_w*sin(2.5*pi*$)">
                                          <p:val>
                                            <p:fltVal val="0"/>
                                          </p:val>
                                        </p:tav>
                                        <p:tav tm="100000">
                                          <p:val>
                                            <p:fltVal val="1"/>
                                          </p:val>
                                        </p:tav>
                                      </p:tavLst>
                                    </p:anim>
                                    <p:anim calcmode="lin" valueType="num">
                                      <p:cBhvr>
                                        <p:cTn id="227" dur="2500" fill="hold"/>
                                        <p:tgtEl>
                                          <p:spTgt spid="22"/>
                                        </p:tgtEl>
                                        <p:attrNameLst>
                                          <p:attrName>ppt_h</p:attrName>
                                        </p:attrNameLst>
                                      </p:cBhvr>
                                      <p:tavLst>
                                        <p:tav tm="0">
                                          <p:val>
                                            <p:strVal val="#ppt_h"/>
                                          </p:val>
                                        </p:tav>
                                        <p:tav tm="100000">
                                          <p:val>
                                            <p:strVal val="#ppt_h"/>
                                          </p:val>
                                        </p:tav>
                                      </p:tavLst>
                                    </p:anim>
                                  </p:childTnLst>
                                </p:cTn>
                              </p:par>
                              <p:par>
                                <p:cTn id="228" presetID="8" presetClass="emph" presetSubtype="0" fill="hold" nodeType="withEffect">
                                  <p:stCondLst>
                                    <p:cond delay="3500"/>
                                  </p:stCondLst>
                                  <p:childTnLst>
                                    <p:animRot by="21600000">
                                      <p:cBhvr>
                                        <p:cTn id="229" dur="2500" fill="hold"/>
                                        <p:tgtEl>
                                          <p:spTgt spid="22"/>
                                        </p:tgtEl>
                                        <p:attrNameLst>
                                          <p:attrName>r</p:attrName>
                                        </p:attrNameLst>
                                      </p:cBhvr>
                                    </p:animRot>
                                  </p:childTnLst>
                                </p:cTn>
                              </p:par>
                              <p:par>
                                <p:cTn id="230" presetID="45" presetClass="entr" presetSubtype="0" fill="hold" nodeType="withEffect">
                                  <p:stCondLst>
                                    <p:cond delay="300"/>
                                  </p:stCondLst>
                                  <p:childTnLst>
                                    <p:set>
                                      <p:cBhvr>
                                        <p:cTn id="231" dur="1" fill="hold">
                                          <p:stCondLst>
                                            <p:cond delay="0"/>
                                          </p:stCondLst>
                                        </p:cTn>
                                        <p:tgtEl>
                                          <p:spTgt spid="31"/>
                                        </p:tgtEl>
                                        <p:attrNameLst>
                                          <p:attrName>style.visibility</p:attrName>
                                        </p:attrNameLst>
                                      </p:cBhvr>
                                      <p:to>
                                        <p:strVal val="visible"/>
                                      </p:to>
                                    </p:set>
                                    <p:animEffect transition="in" filter="fade">
                                      <p:cBhvr>
                                        <p:cTn id="232" dur="500"/>
                                        <p:tgtEl>
                                          <p:spTgt spid="31"/>
                                        </p:tgtEl>
                                      </p:cBhvr>
                                    </p:animEffect>
                                    <p:anim calcmode="lin" valueType="num">
                                      <p:cBhvr>
                                        <p:cTn id="233" dur="500" fill="hold"/>
                                        <p:tgtEl>
                                          <p:spTgt spid="31"/>
                                        </p:tgtEl>
                                        <p:attrNameLst>
                                          <p:attrName>ppt_w</p:attrName>
                                        </p:attrNameLst>
                                      </p:cBhvr>
                                      <p:tavLst>
                                        <p:tav tm="0" fmla="#ppt_w*sin(2.5*pi*$)">
                                          <p:val>
                                            <p:fltVal val="0"/>
                                          </p:val>
                                        </p:tav>
                                        <p:tav tm="100000">
                                          <p:val>
                                            <p:fltVal val="1"/>
                                          </p:val>
                                        </p:tav>
                                      </p:tavLst>
                                    </p:anim>
                                    <p:anim calcmode="lin" valueType="num">
                                      <p:cBhvr>
                                        <p:cTn id="234" dur="500" fill="hold"/>
                                        <p:tgtEl>
                                          <p:spTgt spid="31"/>
                                        </p:tgtEl>
                                        <p:attrNameLst>
                                          <p:attrName>ppt_h</p:attrName>
                                        </p:attrNameLst>
                                      </p:cBhvr>
                                      <p:tavLst>
                                        <p:tav tm="0">
                                          <p:val>
                                            <p:strVal val="#ppt_h"/>
                                          </p:val>
                                        </p:tav>
                                        <p:tav tm="100000">
                                          <p:val>
                                            <p:strVal val="#ppt_h"/>
                                          </p:val>
                                        </p:tav>
                                      </p:tavLst>
                                    </p:anim>
                                  </p:childTnLst>
                                </p:cTn>
                              </p:par>
                              <p:par>
                                <p:cTn id="235" presetID="0" presetClass="path" presetSubtype="0" fill="hold" nodeType="withEffect">
                                  <p:stCondLst>
                                    <p:cond delay="300"/>
                                  </p:stCondLst>
                                  <p:childTnLst>
                                    <p:animMotion origin="layout" path="M -0.00018 0.0003 C -0.01111 4.07407E-6 -0.03507 0.00123 -0.06563 -0.00093 C -0.09618 -0.00309 -0.15903 -0.00988 -0.18368 -0.01204 " pathEditMode="relative" rAng="0" ptsTypes="aaa">
                                      <p:cBhvr>
                                        <p:cTn id="236" dur="500" spd="-100000" fill="hold"/>
                                        <p:tgtEl>
                                          <p:spTgt spid="31"/>
                                        </p:tgtEl>
                                        <p:attrNameLst>
                                          <p:attrName>ppt_x</p:attrName>
                                          <p:attrName>ppt_y</p:attrName>
                                        </p:attrNameLst>
                                      </p:cBhvr>
                                      <p:rCtr x="-9184" y="-586"/>
                                    </p:animMotion>
                                  </p:childTnLst>
                                </p:cTn>
                              </p:par>
                              <p:par>
                                <p:cTn id="237" presetID="8" presetClass="emph" presetSubtype="0" fill="hold" nodeType="withEffect">
                                  <p:stCondLst>
                                    <p:cond delay="300"/>
                                  </p:stCondLst>
                                  <p:childTnLst>
                                    <p:animRot by="21600000">
                                      <p:cBhvr>
                                        <p:cTn id="238" dur="500" fill="hold"/>
                                        <p:tgtEl>
                                          <p:spTgt spid="31"/>
                                        </p:tgtEl>
                                        <p:attrNameLst>
                                          <p:attrName>r</p:attrName>
                                        </p:attrNameLst>
                                      </p:cBhvr>
                                    </p:animRot>
                                  </p:childTnLst>
                                </p:cTn>
                              </p:par>
                              <p:par>
                                <p:cTn id="239" presetID="42" presetClass="path" presetSubtype="0" fill="hold" nodeType="withEffect">
                                  <p:stCondLst>
                                    <p:cond delay="900"/>
                                  </p:stCondLst>
                                  <p:childTnLst>
                                    <p:animMotion origin="layout" path="M 2.77778E-6 3.08642E-6 L 0.02326 3.08642E-6 " pathEditMode="relative" rAng="0" ptsTypes="AA">
                                      <p:cBhvr>
                                        <p:cTn id="240" dur="3000" fill="hold"/>
                                        <p:tgtEl>
                                          <p:spTgt spid="31"/>
                                        </p:tgtEl>
                                        <p:attrNameLst>
                                          <p:attrName>ppt_x</p:attrName>
                                          <p:attrName>ppt_y</p:attrName>
                                        </p:attrNameLst>
                                      </p:cBhvr>
                                      <p:rCtr x="1163" y="0"/>
                                    </p:animMotion>
                                  </p:childTnLst>
                                </p:cTn>
                              </p:par>
                              <p:par>
                                <p:cTn id="241" presetID="19" presetClass="entr" presetSubtype="10" fill="hold" nodeType="withEffect">
                                  <p:stCondLst>
                                    <p:cond delay="700"/>
                                  </p:stCondLst>
                                  <p:childTnLst>
                                    <p:set>
                                      <p:cBhvr>
                                        <p:cTn id="242" dur="1" fill="hold">
                                          <p:stCondLst>
                                            <p:cond delay="0"/>
                                          </p:stCondLst>
                                        </p:cTn>
                                        <p:tgtEl>
                                          <p:spTgt spid="31"/>
                                        </p:tgtEl>
                                        <p:attrNameLst>
                                          <p:attrName>style.visibility</p:attrName>
                                        </p:attrNameLst>
                                      </p:cBhvr>
                                      <p:to>
                                        <p:strVal val="visible"/>
                                      </p:to>
                                    </p:set>
                                    <p:anim calcmode="lin" valueType="num">
                                      <p:cBhvr>
                                        <p:cTn id="243" dur="3200" fill="hold"/>
                                        <p:tgtEl>
                                          <p:spTgt spid="31"/>
                                        </p:tgtEl>
                                        <p:attrNameLst>
                                          <p:attrName>ppt_w</p:attrName>
                                        </p:attrNameLst>
                                      </p:cBhvr>
                                      <p:tavLst>
                                        <p:tav tm="0" fmla="#ppt_w*sin(2.5*pi*$)">
                                          <p:val>
                                            <p:fltVal val="0"/>
                                          </p:val>
                                        </p:tav>
                                        <p:tav tm="100000">
                                          <p:val>
                                            <p:fltVal val="1"/>
                                          </p:val>
                                        </p:tav>
                                      </p:tavLst>
                                    </p:anim>
                                    <p:anim calcmode="lin" valueType="num">
                                      <p:cBhvr>
                                        <p:cTn id="244" dur="3200" fill="hold"/>
                                        <p:tgtEl>
                                          <p:spTgt spid="31"/>
                                        </p:tgtEl>
                                        <p:attrNameLst>
                                          <p:attrName>ppt_h</p:attrName>
                                        </p:attrNameLst>
                                      </p:cBhvr>
                                      <p:tavLst>
                                        <p:tav tm="0">
                                          <p:val>
                                            <p:strVal val="#ppt_h"/>
                                          </p:val>
                                        </p:tav>
                                        <p:tav tm="100000">
                                          <p:val>
                                            <p:strVal val="#ppt_h"/>
                                          </p:val>
                                        </p:tav>
                                      </p:tavLst>
                                    </p:anim>
                                  </p:childTnLst>
                                </p:cTn>
                              </p:par>
                              <p:par>
                                <p:cTn id="245" presetID="8" presetClass="emph" presetSubtype="0" fill="hold" nodeType="withEffect">
                                  <p:stCondLst>
                                    <p:cond delay="700"/>
                                  </p:stCondLst>
                                  <p:childTnLst>
                                    <p:animRot by="21600000">
                                      <p:cBhvr>
                                        <p:cTn id="246" dur="3200" fill="hold"/>
                                        <p:tgtEl>
                                          <p:spTgt spid="31"/>
                                        </p:tgtEl>
                                        <p:attrNameLst>
                                          <p:attrName>r</p:attrName>
                                        </p:attrNameLst>
                                      </p:cBhvr>
                                    </p:animRot>
                                  </p:childTnLst>
                                </p:cTn>
                              </p:par>
                              <p:par>
                                <p:cTn id="247" presetID="0" presetClass="path" presetSubtype="0" fill="hold" nodeType="withEffect">
                                  <p:stCondLst>
                                    <p:cond delay="390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248" dur="2000" fill="hold"/>
                                        <p:tgtEl>
                                          <p:spTgt spid="31"/>
                                        </p:tgtEl>
                                        <p:attrNameLst>
                                          <p:attrName>ppt_x</p:attrName>
                                          <p:attrName>ppt_y</p:attrName>
                                        </p:attrNameLst>
                                      </p:cBhvr>
                                      <p:rCtr x="53108" y="5216"/>
                                    </p:animMotion>
                                  </p:childTnLst>
                                </p:cTn>
                              </p:par>
                              <p:par>
                                <p:cTn id="249" presetID="19" presetClass="entr" presetSubtype="10" fill="hold" nodeType="withEffect">
                                  <p:stCondLst>
                                    <p:cond delay="3400"/>
                                  </p:stCondLst>
                                  <p:childTnLst>
                                    <p:set>
                                      <p:cBhvr>
                                        <p:cTn id="250" dur="1" fill="hold">
                                          <p:stCondLst>
                                            <p:cond delay="0"/>
                                          </p:stCondLst>
                                        </p:cTn>
                                        <p:tgtEl>
                                          <p:spTgt spid="31"/>
                                        </p:tgtEl>
                                        <p:attrNameLst>
                                          <p:attrName>style.visibility</p:attrName>
                                        </p:attrNameLst>
                                      </p:cBhvr>
                                      <p:to>
                                        <p:strVal val="visible"/>
                                      </p:to>
                                    </p:set>
                                    <p:anim calcmode="lin" valueType="num">
                                      <p:cBhvr>
                                        <p:cTn id="251" dur="2500" fill="hold"/>
                                        <p:tgtEl>
                                          <p:spTgt spid="31"/>
                                        </p:tgtEl>
                                        <p:attrNameLst>
                                          <p:attrName>ppt_w</p:attrName>
                                        </p:attrNameLst>
                                      </p:cBhvr>
                                      <p:tavLst>
                                        <p:tav tm="0" fmla="#ppt_w*sin(2.5*pi*$)">
                                          <p:val>
                                            <p:fltVal val="0"/>
                                          </p:val>
                                        </p:tav>
                                        <p:tav tm="100000">
                                          <p:val>
                                            <p:fltVal val="1"/>
                                          </p:val>
                                        </p:tav>
                                      </p:tavLst>
                                    </p:anim>
                                    <p:anim calcmode="lin" valueType="num">
                                      <p:cBhvr>
                                        <p:cTn id="252" dur="2500" fill="hold"/>
                                        <p:tgtEl>
                                          <p:spTgt spid="31"/>
                                        </p:tgtEl>
                                        <p:attrNameLst>
                                          <p:attrName>ppt_h</p:attrName>
                                        </p:attrNameLst>
                                      </p:cBhvr>
                                      <p:tavLst>
                                        <p:tav tm="0">
                                          <p:val>
                                            <p:strVal val="#ppt_h"/>
                                          </p:val>
                                        </p:tav>
                                        <p:tav tm="100000">
                                          <p:val>
                                            <p:strVal val="#ppt_h"/>
                                          </p:val>
                                        </p:tav>
                                      </p:tavLst>
                                    </p:anim>
                                  </p:childTnLst>
                                </p:cTn>
                              </p:par>
                              <p:par>
                                <p:cTn id="253" presetID="8" presetClass="emph" presetSubtype="0" fill="hold" nodeType="withEffect">
                                  <p:stCondLst>
                                    <p:cond delay="3400"/>
                                  </p:stCondLst>
                                  <p:childTnLst>
                                    <p:animRot by="21600000">
                                      <p:cBhvr>
                                        <p:cTn id="254" dur="2500" fill="hold"/>
                                        <p:tgtEl>
                                          <p:spTgt spid="31"/>
                                        </p:tgtEl>
                                        <p:attrNameLst>
                                          <p:attrName>r</p:attrName>
                                        </p:attrNameLst>
                                      </p:cBhvr>
                                    </p:animRot>
                                  </p:childTnLst>
                                </p:cTn>
                              </p:par>
                              <p:par>
                                <p:cTn id="255" presetID="45" presetClass="entr" presetSubtype="0" fill="hold" nodeType="withEffect">
                                  <p:stCondLst>
                                    <p:cond delay="0"/>
                                  </p:stCondLst>
                                  <p:childTnLst>
                                    <p:set>
                                      <p:cBhvr>
                                        <p:cTn id="256" dur="1" fill="hold">
                                          <p:stCondLst>
                                            <p:cond delay="0"/>
                                          </p:stCondLst>
                                        </p:cTn>
                                        <p:tgtEl>
                                          <p:spTgt spid="30"/>
                                        </p:tgtEl>
                                        <p:attrNameLst>
                                          <p:attrName>style.visibility</p:attrName>
                                        </p:attrNameLst>
                                      </p:cBhvr>
                                      <p:to>
                                        <p:strVal val="visible"/>
                                      </p:to>
                                    </p:set>
                                    <p:animEffect transition="in" filter="fade">
                                      <p:cBhvr>
                                        <p:cTn id="257" dur="500"/>
                                        <p:tgtEl>
                                          <p:spTgt spid="30"/>
                                        </p:tgtEl>
                                      </p:cBhvr>
                                    </p:animEffect>
                                    <p:anim calcmode="lin" valueType="num">
                                      <p:cBhvr>
                                        <p:cTn id="258" dur="500" fill="hold"/>
                                        <p:tgtEl>
                                          <p:spTgt spid="30"/>
                                        </p:tgtEl>
                                        <p:attrNameLst>
                                          <p:attrName>ppt_w</p:attrName>
                                        </p:attrNameLst>
                                      </p:cBhvr>
                                      <p:tavLst>
                                        <p:tav tm="0" fmla="#ppt_w*sin(2.5*pi*$)">
                                          <p:val>
                                            <p:fltVal val="0"/>
                                          </p:val>
                                        </p:tav>
                                        <p:tav tm="100000">
                                          <p:val>
                                            <p:fltVal val="1"/>
                                          </p:val>
                                        </p:tav>
                                      </p:tavLst>
                                    </p:anim>
                                    <p:anim calcmode="lin" valueType="num">
                                      <p:cBhvr>
                                        <p:cTn id="259" dur="500" fill="hold"/>
                                        <p:tgtEl>
                                          <p:spTgt spid="30"/>
                                        </p:tgtEl>
                                        <p:attrNameLst>
                                          <p:attrName>ppt_h</p:attrName>
                                        </p:attrNameLst>
                                      </p:cBhvr>
                                      <p:tavLst>
                                        <p:tav tm="0">
                                          <p:val>
                                            <p:strVal val="#ppt_h"/>
                                          </p:val>
                                        </p:tav>
                                        <p:tav tm="100000">
                                          <p:val>
                                            <p:strVal val="#ppt_h"/>
                                          </p:val>
                                        </p:tav>
                                      </p:tavLst>
                                    </p:anim>
                                  </p:childTnLst>
                                </p:cTn>
                              </p:par>
                              <p:par>
                                <p:cTn id="260" presetID="0" presetClass="path" presetSubtype="0" fill="hold" nodeType="withEffect">
                                  <p:stCondLst>
                                    <p:cond delay="0"/>
                                  </p:stCondLst>
                                  <p:childTnLst>
                                    <p:animMotion origin="layout" path="M -4.44444E-6 0.00031 C -0.00694 -0.00339 -0.01076 -0.01636 -0.04166 -0.02284 C -0.07256 -0.02932 -0.15572 -0.03518 -0.18576 -0.03827 " pathEditMode="relative" rAng="0" ptsTypes="aaa">
                                      <p:cBhvr>
                                        <p:cTn id="261" dur="500" spd="-100000" fill="hold"/>
                                        <p:tgtEl>
                                          <p:spTgt spid="30"/>
                                        </p:tgtEl>
                                        <p:attrNameLst>
                                          <p:attrName>ppt_x</p:attrName>
                                          <p:attrName>ppt_y</p:attrName>
                                        </p:attrNameLst>
                                      </p:cBhvr>
                                      <p:rCtr x="-9288" y="-1944"/>
                                    </p:animMotion>
                                  </p:childTnLst>
                                </p:cTn>
                              </p:par>
                              <p:par>
                                <p:cTn id="262" presetID="8" presetClass="emph" presetSubtype="0" fill="hold" nodeType="withEffect">
                                  <p:stCondLst>
                                    <p:cond delay="0"/>
                                  </p:stCondLst>
                                  <p:childTnLst>
                                    <p:animRot by="21600000">
                                      <p:cBhvr>
                                        <p:cTn id="263" dur="500" fill="hold"/>
                                        <p:tgtEl>
                                          <p:spTgt spid="30"/>
                                        </p:tgtEl>
                                        <p:attrNameLst>
                                          <p:attrName>r</p:attrName>
                                        </p:attrNameLst>
                                      </p:cBhvr>
                                    </p:animRot>
                                  </p:childTnLst>
                                </p:cTn>
                              </p:par>
                              <p:par>
                                <p:cTn id="264" presetID="42" presetClass="path" presetSubtype="0" fill="hold" nodeType="withEffect">
                                  <p:stCondLst>
                                    <p:cond delay="500"/>
                                  </p:stCondLst>
                                  <p:childTnLst>
                                    <p:animMotion origin="layout" path="M 3.05556E-6 1.11111E-6 L 0.01788 -0.00062 " pathEditMode="relative" rAng="0" ptsTypes="AA">
                                      <p:cBhvr>
                                        <p:cTn id="265" dur="3000" fill="hold"/>
                                        <p:tgtEl>
                                          <p:spTgt spid="30"/>
                                        </p:tgtEl>
                                        <p:attrNameLst>
                                          <p:attrName>ppt_x</p:attrName>
                                          <p:attrName>ppt_y</p:attrName>
                                        </p:attrNameLst>
                                      </p:cBhvr>
                                      <p:rCtr x="885" y="-31"/>
                                    </p:animMotion>
                                  </p:childTnLst>
                                </p:cTn>
                              </p:par>
                              <p:par>
                                <p:cTn id="266" presetID="8" presetClass="emph" presetSubtype="0" fill="hold" nodeType="withEffect">
                                  <p:stCondLst>
                                    <p:cond delay="300"/>
                                  </p:stCondLst>
                                  <p:childTnLst>
                                    <p:animRot by="21600000">
                                      <p:cBhvr>
                                        <p:cTn id="267" dur="3200" fill="hold"/>
                                        <p:tgtEl>
                                          <p:spTgt spid="30"/>
                                        </p:tgtEl>
                                        <p:attrNameLst>
                                          <p:attrName>r</p:attrName>
                                        </p:attrNameLst>
                                      </p:cBhvr>
                                    </p:animRot>
                                  </p:childTnLst>
                                </p:cTn>
                              </p:par>
                              <p:par>
                                <p:cTn id="268" presetID="19" presetClass="entr" presetSubtype="10" fill="hold" nodeType="withEffect">
                                  <p:stCondLst>
                                    <p:cond delay="300"/>
                                  </p:stCondLst>
                                  <p:childTnLst>
                                    <p:set>
                                      <p:cBhvr>
                                        <p:cTn id="269" dur="1" fill="hold">
                                          <p:stCondLst>
                                            <p:cond delay="0"/>
                                          </p:stCondLst>
                                        </p:cTn>
                                        <p:tgtEl>
                                          <p:spTgt spid="30"/>
                                        </p:tgtEl>
                                        <p:attrNameLst>
                                          <p:attrName>style.visibility</p:attrName>
                                        </p:attrNameLst>
                                      </p:cBhvr>
                                      <p:to>
                                        <p:strVal val="visible"/>
                                      </p:to>
                                    </p:set>
                                    <p:anim calcmode="lin" valueType="num">
                                      <p:cBhvr>
                                        <p:cTn id="270" dur="3200" fill="hold"/>
                                        <p:tgtEl>
                                          <p:spTgt spid="30"/>
                                        </p:tgtEl>
                                        <p:attrNameLst>
                                          <p:attrName>ppt_w</p:attrName>
                                        </p:attrNameLst>
                                      </p:cBhvr>
                                      <p:tavLst>
                                        <p:tav tm="0" fmla="#ppt_w*sin(2.5*pi*$)">
                                          <p:val>
                                            <p:fltVal val="0"/>
                                          </p:val>
                                        </p:tav>
                                        <p:tav tm="100000">
                                          <p:val>
                                            <p:fltVal val="1"/>
                                          </p:val>
                                        </p:tav>
                                      </p:tavLst>
                                    </p:anim>
                                    <p:anim calcmode="lin" valueType="num">
                                      <p:cBhvr>
                                        <p:cTn id="271" dur="3200" fill="hold"/>
                                        <p:tgtEl>
                                          <p:spTgt spid="30"/>
                                        </p:tgtEl>
                                        <p:attrNameLst>
                                          <p:attrName>ppt_h</p:attrName>
                                        </p:attrNameLst>
                                      </p:cBhvr>
                                      <p:tavLst>
                                        <p:tav tm="0">
                                          <p:val>
                                            <p:strVal val="#ppt_h"/>
                                          </p:val>
                                        </p:tav>
                                        <p:tav tm="100000">
                                          <p:val>
                                            <p:strVal val="#ppt_h"/>
                                          </p:val>
                                        </p:tav>
                                      </p:tavLst>
                                    </p:anim>
                                  </p:childTnLst>
                                </p:cTn>
                              </p:par>
                              <p:par>
                                <p:cTn id="272" presetID="0" presetClass="path" presetSubtype="0" accel="50000" decel="50000" fill="hold" nodeType="withEffect">
                                  <p:stCondLst>
                                    <p:cond delay="3500"/>
                                  </p:stCondLst>
                                  <p:childTnLst>
                                    <p:animMotion origin="layout" path="M 0.01788 -0.00061 C 0.03316 0.01173 0.04843 0.02439 0.09132 0.01328 C 0.13402 0.00216 0.2085 -0.07746 0.27552 -0.06728 C 0.34288 -0.05709 0.38958 0.06976 0.49427 0.07439 C 0.59913 0.07902 0.80781 -0.02376 0.90521 -0.0395 C 1.0026 -0.05524 1.04062 -0.03765 1.07864 -0.02006 " pathEditMode="relative" rAng="0" ptsTypes="aaaaaA">
                                      <p:cBhvr>
                                        <p:cTn id="273" dur="2000" fill="hold"/>
                                        <p:tgtEl>
                                          <p:spTgt spid="30"/>
                                        </p:tgtEl>
                                        <p:attrNameLst>
                                          <p:attrName>ppt_x</p:attrName>
                                          <p:attrName>ppt_y</p:attrName>
                                        </p:attrNameLst>
                                      </p:cBhvr>
                                      <p:rCtr x="53038" y="123"/>
                                    </p:animMotion>
                                  </p:childTnLst>
                                </p:cTn>
                              </p:par>
                              <p:par>
                                <p:cTn id="274" presetID="19" presetClass="entr" presetSubtype="10" fill="hold" nodeType="withEffect">
                                  <p:stCondLst>
                                    <p:cond delay="3000"/>
                                  </p:stCondLst>
                                  <p:childTnLst>
                                    <p:set>
                                      <p:cBhvr>
                                        <p:cTn id="275" dur="1" fill="hold">
                                          <p:stCondLst>
                                            <p:cond delay="0"/>
                                          </p:stCondLst>
                                        </p:cTn>
                                        <p:tgtEl>
                                          <p:spTgt spid="30"/>
                                        </p:tgtEl>
                                        <p:attrNameLst>
                                          <p:attrName>style.visibility</p:attrName>
                                        </p:attrNameLst>
                                      </p:cBhvr>
                                      <p:to>
                                        <p:strVal val="visible"/>
                                      </p:to>
                                    </p:set>
                                    <p:anim calcmode="lin" valueType="num">
                                      <p:cBhvr>
                                        <p:cTn id="276" dur="2500" fill="hold"/>
                                        <p:tgtEl>
                                          <p:spTgt spid="30"/>
                                        </p:tgtEl>
                                        <p:attrNameLst>
                                          <p:attrName>ppt_w</p:attrName>
                                        </p:attrNameLst>
                                      </p:cBhvr>
                                      <p:tavLst>
                                        <p:tav tm="0" fmla="#ppt_w*sin(2.5*pi*$)">
                                          <p:val>
                                            <p:fltVal val="0"/>
                                          </p:val>
                                        </p:tav>
                                        <p:tav tm="100000">
                                          <p:val>
                                            <p:fltVal val="1"/>
                                          </p:val>
                                        </p:tav>
                                      </p:tavLst>
                                    </p:anim>
                                    <p:anim calcmode="lin" valueType="num">
                                      <p:cBhvr>
                                        <p:cTn id="277" dur="2500" fill="hold"/>
                                        <p:tgtEl>
                                          <p:spTgt spid="30"/>
                                        </p:tgtEl>
                                        <p:attrNameLst>
                                          <p:attrName>ppt_h</p:attrName>
                                        </p:attrNameLst>
                                      </p:cBhvr>
                                      <p:tavLst>
                                        <p:tav tm="0">
                                          <p:val>
                                            <p:strVal val="#ppt_h"/>
                                          </p:val>
                                        </p:tav>
                                        <p:tav tm="100000">
                                          <p:val>
                                            <p:strVal val="#ppt_h"/>
                                          </p:val>
                                        </p:tav>
                                      </p:tavLst>
                                    </p:anim>
                                  </p:childTnLst>
                                </p:cTn>
                              </p:par>
                              <p:par>
                                <p:cTn id="278" presetID="8" presetClass="emph" presetSubtype="0" fill="hold" nodeType="withEffect">
                                  <p:stCondLst>
                                    <p:cond delay="3000"/>
                                  </p:stCondLst>
                                  <p:childTnLst>
                                    <p:animRot by="21600000">
                                      <p:cBhvr>
                                        <p:cTn id="279" dur="2500" fill="hold"/>
                                        <p:tgtEl>
                                          <p:spTgt spid="30"/>
                                        </p:tgtEl>
                                        <p:attrNameLst>
                                          <p:attrName>r</p:attrName>
                                        </p:attrNameLst>
                                      </p:cBhvr>
                                    </p:animRot>
                                  </p:childTnLst>
                                </p:cTn>
                              </p:par>
                              <p:par>
                                <p:cTn id="280" presetID="45" presetClass="entr" presetSubtype="0" fill="hold" nodeType="withEffect">
                                  <p:stCondLst>
                                    <p:cond delay="500"/>
                                  </p:stCondLst>
                                  <p:childTnLst>
                                    <p:set>
                                      <p:cBhvr>
                                        <p:cTn id="281" dur="1" fill="hold">
                                          <p:stCondLst>
                                            <p:cond delay="0"/>
                                          </p:stCondLst>
                                        </p:cTn>
                                        <p:tgtEl>
                                          <p:spTgt spid="27"/>
                                        </p:tgtEl>
                                        <p:attrNameLst>
                                          <p:attrName>style.visibility</p:attrName>
                                        </p:attrNameLst>
                                      </p:cBhvr>
                                      <p:to>
                                        <p:strVal val="visible"/>
                                      </p:to>
                                    </p:set>
                                    <p:animEffect transition="in" filter="fade">
                                      <p:cBhvr>
                                        <p:cTn id="282" dur="500"/>
                                        <p:tgtEl>
                                          <p:spTgt spid="27"/>
                                        </p:tgtEl>
                                      </p:cBhvr>
                                    </p:animEffect>
                                    <p:anim calcmode="lin" valueType="num">
                                      <p:cBhvr>
                                        <p:cTn id="283" dur="500" fill="hold"/>
                                        <p:tgtEl>
                                          <p:spTgt spid="27"/>
                                        </p:tgtEl>
                                        <p:attrNameLst>
                                          <p:attrName>ppt_w</p:attrName>
                                        </p:attrNameLst>
                                      </p:cBhvr>
                                      <p:tavLst>
                                        <p:tav tm="0" fmla="#ppt_w*sin(2.5*pi*$)">
                                          <p:val>
                                            <p:fltVal val="0"/>
                                          </p:val>
                                        </p:tav>
                                        <p:tav tm="100000">
                                          <p:val>
                                            <p:fltVal val="1"/>
                                          </p:val>
                                        </p:tav>
                                      </p:tavLst>
                                    </p:anim>
                                    <p:anim calcmode="lin" valueType="num">
                                      <p:cBhvr>
                                        <p:cTn id="284" dur="500" fill="hold"/>
                                        <p:tgtEl>
                                          <p:spTgt spid="27"/>
                                        </p:tgtEl>
                                        <p:attrNameLst>
                                          <p:attrName>ppt_h</p:attrName>
                                        </p:attrNameLst>
                                      </p:cBhvr>
                                      <p:tavLst>
                                        <p:tav tm="0">
                                          <p:val>
                                            <p:strVal val="#ppt_h"/>
                                          </p:val>
                                        </p:tav>
                                        <p:tav tm="100000">
                                          <p:val>
                                            <p:strVal val="#ppt_h"/>
                                          </p:val>
                                        </p:tav>
                                      </p:tavLst>
                                    </p:anim>
                                  </p:childTnLst>
                                </p:cTn>
                              </p:par>
                              <p:par>
                                <p:cTn id="285" presetID="0" presetClass="path" presetSubtype="0" fill="hold" nodeType="withEffect">
                                  <p:stCondLst>
                                    <p:cond delay="500"/>
                                  </p:stCondLst>
                                  <p:childTnLst>
                                    <p:animMotion origin="layout" path="M -0.21146 0.01728 C -0.19097 0.0182 -0.11493 0.02222 -0.08663 0.02222 C -0.05834 0.02222 -0.0566 0.02098 -0.04202 0.01728 C -0.02761 0.01358 -0.00868 0.0037 2.77778E-6 4.93827E-6 " pathEditMode="relative" rAng="0" ptsTypes="aaaa">
                                      <p:cBhvr>
                                        <p:cTn id="286" dur="500" fill="hold"/>
                                        <p:tgtEl>
                                          <p:spTgt spid="27"/>
                                        </p:tgtEl>
                                        <p:attrNameLst>
                                          <p:attrName>ppt_x</p:attrName>
                                          <p:attrName>ppt_y</p:attrName>
                                        </p:attrNameLst>
                                      </p:cBhvr>
                                      <p:rCtr x="10573" y="-617"/>
                                    </p:animMotion>
                                  </p:childTnLst>
                                </p:cTn>
                              </p:par>
                              <p:par>
                                <p:cTn id="287" presetID="8" presetClass="emph" presetSubtype="0" fill="hold" nodeType="withEffect">
                                  <p:stCondLst>
                                    <p:cond delay="500"/>
                                  </p:stCondLst>
                                  <p:childTnLst>
                                    <p:animRot by="21600000">
                                      <p:cBhvr>
                                        <p:cTn id="288" dur="500" fill="hold"/>
                                        <p:tgtEl>
                                          <p:spTgt spid="27"/>
                                        </p:tgtEl>
                                        <p:attrNameLst>
                                          <p:attrName>r</p:attrName>
                                        </p:attrNameLst>
                                      </p:cBhvr>
                                    </p:animRot>
                                  </p:childTnLst>
                                </p:cTn>
                              </p:par>
                              <p:par>
                                <p:cTn id="289" presetID="42" presetClass="path" presetSubtype="0" fill="hold" nodeType="withEffect">
                                  <p:stCondLst>
                                    <p:cond delay="1000"/>
                                  </p:stCondLst>
                                  <p:childTnLst>
                                    <p:animMotion origin="layout" path="M 3.33333E-6 1.7284E-6 L 0.025 1.7284E-6 " pathEditMode="relative" rAng="0" ptsTypes="AA">
                                      <p:cBhvr>
                                        <p:cTn id="290" dur="3000" fill="hold"/>
                                        <p:tgtEl>
                                          <p:spTgt spid="27"/>
                                        </p:tgtEl>
                                        <p:attrNameLst>
                                          <p:attrName>ppt_x</p:attrName>
                                          <p:attrName>ppt_y</p:attrName>
                                        </p:attrNameLst>
                                      </p:cBhvr>
                                      <p:rCtr x="1250" y="0"/>
                                    </p:animMotion>
                                  </p:childTnLst>
                                </p:cTn>
                              </p:par>
                              <p:par>
                                <p:cTn id="291" presetID="19" presetClass="entr" presetSubtype="10" fill="hold" nodeType="withEffect">
                                  <p:stCondLst>
                                    <p:cond delay="800"/>
                                  </p:stCondLst>
                                  <p:childTnLst>
                                    <p:set>
                                      <p:cBhvr>
                                        <p:cTn id="292" dur="1" fill="hold">
                                          <p:stCondLst>
                                            <p:cond delay="0"/>
                                          </p:stCondLst>
                                        </p:cTn>
                                        <p:tgtEl>
                                          <p:spTgt spid="27"/>
                                        </p:tgtEl>
                                        <p:attrNameLst>
                                          <p:attrName>style.visibility</p:attrName>
                                        </p:attrNameLst>
                                      </p:cBhvr>
                                      <p:to>
                                        <p:strVal val="visible"/>
                                      </p:to>
                                    </p:set>
                                    <p:anim calcmode="lin" valueType="num">
                                      <p:cBhvr>
                                        <p:cTn id="293" dur="3200" fill="hold"/>
                                        <p:tgtEl>
                                          <p:spTgt spid="27"/>
                                        </p:tgtEl>
                                        <p:attrNameLst>
                                          <p:attrName>ppt_w</p:attrName>
                                        </p:attrNameLst>
                                      </p:cBhvr>
                                      <p:tavLst>
                                        <p:tav tm="0" fmla="#ppt_w*sin(2.5*pi*$)">
                                          <p:val>
                                            <p:fltVal val="0"/>
                                          </p:val>
                                        </p:tav>
                                        <p:tav tm="100000">
                                          <p:val>
                                            <p:fltVal val="1"/>
                                          </p:val>
                                        </p:tav>
                                      </p:tavLst>
                                    </p:anim>
                                    <p:anim calcmode="lin" valueType="num">
                                      <p:cBhvr>
                                        <p:cTn id="294" dur="3200" fill="hold"/>
                                        <p:tgtEl>
                                          <p:spTgt spid="27"/>
                                        </p:tgtEl>
                                        <p:attrNameLst>
                                          <p:attrName>ppt_h</p:attrName>
                                        </p:attrNameLst>
                                      </p:cBhvr>
                                      <p:tavLst>
                                        <p:tav tm="0">
                                          <p:val>
                                            <p:strVal val="#ppt_h"/>
                                          </p:val>
                                        </p:tav>
                                        <p:tav tm="100000">
                                          <p:val>
                                            <p:strVal val="#ppt_h"/>
                                          </p:val>
                                        </p:tav>
                                      </p:tavLst>
                                    </p:anim>
                                  </p:childTnLst>
                                </p:cTn>
                              </p:par>
                              <p:par>
                                <p:cTn id="295" presetID="8" presetClass="emph" presetSubtype="0" fill="hold" nodeType="withEffect">
                                  <p:stCondLst>
                                    <p:cond delay="800"/>
                                  </p:stCondLst>
                                  <p:childTnLst>
                                    <p:animRot by="21600000">
                                      <p:cBhvr>
                                        <p:cTn id="296" dur="3200" fill="hold"/>
                                        <p:tgtEl>
                                          <p:spTgt spid="27"/>
                                        </p:tgtEl>
                                        <p:attrNameLst>
                                          <p:attrName>r</p:attrName>
                                        </p:attrNameLst>
                                      </p:cBhvr>
                                    </p:animRot>
                                  </p:childTnLst>
                                </p:cTn>
                              </p:par>
                              <p:par>
                                <p:cTn id="297" presetID="0" presetClass="path" presetSubtype="0" fill="hold" nodeType="withEffect">
                                  <p:stCondLst>
                                    <p:cond delay="4000"/>
                                  </p:stCondLst>
                                  <p:childTnLst>
                                    <p:animMotion origin="layout" path="M 0.025 3.7037E-7 C 0.04166 0.00833 0.075 0.05772 0.12552 0.05093 C 0.17604 0.04414 0.25503 -0.0321 0.32864 -0.04167 C 0.40225 -0.05123 0.4658 0.00154 0.56719 -0.00648 C 0.66857 -0.01451 0.85989 -0.07253 0.93698 -0.08982 " pathEditMode="relative" rAng="0" ptsTypes="aaaaa">
                                      <p:cBhvr>
                                        <p:cTn id="298" dur="2000" fill="hold"/>
                                        <p:tgtEl>
                                          <p:spTgt spid="27"/>
                                        </p:tgtEl>
                                        <p:attrNameLst>
                                          <p:attrName>ppt_x</p:attrName>
                                          <p:attrName>ppt_y</p:attrName>
                                        </p:attrNameLst>
                                      </p:cBhvr>
                                      <p:rCtr x="45590" y="-1605"/>
                                    </p:animMotion>
                                  </p:childTnLst>
                                </p:cTn>
                              </p:par>
                              <p:par>
                                <p:cTn id="299" presetID="19" presetClass="entr" presetSubtype="10" fill="hold" nodeType="withEffect">
                                  <p:stCondLst>
                                    <p:cond delay="3500"/>
                                  </p:stCondLst>
                                  <p:childTnLst>
                                    <p:set>
                                      <p:cBhvr>
                                        <p:cTn id="300" dur="1" fill="hold">
                                          <p:stCondLst>
                                            <p:cond delay="0"/>
                                          </p:stCondLst>
                                        </p:cTn>
                                        <p:tgtEl>
                                          <p:spTgt spid="27"/>
                                        </p:tgtEl>
                                        <p:attrNameLst>
                                          <p:attrName>style.visibility</p:attrName>
                                        </p:attrNameLst>
                                      </p:cBhvr>
                                      <p:to>
                                        <p:strVal val="visible"/>
                                      </p:to>
                                    </p:set>
                                    <p:anim calcmode="lin" valueType="num">
                                      <p:cBhvr>
                                        <p:cTn id="301" dur="2500" fill="hold"/>
                                        <p:tgtEl>
                                          <p:spTgt spid="27"/>
                                        </p:tgtEl>
                                        <p:attrNameLst>
                                          <p:attrName>ppt_w</p:attrName>
                                        </p:attrNameLst>
                                      </p:cBhvr>
                                      <p:tavLst>
                                        <p:tav tm="0" fmla="#ppt_w*sin(2.5*pi*$)">
                                          <p:val>
                                            <p:fltVal val="0"/>
                                          </p:val>
                                        </p:tav>
                                        <p:tav tm="100000">
                                          <p:val>
                                            <p:fltVal val="1"/>
                                          </p:val>
                                        </p:tav>
                                      </p:tavLst>
                                    </p:anim>
                                    <p:anim calcmode="lin" valueType="num">
                                      <p:cBhvr>
                                        <p:cTn id="302" dur="2500" fill="hold"/>
                                        <p:tgtEl>
                                          <p:spTgt spid="27"/>
                                        </p:tgtEl>
                                        <p:attrNameLst>
                                          <p:attrName>ppt_h</p:attrName>
                                        </p:attrNameLst>
                                      </p:cBhvr>
                                      <p:tavLst>
                                        <p:tav tm="0">
                                          <p:val>
                                            <p:strVal val="#ppt_h"/>
                                          </p:val>
                                        </p:tav>
                                        <p:tav tm="100000">
                                          <p:val>
                                            <p:strVal val="#ppt_h"/>
                                          </p:val>
                                        </p:tav>
                                      </p:tavLst>
                                    </p:anim>
                                  </p:childTnLst>
                                </p:cTn>
                              </p:par>
                              <p:par>
                                <p:cTn id="303" presetID="8" presetClass="emph" presetSubtype="0" fill="hold" nodeType="withEffect">
                                  <p:stCondLst>
                                    <p:cond delay="3500"/>
                                  </p:stCondLst>
                                  <p:childTnLst>
                                    <p:animRot by="21600000">
                                      <p:cBhvr>
                                        <p:cTn id="304" dur="2500" fill="hold"/>
                                        <p:tgtEl>
                                          <p:spTgt spid="27"/>
                                        </p:tgtEl>
                                        <p:attrNameLst>
                                          <p:attrName>r</p:attrName>
                                        </p:attrNameLst>
                                      </p:cBhvr>
                                    </p:animRot>
                                  </p:childTnLst>
                                </p:cTn>
                              </p:par>
                              <p:par>
                                <p:cTn id="305" presetID="45" presetClass="entr" presetSubtype="0" fill="hold" nodeType="withEffect">
                                  <p:stCondLst>
                                    <p:cond delay="550"/>
                                  </p:stCondLst>
                                  <p:childTnLst>
                                    <p:set>
                                      <p:cBhvr>
                                        <p:cTn id="306" dur="1" fill="hold">
                                          <p:stCondLst>
                                            <p:cond delay="0"/>
                                          </p:stCondLst>
                                        </p:cTn>
                                        <p:tgtEl>
                                          <p:spTgt spid="24"/>
                                        </p:tgtEl>
                                        <p:attrNameLst>
                                          <p:attrName>style.visibility</p:attrName>
                                        </p:attrNameLst>
                                      </p:cBhvr>
                                      <p:to>
                                        <p:strVal val="visible"/>
                                      </p:to>
                                    </p:set>
                                    <p:animEffect transition="in" filter="fade">
                                      <p:cBhvr>
                                        <p:cTn id="307" dur="500"/>
                                        <p:tgtEl>
                                          <p:spTgt spid="24"/>
                                        </p:tgtEl>
                                      </p:cBhvr>
                                    </p:animEffect>
                                    <p:anim calcmode="lin" valueType="num">
                                      <p:cBhvr>
                                        <p:cTn id="308" dur="500" fill="hold"/>
                                        <p:tgtEl>
                                          <p:spTgt spid="24"/>
                                        </p:tgtEl>
                                        <p:attrNameLst>
                                          <p:attrName>ppt_w</p:attrName>
                                        </p:attrNameLst>
                                      </p:cBhvr>
                                      <p:tavLst>
                                        <p:tav tm="0" fmla="#ppt_w*sin(2.5*pi*$)">
                                          <p:val>
                                            <p:fltVal val="0"/>
                                          </p:val>
                                        </p:tav>
                                        <p:tav tm="100000">
                                          <p:val>
                                            <p:fltVal val="1"/>
                                          </p:val>
                                        </p:tav>
                                      </p:tavLst>
                                    </p:anim>
                                    <p:anim calcmode="lin" valueType="num">
                                      <p:cBhvr>
                                        <p:cTn id="309" dur="500" fill="hold"/>
                                        <p:tgtEl>
                                          <p:spTgt spid="24"/>
                                        </p:tgtEl>
                                        <p:attrNameLst>
                                          <p:attrName>ppt_h</p:attrName>
                                        </p:attrNameLst>
                                      </p:cBhvr>
                                      <p:tavLst>
                                        <p:tav tm="0">
                                          <p:val>
                                            <p:strVal val="#ppt_h"/>
                                          </p:val>
                                        </p:tav>
                                        <p:tav tm="100000">
                                          <p:val>
                                            <p:strVal val="#ppt_h"/>
                                          </p:val>
                                        </p:tav>
                                      </p:tavLst>
                                    </p:anim>
                                  </p:childTnLst>
                                </p:cTn>
                              </p:par>
                              <p:par>
                                <p:cTn id="310" presetID="0" presetClass="path" presetSubtype="0" fill="hold" nodeType="withEffect">
                                  <p:stCondLst>
                                    <p:cond delay="550"/>
                                  </p:stCondLst>
                                  <p:childTnLst>
                                    <p:animMotion origin="layout" path="M -0.20295 0.07716 C -0.18299 0.07624 -0.11059 0.07778 -0.08212 0.07191 C -0.05382 0.06605 -0.04531 0.05309 -0.03194 0.04105 C -0.01823 0.02901 -0.00712 0.00864 -0.00069 -8.64198E-7 " pathEditMode="relative" rAng="0" ptsTypes="aaaa">
                                      <p:cBhvr>
                                        <p:cTn id="311" dur="500" fill="hold"/>
                                        <p:tgtEl>
                                          <p:spTgt spid="24"/>
                                        </p:tgtEl>
                                        <p:attrNameLst>
                                          <p:attrName>ppt_x</p:attrName>
                                          <p:attrName>ppt_y</p:attrName>
                                        </p:attrNameLst>
                                      </p:cBhvr>
                                      <p:rCtr x="10104" y="-3827"/>
                                    </p:animMotion>
                                  </p:childTnLst>
                                </p:cTn>
                              </p:par>
                              <p:par>
                                <p:cTn id="312" presetID="8" presetClass="emph" presetSubtype="0" fill="hold" nodeType="withEffect">
                                  <p:stCondLst>
                                    <p:cond delay="550"/>
                                  </p:stCondLst>
                                  <p:childTnLst>
                                    <p:animRot by="21600000">
                                      <p:cBhvr>
                                        <p:cTn id="313" dur="500" fill="hold"/>
                                        <p:tgtEl>
                                          <p:spTgt spid="24"/>
                                        </p:tgtEl>
                                        <p:attrNameLst>
                                          <p:attrName>r</p:attrName>
                                        </p:attrNameLst>
                                      </p:cBhvr>
                                    </p:animRot>
                                  </p:childTnLst>
                                </p:cTn>
                              </p:par>
                              <p:par>
                                <p:cTn id="314" presetID="42" presetClass="path" presetSubtype="0" fill="hold" nodeType="withEffect">
                                  <p:stCondLst>
                                    <p:cond delay="1050"/>
                                  </p:stCondLst>
                                  <p:childTnLst>
                                    <p:animMotion origin="layout" path="M 3.33333E-6 1.7284E-6 L 0.025 1.7284E-6 " pathEditMode="relative" rAng="0" ptsTypes="AA">
                                      <p:cBhvr>
                                        <p:cTn id="315" dur="3000" fill="hold"/>
                                        <p:tgtEl>
                                          <p:spTgt spid="24"/>
                                        </p:tgtEl>
                                        <p:attrNameLst>
                                          <p:attrName>ppt_x</p:attrName>
                                          <p:attrName>ppt_y</p:attrName>
                                        </p:attrNameLst>
                                      </p:cBhvr>
                                      <p:rCtr x="1250" y="0"/>
                                    </p:animMotion>
                                  </p:childTnLst>
                                </p:cTn>
                              </p:par>
                              <p:par>
                                <p:cTn id="316" presetID="19" presetClass="entr" presetSubtype="10" fill="hold" nodeType="withEffect">
                                  <p:stCondLst>
                                    <p:cond delay="850"/>
                                  </p:stCondLst>
                                  <p:childTnLst>
                                    <p:set>
                                      <p:cBhvr>
                                        <p:cTn id="317" dur="1" fill="hold">
                                          <p:stCondLst>
                                            <p:cond delay="0"/>
                                          </p:stCondLst>
                                        </p:cTn>
                                        <p:tgtEl>
                                          <p:spTgt spid="24"/>
                                        </p:tgtEl>
                                        <p:attrNameLst>
                                          <p:attrName>style.visibility</p:attrName>
                                        </p:attrNameLst>
                                      </p:cBhvr>
                                      <p:to>
                                        <p:strVal val="visible"/>
                                      </p:to>
                                    </p:set>
                                    <p:anim calcmode="lin" valueType="num">
                                      <p:cBhvr>
                                        <p:cTn id="318" dur="3200" fill="hold"/>
                                        <p:tgtEl>
                                          <p:spTgt spid="24"/>
                                        </p:tgtEl>
                                        <p:attrNameLst>
                                          <p:attrName>ppt_w</p:attrName>
                                        </p:attrNameLst>
                                      </p:cBhvr>
                                      <p:tavLst>
                                        <p:tav tm="0" fmla="#ppt_w*sin(2.5*pi*$)">
                                          <p:val>
                                            <p:fltVal val="0"/>
                                          </p:val>
                                        </p:tav>
                                        <p:tav tm="100000">
                                          <p:val>
                                            <p:fltVal val="1"/>
                                          </p:val>
                                        </p:tav>
                                      </p:tavLst>
                                    </p:anim>
                                    <p:anim calcmode="lin" valueType="num">
                                      <p:cBhvr>
                                        <p:cTn id="319" dur="3200" fill="hold"/>
                                        <p:tgtEl>
                                          <p:spTgt spid="24"/>
                                        </p:tgtEl>
                                        <p:attrNameLst>
                                          <p:attrName>ppt_h</p:attrName>
                                        </p:attrNameLst>
                                      </p:cBhvr>
                                      <p:tavLst>
                                        <p:tav tm="0">
                                          <p:val>
                                            <p:strVal val="#ppt_h"/>
                                          </p:val>
                                        </p:tav>
                                        <p:tav tm="100000">
                                          <p:val>
                                            <p:strVal val="#ppt_h"/>
                                          </p:val>
                                        </p:tav>
                                      </p:tavLst>
                                    </p:anim>
                                  </p:childTnLst>
                                </p:cTn>
                              </p:par>
                              <p:par>
                                <p:cTn id="320" presetID="8" presetClass="emph" presetSubtype="0" fill="hold" nodeType="withEffect">
                                  <p:stCondLst>
                                    <p:cond delay="850"/>
                                  </p:stCondLst>
                                  <p:childTnLst>
                                    <p:animRot by="21600000">
                                      <p:cBhvr>
                                        <p:cTn id="321" dur="3200" fill="hold"/>
                                        <p:tgtEl>
                                          <p:spTgt spid="24"/>
                                        </p:tgtEl>
                                        <p:attrNameLst>
                                          <p:attrName>r</p:attrName>
                                        </p:attrNameLst>
                                      </p:cBhvr>
                                    </p:animRot>
                                  </p:childTnLst>
                                </p:cTn>
                              </p:par>
                              <p:par>
                                <p:cTn id="322" presetID="0" presetClass="path" presetSubtype="0" fill="hold" nodeType="withEffect">
                                  <p:stCondLst>
                                    <p:cond delay="40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323" dur="2000" fill="hold"/>
                                        <p:tgtEl>
                                          <p:spTgt spid="24"/>
                                        </p:tgtEl>
                                        <p:attrNameLst>
                                          <p:attrName>ppt_x</p:attrName>
                                          <p:attrName>ppt_y</p:attrName>
                                        </p:attrNameLst>
                                      </p:cBhvr>
                                      <p:rCtr x="50000" y="2593"/>
                                    </p:animMotion>
                                  </p:childTnLst>
                                </p:cTn>
                              </p:par>
                              <p:par>
                                <p:cTn id="324" presetID="19" presetClass="entr" presetSubtype="10" fill="hold" nodeType="withEffect">
                                  <p:stCondLst>
                                    <p:cond delay="3550"/>
                                  </p:stCondLst>
                                  <p:childTnLst>
                                    <p:set>
                                      <p:cBhvr>
                                        <p:cTn id="325" dur="1" fill="hold">
                                          <p:stCondLst>
                                            <p:cond delay="0"/>
                                          </p:stCondLst>
                                        </p:cTn>
                                        <p:tgtEl>
                                          <p:spTgt spid="24"/>
                                        </p:tgtEl>
                                        <p:attrNameLst>
                                          <p:attrName>style.visibility</p:attrName>
                                        </p:attrNameLst>
                                      </p:cBhvr>
                                      <p:to>
                                        <p:strVal val="visible"/>
                                      </p:to>
                                    </p:set>
                                    <p:anim calcmode="lin" valueType="num">
                                      <p:cBhvr>
                                        <p:cTn id="326" dur="2500" fill="hold"/>
                                        <p:tgtEl>
                                          <p:spTgt spid="24"/>
                                        </p:tgtEl>
                                        <p:attrNameLst>
                                          <p:attrName>ppt_w</p:attrName>
                                        </p:attrNameLst>
                                      </p:cBhvr>
                                      <p:tavLst>
                                        <p:tav tm="0" fmla="#ppt_w*sin(2.5*pi*$)">
                                          <p:val>
                                            <p:fltVal val="0"/>
                                          </p:val>
                                        </p:tav>
                                        <p:tav tm="100000">
                                          <p:val>
                                            <p:fltVal val="1"/>
                                          </p:val>
                                        </p:tav>
                                      </p:tavLst>
                                    </p:anim>
                                    <p:anim calcmode="lin" valueType="num">
                                      <p:cBhvr>
                                        <p:cTn id="327" dur="2500" fill="hold"/>
                                        <p:tgtEl>
                                          <p:spTgt spid="24"/>
                                        </p:tgtEl>
                                        <p:attrNameLst>
                                          <p:attrName>ppt_h</p:attrName>
                                        </p:attrNameLst>
                                      </p:cBhvr>
                                      <p:tavLst>
                                        <p:tav tm="0">
                                          <p:val>
                                            <p:strVal val="#ppt_h"/>
                                          </p:val>
                                        </p:tav>
                                        <p:tav tm="100000">
                                          <p:val>
                                            <p:strVal val="#ppt_h"/>
                                          </p:val>
                                        </p:tav>
                                      </p:tavLst>
                                    </p:anim>
                                  </p:childTnLst>
                                </p:cTn>
                              </p:par>
                              <p:par>
                                <p:cTn id="328" presetID="8" presetClass="emph" presetSubtype="0" fill="hold" nodeType="withEffect">
                                  <p:stCondLst>
                                    <p:cond delay="3550"/>
                                  </p:stCondLst>
                                  <p:childTnLst>
                                    <p:animRot by="21600000">
                                      <p:cBhvr>
                                        <p:cTn id="329" dur="2500" fill="hold"/>
                                        <p:tgtEl>
                                          <p:spTgt spid="24"/>
                                        </p:tgtEl>
                                        <p:attrNameLst>
                                          <p:attrName>r</p:attrName>
                                        </p:attrNameLst>
                                      </p:cBhvr>
                                    </p:animRot>
                                  </p:childTnLst>
                                </p:cTn>
                              </p:par>
                              <p:par>
                                <p:cTn id="330" presetID="45" presetClass="entr" presetSubtype="0" fill="hold" nodeType="withEffect">
                                  <p:stCondLst>
                                    <p:cond delay="600"/>
                                  </p:stCondLst>
                                  <p:childTnLst>
                                    <p:set>
                                      <p:cBhvr>
                                        <p:cTn id="331" dur="1" fill="hold">
                                          <p:stCondLst>
                                            <p:cond delay="0"/>
                                          </p:stCondLst>
                                        </p:cTn>
                                        <p:tgtEl>
                                          <p:spTgt spid="29"/>
                                        </p:tgtEl>
                                        <p:attrNameLst>
                                          <p:attrName>style.visibility</p:attrName>
                                        </p:attrNameLst>
                                      </p:cBhvr>
                                      <p:to>
                                        <p:strVal val="visible"/>
                                      </p:to>
                                    </p:set>
                                    <p:animEffect transition="in" filter="fade">
                                      <p:cBhvr>
                                        <p:cTn id="332" dur="500"/>
                                        <p:tgtEl>
                                          <p:spTgt spid="29"/>
                                        </p:tgtEl>
                                      </p:cBhvr>
                                    </p:animEffect>
                                    <p:anim calcmode="lin" valueType="num">
                                      <p:cBhvr>
                                        <p:cTn id="333" dur="500" fill="hold"/>
                                        <p:tgtEl>
                                          <p:spTgt spid="29"/>
                                        </p:tgtEl>
                                        <p:attrNameLst>
                                          <p:attrName>ppt_w</p:attrName>
                                        </p:attrNameLst>
                                      </p:cBhvr>
                                      <p:tavLst>
                                        <p:tav tm="0" fmla="#ppt_w*sin(2.5*pi*$)">
                                          <p:val>
                                            <p:fltVal val="0"/>
                                          </p:val>
                                        </p:tav>
                                        <p:tav tm="100000">
                                          <p:val>
                                            <p:fltVal val="1"/>
                                          </p:val>
                                        </p:tav>
                                      </p:tavLst>
                                    </p:anim>
                                    <p:anim calcmode="lin" valueType="num">
                                      <p:cBhvr>
                                        <p:cTn id="334" dur="500" fill="hold"/>
                                        <p:tgtEl>
                                          <p:spTgt spid="29"/>
                                        </p:tgtEl>
                                        <p:attrNameLst>
                                          <p:attrName>ppt_h</p:attrName>
                                        </p:attrNameLst>
                                      </p:cBhvr>
                                      <p:tavLst>
                                        <p:tav tm="0">
                                          <p:val>
                                            <p:strVal val="#ppt_h"/>
                                          </p:val>
                                        </p:tav>
                                        <p:tav tm="100000">
                                          <p:val>
                                            <p:strVal val="#ppt_h"/>
                                          </p:val>
                                        </p:tav>
                                      </p:tavLst>
                                    </p:anim>
                                  </p:childTnLst>
                                </p:cTn>
                              </p:par>
                              <p:par>
                                <p:cTn id="335" presetID="0" presetClass="path" presetSubtype="0" fill="hold" nodeType="withEffect">
                                  <p:stCondLst>
                                    <p:cond delay="600"/>
                                  </p:stCondLst>
                                  <p:childTnLst>
                                    <p:animMotion origin="layout" path="M -0.21042 -0.0895 C -0.18837 -0.08734 -0.10886 -0.08333 -0.07761 -0.07654 C -0.04636 -0.06975 -0.03577 -0.06142 -0.02292 -0.04876 C -0.01007 -0.03611 -0.00468 -0.01018 5E-6 -4.32099E-6 " pathEditMode="relative" rAng="0" ptsTypes="aaaa">
                                      <p:cBhvr>
                                        <p:cTn id="336" dur="500" fill="hold"/>
                                        <p:tgtEl>
                                          <p:spTgt spid="29"/>
                                        </p:tgtEl>
                                        <p:attrNameLst>
                                          <p:attrName>ppt_x</p:attrName>
                                          <p:attrName>ppt_y</p:attrName>
                                        </p:attrNameLst>
                                      </p:cBhvr>
                                      <p:rCtr x="10521" y="4475"/>
                                    </p:animMotion>
                                  </p:childTnLst>
                                </p:cTn>
                              </p:par>
                              <p:par>
                                <p:cTn id="337" presetID="8" presetClass="emph" presetSubtype="0" fill="hold" nodeType="withEffect">
                                  <p:stCondLst>
                                    <p:cond delay="600"/>
                                  </p:stCondLst>
                                  <p:childTnLst>
                                    <p:animRot by="21600000">
                                      <p:cBhvr>
                                        <p:cTn id="338" dur="500" fill="hold"/>
                                        <p:tgtEl>
                                          <p:spTgt spid="29"/>
                                        </p:tgtEl>
                                        <p:attrNameLst>
                                          <p:attrName>r</p:attrName>
                                        </p:attrNameLst>
                                      </p:cBhvr>
                                    </p:animRot>
                                  </p:childTnLst>
                                </p:cTn>
                              </p:par>
                              <p:par>
                                <p:cTn id="339" presetID="42" presetClass="path" presetSubtype="0" fill="hold" nodeType="withEffect">
                                  <p:stCondLst>
                                    <p:cond delay="1100"/>
                                  </p:stCondLst>
                                  <p:childTnLst>
                                    <p:animMotion origin="layout" path="M 3.33333E-6 1.7284E-6 L 0.025 1.7284E-6 " pathEditMode="relative" rAng="0" ptsTypes="AA">
                                      <p:cBhvr>
                                        <p:cTn id="340" dur="3000" fill="hold"/>
                                        <p:tgtEl>
                                          <p:spTgt spid="29"/>
                                        </p:tgtEl>
                                        <p:attrNameLst>
                                          <p:attrName>ppt_x</p:attrName>
                                          <p:attrName>ppt_y</p:attrName>
                                        </p:attrNameLst>
                                      </p:cBhvr>
                                      <p:rCtr x="1250" y="0"/>
                                    </p:animMotion>
                                  </p:childTnLst>
                                </p:cTn>
                              </p:par>
                              <p:par>
                                <p:cTn id="341" presetID="19" presetClass="entr" presetSubtype="10" fill="hold" nodeType="withEffect">
                                  <p:stCondLst>
                                    <p:cond delay="900"/>
                                  </p:stCondLst>
                                  <p:childTnLst>
                                    <p:set>
                                      <p:cBhvr>
                                        <p:cTn id="342" dur="1" fill="hold">
                                          <p:stCondLst>
                                            <p:cond delay="0"/>
                                          </p:stCondLst>
                                        </p:cTn>
                                        <p:tgtEl>
                                          <p:spTgt spid="29"/>
                                        </p:tgtEl>
                                        <p:attrNameLst>
                                          <p:attrName>style.visibility</p:attrName>
                                        </p:attrNameLst>
                                      </p:cBhvr>
                                      <p:to>
                                        <p:strVal val="visible"/>
                                      </p:to>
                                    </p:set>
                                    <p:anim calcmode="lin" valueType="num">
                                      <p:cBhvr>
                                        <p:cTn id="343" dur="3200" fill="hold"/>
                                        <p:tgtEl>
                                          <p:spTgt spid="29"/>
                                        </p:tgtEl>
                                        <p:attrNameLst>
                                          <p:attrName>ppt_w</p:attrName>
                                        </p:attrNameLst>
                                      </p:cBhvr>
                                      <p:tavLst>
                                        <p:tav tm="0" fmla="#ppt_w*sin(2.5*pi*$)">
                                          <p:val>
                                            <p:fltVal val="0"/>
                                          </p:val>
                                        </p:tav>
                                        <p:tav tm="100000">
                                          <p:val>
                                            <p:fltVal val="1"/>
                                          </p:val>
                                        </p:tav>
                                      </p:tavLst>
                                    </p:anim>
                                    <p:anim calcmode="lin" valueType="num">
                                      <p:cBhvr>
                                        <p:cTn id="344" dur="3200" fill="hold"/>
                                        <p:tgtEl>
                                          <p:spTgt spid="29"/>
                                        </p:tgtEl>
                                        <p:attrNameLst>
                                          <p:attrName>ppt_h</p:attrName>
                                        </p:attrNameLst>
                                      </p:cBhvr>
                                      <p:tavLst>
                                        <p:tav tm="0">
                                          <p:val>
                                            <p:strVal val="#ppt_h"/>
                                          </p:val>
                                        </p:tav>
                                        <p:tav tm="100000">
                                          <p:val>
                                            <p:strVal val="#ppt_h"/>
                                          </p:val>
                                        </p:tav>
                                      </p:tavLst>
                                    </p:anim>
                                  </p:childTnLst>
                                </p:cTn>
                              </p:par>
                              <p:par>
                                <p:cTn id="345" presetID="8" presetClass="emph" presetSubtype="0" fill="hold" nodeType="withEffect">
                                  <p:stCondLst>
                                    <p:cond delay="900"/>
                                  </p:stCondLst>
                                  <p:childTnLst>
                                    <p:animRot by="21600000">
                                      <p:cBhvr>
                                        <p:cTn id="346" dur="3200" fill="hold"/>
                                        <p:tgtEl>
                                          <p:spTgt spid="29"/>
                                        </p:tgtEl>
                                        <p:attrNameLst>
                                          <p:attrName>r</p:attrName>
                                        </p:attrNameLst>
                                      </p:cBhvr>
                                    </p:animRot>
                                  </p:childTnLst>
                                </p:cTn>
                              </p:par>
                              <p:par>
                                <p:cTn id="347" presetID="0" presetClass="path" presetSubtype="0" fill="hold" nodeType="withEffect">
                                  <p:stCondLst>
                                    <p:cond delay="41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348" dur="2000" fill="hold"/>
                                        <p:tgtEl>
                                          <p:spTgt spid="29"/>
                                        </p:tgtEl>
                                        <p:attrNameLst>
                                          <p:attrName>ppt_x</p:attrName>
                                          <p:attrName>ppt_y</p:attrName>
                                        </p:attrNameLst>
                                      </p:cBhvr>
                                      <p:rCtr x="50000" y="2593"/>
                                    </p:animMotion>
                                  </p:childTnLst>
                                </p:cTn>
                              </p:par>
                              <p:par>
                                <p:cTn id="349" presetID="19" presetClass="entr" presetSubtype="10" fill="hold" nodeType="withEffect">
                                  <p:stCondLst>
                                    <p:cond delay="3600"/>
                                  </p:stCondLst>
                                  <p:childTnLst>
                                    <p:set>
                                      <p:cBhvr>
                                        <p:cTn id="350" dur="1" fill="hold">
                                          <p:stCondLst>
                                            <p:cond delay="0"/>
                                          </p:stCondLst>
                                        </p:cTn>
                                        <p:tgtEl>
                                          <p:spTgt spid="29"/>
                                        </p:tgtEl>
                                        <p:attrNameLst>
                                          <p:attrName>style.visibility</p:attrName>
                                        </p:attrNameLst>
                                      </p:cBhvr>
                                      <p:to>
                                        <p:strVal val="visible"/>
                                      </p:to>
                                    </p:set>
                                    <p:anim calcmode="lin" valueType="num">
                                      <p:cBhvr>
                                        <p:cTn id="351" dur="2500" fill="hold"/>
                                        <p:tgtEl>
                                          <p:spTgt spid="29"/>
                                        </p:tgtEl>
                                        <p:attrNameLst>
                                          <p:attrName>ppt_w</p:attrName>
                                        </p:attrNameLst>
                                      </p:cBhvr>
                                      <p:tavLst>
                                        <p:tav tm="0" fmla="#ppt_w*sin(2.5*pi*$)">
                                          <p:val>
                                            <p:fltVal val="0"/>
                                          </p:val>
                                        </p:tav>
                                        <p:tav tm="100000">
                                          <p:val>
                                            <p:fltVal val="1"/>
                                          </p:val>
                                        </p:tav>
                                      </p:tavLst>
                                    </p:anim>
                                    <p:anim calcmode="lin" valueType="num">
                                      <p:cBhvr>
                                        <p:cTn id="352" dur="2500" fill="hold"/>
                                        <p:tgtEl>
                                          <p:spTgt spid="29"/>
                                        </p:tgtEl>
                                        <p:attrNameLst>
                                          <p:attrName>ppt_h</p:attrName>
                                        </p:attrNameLst>
                                      </p:cBhvr>
                                      <p:tavLst>
                                        <p:tav tm="0">
                                          <p:val>
                                            <p:strVal val="#ppt_h"/>
                                          </p:val>
                                        </p:tav>
                                        <p:tav tm="100000">
                                          <p:val>
                                            <p:strVal val="#ppt_h"/>
                                          </p:val>
                                        </p:tav>
                                      </p:tavLst>
                                    </p:anim>
                                  </p:childTnLst>
                                </p:cTn>
                              </p:par>
                              <p:par>
                                <p:cTn id="353" presetID="8" presetClass="emph" presetSubtype="0" fill="hold" nodeType="withEffect">
                                  <p:stCondLst>
                                    <p:cond delay="3600"/>
                                  </p:stCondLst>
                                  <p:childTnLst>
                                    <p:animRot by="21600000">
                                      <p:cBhvr>
                                        <p:cTn id="354" dur="2500" fill="hold"/>
                                        <p:tgtEl>
                                          <p:spTgt spid="29"/>
                                        </p:tgtEl>
                                        <p:attrNameLst>
                                          <p:attrName>r</p:attrName>
                                        </p:attrNameLst>
                                      </p:cBhvr>
                                    </p:animRot>
                                  </p:childTnLst>
                                </p:cTn>
                              </p:par>
                              <p:par>
                                <p:cTn id="355" presetID="45" presetClass="entr" presetSubtype="0" fill="hold" nodeType="withEffect">
                                  <p:stCondLst>
                                    <p:cond delay="350"/>
                                  </p:stCondLst>
                                  <p:childTnLst>
                                    <p:set>
                                      <p:cBhvr>
                                        <p:cTn id="356" dur="1" fill="hold">
                                          <p:stCondLst>
                                            <p:cond delay="0"/>
                                          </p:stCondLst>
                                        </p:cTn>
                                        <p:tgtEl>
                                          <p:spTgt spid="28"/>
                                        </p:tgtEl>
                                        <p:attrNameLst>
                                          <p:attrName>style.visibility</p:attrName>
                                        </p:attrNameLst>
                                      </p:cBhvr>
                                      <p:to>
                                        <p:strVal val="visible"/>
                                      </p:to>
                                    </p:set>
                                    <p:animEffect transition="in" filter="fade">
                                      <p:cBhvr>
                                        <p:cTn id="357" dur="500"/>
                                        <p:tgtEl>
                                          <p:spTgt spid="28"/>
                                        </p:tgtEl>
                                      </p:cBhvr>
                                    </p:animEffect>
                                    <p:anim calcmode="lin" valueType="num">
                                      <p:cBhvr>
                                        <p:cTn id="358" dur="500" fill="hold"/>
                                        <p:tgtEl>
                                          <p:spTgt spid="28"/>
                                        </p:tgtEl>
                                        <p:attrNameLst>
                                          <p:attrName>ppt_w</p:attrName>
                                        </p:attrNameLst>
                                      </p:cBhvr>
                                      <p:tavLst>
                                        <p:tav tm="0" fmla="#ppt_w*sin(2.5*pi*$)">
                                          <p:val>
                                            <p:fltVal val="0"/>
                                          </p:val>
                                        </p:tav>
                                        <p:tav tm="100000">
                                          <p:val>
                                            <p:fltVal val="1"/>
                                          </p:val>
                                        </p:tav>
                                      </p:tavLst>
                                    </p:anim>
                                    <p:anim calcmode="lin" valueType="num">
                                      <p:cBhvr>
                                        <p:cTn id="359" dur="500" fill="hold"/>
                                        <p:tgtEl>
                                          <p:spTgt spid="28"/>
                                        </p:tgtEl>
                                        <p:attrNameLst>
                                          <p:attrName>ppt_h</p:attrName>
                                        </p:attrNameLst>
                                      </p:cBhvr>
                                      <p:tavLst>
                                        <p:tav tm="0">
                                          <p:val>
                                            <p:strVal val="#ppt_h"/>
                                          </p:val>
                                        </p:tav>
                                        <p:tav tm="100000">
                                          <p:val>
                                            <p:strVal val="#ppt_h"/>
                                          </p:val>
                                        </p:tav>
                                      </p:tavLst>
                                    </p:anim>
                                  </p:childTnLst>
                                </p:cTn>
                              </p:par>
                              <p:par>
                                <p:cTn id="360" presetID="0" presetClass="path" presetSubtype="0" fill="hold" nodeType="withEffect">
                                  <p:stCondLst>
                                    <p:cond delay="350"/>
                                  </p:stCondLst>
                                  <p:childTnLst>
                                    <p:animMotion origin="layout" path="M -0.00017 0.00031 C -0.01163 -0.0034 -0.03194 -0.01667 -0.06909 -0.02253 C -0.10625 -0.0284 -0.19114 -0.0321 -0.22326 -0.03457 " pathEditMode="relative" rAng="0" ptsTypes="aaa">
                                      <p:cBhvr>
                                        <p:cTn id="361" dur="500" spd="-100000" fill="hold"/>
                                        <p:tgtEl>
                                          <p:spTgt spid="28"/>
                                        </p:tgtEl>
                                        <p:attrNameLst>
                                          <p:attrName>ppt_x</p:attrName>
                                          <p:attrName>ppt_y</p:attrName>
                                        </p:attrNameLst>
                                      </p:cBhvr>
                                      <p:rCtr x="-11163" y="-1759"/>
                                    </p:animMotion>
                                  </p:childTnLst>
                                </p:cTn>
                              </p:par>
                              <p:par>
                                <p:cTn id="362" presetID="8" presetClass="emph" presetSubtype="0" fill="hold" nodeType="withEffect">
                                  <p:stCondLst>
                                    <p:cond delay="350"/>
                                  </p:stCondLst>
                                  <p:childTnLst>
                                    <p:animRot by="21600000">
                                      <p:cBhvr>
                                        <p:cTn id="363" dur="500" fill="hold"/>
                                        <p:tgtEl>
                                          <p:spTgt spid="28"/>
                                        </p:tgtEl>
                                        <p:attrNameLst>
                                          <p:attrName>r</p:attrName>
                                        </p:attrNameLst>
                                      </p:cBhvr>
                                    </p:animRot>
                                  </p:childTnLst>
                                </p:cTn>
                              </p:par>
                              <p:par>
                                <p:cTn id="364" presetID="42" presetClass="path" presetSubtype="0" fill="hold" nodeType="withEffect">
                                  <p:stCondLst>
                                    <p:cond delay="950"/>
                                  </p:stCondLst>
                                  <p:childTnLst>
                                    <p:animMotion origin="layout" path="M 2.77778E-6 3.08642E-6 L 0.02326 3.08642E-6 " pathEditMode="relative" rAng="0" ptsTypes="AA">
                                      <p:cBhvr>
                                        <p:cTn id="365" dur="3000" fill="hold"/>
                                        <p:tgtEl>
                                          <p:spTgt spid="28"/>
                                        </p:tgtEl>
                                        <p:attrNameLst>
                                          <p:attrName>ppt_x</p:attrName>
                                          <p:attrName>ppt_y</p:attrName>
                                        </p:attrNameLst>
                                      </p:cBhvr>
                                      <p:rCtr x="1163" y="0"/>
                                    </p:animMotion>
                                  </p:childTnLst>
                                </p:cTn>
                              </p:par>
                              <p:par>
                                <p:cTn id="366" presetID="19" presetClass="entr" presetSubtype="10" fill="hold" nodeType="withEffect">
                                  <p:stCondLst>
                                    <p:cond delay="750"/>
                                  </p:stCondLst>
                                  <p:childTnLst>
                                    <p:set>
                                      <p:cBhvr>
                                        <p:cTn id="367" dur="1" fill="hold">
                                          <p:stCondLst>
                                            <p:cond delay="0"/>
                                          </p:stCondLst>
                                        </p:cTn>
                                        <p:tgtEl>
                                          <p:spTgt spid="28"/>
                                        </p:tgtEl>
                                        <p:attrNameLst>
                                          <p:attrName>style.visibility</p:attrName>
                                        </p:attrNameLst>
                                      </p:cBhvr>
                                      <p:to>
                                        <p:strVal val="visible"/>
                                      </p:to>
                                    </p:set>
                                    <p:anim calcmode="lin" valueType="num">
                                      <p:cBhvr>
                                        <p:cTn id="368" dur="3200" fill="hold"/>
                                        <p:tgtEl>
                                          <p:spTgt spid="28"/>
                                        </p:tgtEl>
                                        <p:attrNameLst>
                                          <p:attrName>ppt_w</p:attrName>
                                        </p:attrNameLst>
                                      </p:cBhvr>
                                      <p:tavLst>
                                        <p:tav tm="0" fmla="#ppt_w*sin(2.5*pi*$)">
                                          <p:val>
                                            <p:fltVal val="0"/>
                                          </p:val>
                                        </p:tav>
                                        <p:tav tm="100000">
                                          <p:val>
                                            <p:fltVal val="1"/>
                                          </p:val>
                                        </p:tav>
                                      </p:tavLst>
                                    </p:anim>
                                    <p:anim calcmode="lin" valueType="num">
                                      <p:cBhvr>
                                        <p:cTn id="369" dur="3200" fill="hold"/>
                                        <p:tgtEl>
                                          <p:spTgt spid="28"/>
                                        </p:tgtEl>
                                        <p:attrNameLst>
                                          <p:attrName>ppt_h</p:attrName>
                                        </p:attrNameLst>
                                      </p:cBhvr>
                                      <p:tavLst>
                                        <p:tav tm="0">
                                          <p:val>
                                            <p:strVal val="#ppt_h"/>
                                          </p:val>
                                        </p:tav>
                                        <p:tav tm="100000">
                                          <p:val>
                                            <p:strVal val="#ppt_h"/>
                                          </p:val>
                                        </p:tav>
                                      </p:tavLst>
                                    </p:anim>
                                  </p:childTnLst>
                                </p:cTn>
                              </p:par>
                              <p:par>
                                <p:cTn id="370" presetID="8" presetClass="emph" presetSubtype="0" fill="hold" nodeType="withEffect">
                                  <p:stCondLst>
                                    <p:cond delay="750"/>
                                  </p:stCondLst>
                                  <p:childTnLst>
                                    <p:animRot by="21600000">
                                      <p:cBhvr>
                                        <p:cTn id="371" dur="3200" fill="hold"/>
                                        <p:tgtEl>
                                          <p:spTgt spid="28"/>
                                        </p:tgtEl>
                                        <p:attrNameLst>
                                          <p:attrName>r</p:attrName>
                                        </p:attrNameLst>
                                      </p:cBhvr>
                                    </p:animRot>
                                  </p:childTnLst>
                                </p:cTn>
                              </p:par>
                              <p:par>
                                <p:cTn id="372" presetID="0" presetClass="path" presetSubtype="0" fill="hold" nodeType="withEffect">
                                  <p:stCondLst>
                                    <p:cond delay="395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373" dur="2000" fill="hold"/>
                                        <p:tgtEl>
                                          <p:spTgt spid="28"/>
                                        </p:tgtEl>
                                        <p:attrNameLst>
                                          <p:attrName>ppt_x</p:attrName>
                                          <p:attrName>ppt_y</p:attrName>
                                        </p:attrNameLst>
                                      </p:cBhvr>
                                      <p:rCtr x="53108" y="5216"/>
                                    </p:animMotion>
                                  </p:childTnLst>
                                </p:cTn>
                              </p:par>
                              <p:par>
                                <p:cTn id="374" presetID="19" presetClass="entr" presetSubtype="10" fill="hold" nodeType="withEffect">
                                  <p:stCondLst>
                                    <p:cond delay="3450"/>
                                  </p:stCondLst>
                                  <p:childTnLst>
                                    <p:set>
                                      <p:cBhvr>
                                        <p:cTn id="375" dur="1" fill="hold">
                                          <p:stCondLst>
                                            <p:cond delay="0"/>
                                          </p:stCondLst>
                                        </p:cTn>
                                        <p:tgtEl>
                                          <p:spTgt spid="28"/>
                                        </p:tgtEl>
                                        <p:attrNameLst>
                                          <p:attrName>style.visibility</p:attrName>
                                        </p:attrNameLst>
                                      </p:cBhvr>
                                      <p:to>
                                        <p:strVal val="visible"/>
                                      </p:to>
                                    </p:set>
                                    <p:anim calcmode="lin" valueType="num">
                                      <p:cBhvr>
                                        <p:cTn id="376" dur="2500" fill="hold"/>
                                        <p:tgtEl>
                                          <p:spTgt spid="28"/>
                                        </p:tgtEl>
                                        <p:attrNameLst>
                                          <p:attrName>ppt_w</p:attrName>
                                        </p:attrNameLst>
                                      </p:cBhvr>
                                      <p:tavLst>
                                        <p:tav tm="0" fmla="#ppt_w*sin(2.5*pi*$)">
                                          <p:val>
                                            <p:fltVal val="0"/>
                                          </p:val>
                                        </p:tav>
                                        <p:tav tm="100000">
                                          <p:val>
                                            <p:fltVal val="1"/>
                                          </p:val>
                                        </p:tav>
                                      </p:tavLst>
                                    </p:anim>
                                    <p:anim calcmode="lin" valueType="num">
                                      <p:cBhvr>
                                        <p:cTn id="377" dur="2500" fill="hold"/>
                                        <p:tgtEl>
                                          <p:spTgt spid="28"/>
                                        </p:tgtEl>
                                        <p:attrNameLst>
                                          <p:attrName>ppt_h</p:attrName>
                                        </p:attrNameLst>
                                      </p:cBhvr>
                                      <p:tavLst>
                                        <p:tav tm="0">
                                          <p:val>
                                            <p:strVal val="#ppt_h"/>
                                          </p:val>
                                        </p:tav>
                                        <p:tav tm="100000">
                                          <p:val>
                                            <p:strVal val="#ppt_h"/>
                                          </p:val>
                                        </p:tav>
                                      </p:tavLst>
                                    </p:anim>
                                  </p:childTnLst>
                                </p:cTn>
                              </p:par>
                              <p:par>
                                <p:cTn id="378" presetID="8" presetClass="emph" presetSubtype="0" fill="hold" nodeType="withEffect">
                                  <p:stCondLst>
                                    <p:cond delay="3450"/>
                                  </p:stCondLst>
                                  <p:childTnLst>
                                    <p:animRot by="21600000">
                                      <p:cBhvr>
                                        <p:cTn id="379" dur="2500" fill="hold"/>
                                        <p:tgtEl>
                                          <p:spTgt spid="28"/>
                                        </p:tgtEl>
                                        <p:attrNameLst>
                                          <p:attrName>r</p:attrName>
                                        </p:attrNameLst>
                                      </p:cBhvr>
                                    </p:animRot>
                                  </p:childTnLst>
                                </p:cTn>
                              </p:par>
                              <p:par>
                                <p:cTn id="380" presetID="45" presetClass="entr" presetSubtype="0" fill="hold" nodeType="withEffect">
                                  <p:stCondLst>
                                    <p:cond delay="550"/>
                                  </p:stCondLst>
                                  <p:childTnLst>
                                    <p:set>
                                      <p:cBhvr>
                                        <p:cTn id="381" dur="1" fill="hold">
                                          <p:stCondLst>
                                            <p:cond delay="0"/>
                                          </p:stCondLst>
                                        </p:cTn>
                                        <p:tgtEl>
                                          <p:spTgt spid="25"/>
                                        </p:tgtEl>
                                        <p:attrNameLst>
                                          <p:attrName>style.visibility</p:attrName>
                                        </p:attrNameLst>
                                      </p:cBhvr>
                                      <p:to>
                                        <p:strVal val="visible"/>
                                      </p:to>
                                    </p:set>
                                    <p:animEffect transition="in" filter="fade">
                                      <p:cBhvr>
                                        <p:cTn id="382" dur="500"/>
                                        <p:tgtEl>
                                          <p:spTgt spid="25"/>
                                        </p:tgtEl>
                                      </p:cBhvr>
                                    </p:animEffect>
                                    <p:anim calcmode="lin" valueType="num">
                                      <p:cBhvr>
                                        <p:cTn id="383" dur="500" fill="hold"/>
                                        <p:tgtEl>
                                          <p:spTgt spid="25"/>
                                        </p:tgtEl>
                                        <p:attrNameLst>
                                          <p:attrName>ppt_w</p:attrName>
                                        </p:attrNameLst>
                                      </p:cBhvr>
                                      <p:tavLst>
                                        <p:tav tm="0" fmla="#ppt_w*sin(2.5*pi*$)">
                                          <p:val>
                                            <p:fltVal val="0"/>
                                          </p:val>
                                        </p:tav>
                                        <p:tav tm="100000">
                                          <p:val>
                                            <p:fltVal val="1"/>
                                          </p:val>
                                        </p:tav>
                                      </p:tavLst>
                                    </p:anim>
                                    <p:anim calcmode="lin" valueType="num">
                                      <p:cBhvr>
                                        <p:cTn id="384" dur="500" fill="hold"/>
                                        <p:tgtEl>
                                          <p:spTgt spid="25"/>
                                        </p:tgtEl>
                                        <p:attrNameLst>
                                          <p:attrName>ppt_h</p:attrName>
                                        </p:attrNameLst>
                                      </p:cBhvr>
                                      <p:tavLst>
                                        <p:tav tm="0">
                                          <p:val>
                                            <p:strVal val="#ppt_h"/>
                                          </p:val>
                                        </p:tav>
                                        <p:tav tm="100000">
                                          <p:val>
                                            <p:strVal val="#ppt_h"/>
                                          </p:val>
                                        </p:tav>
                                      </p:tavLst>
                                    </p:anim>
                                  </p:childTnLst>
                                </p:cTn>
                              </p:par>
                              <p:par>
                                <p:cTn id="385" presetID="0" presetClass="path" presetSubtype="0" fill="hold" nodeType="withEffect">
                                  <p:stCondLst>
                                    <p:cond delay="550"/>
                                  </p:stCondLst>
                                  <p:childTnLst>
                                    <p:animMotion origin="layout" path="M -0.24914 0.04321 C -0.22396 0.04445 -0.13282 0.05216 -0.09757 0.05155 C -0.06233 0.05093 -0.0533 0.04815 -0.03716 0.03951 C -0.02118 0.03087 -0.00834 0.00834 -0.0007 -1.97531E-6 " pathEditMode="relative" rAng="0" ptsTypes="aaaa">
                                      <p:cBhvr>
                                        <p:cTn id="386" dur="500" fill="hold"/>
                                        <p:tgtEl>
                                          <p:spTgt spid="25"/>
                                        </p:tgtEl>
                                        <p:attrNameLst>
                                          <p:attrName>ppt_x</p:attrName>
                                          <p:attrName>ppt_y</p:attrName>
                                        </p:attrNameLst>
                                      </p:cBhvr>
                                      <p:rCtr x="12413" y="-1728"/>
                                    </p:animMotion>
                                  </p:childTnLst>
                                </p:cTn>
                              </p:par>
                              <p:par>
                                <p:cTn id="387" presetID="8" presetClass="emph" presetSubtype="0" fill="hold" nodeType="withEffect">
                                  <p:stCondLst>
                                    <p:cond delay="550"/>
                                  </p:stCondLst>
                                  <p:childTnLst>
                                    <p:animRot by="21600000">
                                      <p:cBhvr>
                                        <p:cTn id="388" dur="500" fill="hold"/>
                                        <p:tgtEl>
                                          <p:spTgt spid="25"/>
                                        </p:tgtEl>
                                        <p:attrNameLst>
                                          <p:attrName>r</p:attrName>
                                        </p:attrNameLst>
                                      </p:cBhvr>
                                    </p:animRot>
                                  </p:childTnLst>
                                </p:cTn>
                              </p:par>
                              <p:par>
                                <p:cTn id="389" presetID="42" presetClass="path" presetSubtype="0" fill="hold" nodeType="withEffect">
                                  <p:stCondLst>
                                    <p:cond delay="1050"/>
                                  </p:stCondLst>
                                  <p:childTnLst>
                                    <p:animMotion origin="layout" path="M 3.33333E-6 1.7284E-6 L 0.025 1.7284E-6 " pathEditMode="relative" rAng="0" ptsTypes="AA">
                                      <p:cBhvr>
                                        <p:cTn id="390" dur="3000" fill="hold"/>
                                        <p:tgtEl>
                                          <p:spTgt spid="25"/>
                                        </p:tgtEl>
                                        <p:attrNameLst>
                                          <p:attrName>ppt_x</p:attrName>
                                          <p:attrName>ppt_y</p:attrName>
                                        </p:attrNameLst>
                                      </p:cBhvr>
                                      <p:rCtr x="1250" y="0"/>
                                    </p:animMotion>
                                  </p:childTnLst>
                                </p:cTn>
                              </p:par>
                              <p:par>
                                <p:cTn id="391" presetID="19" presetClass="entr" presetSubtype="10" fill="hold" nodeType="withEffect">
                                  <p:stCondLst>
                                    <p:cond delay="850"/>
                                  </p:stCondLst>
                                  <p:childTnLst>
                                    <p:set>
                                      <p:cBhvr>
                                        <p:cTn id="392" dur="1" fill="hold">
                                          <p:stCondLst>
                                            <p:cond delay="0"/>
                                          </p:stCondLst>
                                        </p:cTn>
                                        <p:tgtEl>
                                          <p:spTgt spid="25"/>
                                        </p:tgtEl>
                                        <p:attrNameLst>
                                          <p:attrName>style.visibility</p:attrName>
                                        </p:attrNameLst>
                                      </p:cBhvr>
                                      <p:to>
                                        <p:strVal val="visible"/>
                                      </p:to>
                                    </p:set>
                                    <p:anim calcmode="lin" valueType="num">
                                      <p:cBhvr>
                                        <p:cTn id="393" dur="3200" fill="hold"/>
                                        <p:tgtEl>
                                          <p:spTgt spid="25"/>
                                        </p:tgtEl>
                                        <p:attrNameLst>
                                          <p:attrName>ppt_w</p:attrName>
                                        </p:attrNameLst>
                                      </p:cBhvr>
                                      <p:tavLst>
                                        <p:tav tm="0" fmla="#ppt_w*sin(2.5*pi*$)">
                                          <p:val>
                                            <p:fltVal val="0"/>
                                          </p:val>
                                        </p:tav>
                                        <p:tav tm="100000">
                                          <p:val>
                                            <p:fltVal val="1"/>
                                          </p:val>
                                        </p:tav>
                                      </p:tavLst>
                                    </p:anim>
                                    <p:anim calcmode="lin" valueType="num">
                                      <p:cBhvr>
                                        <p:cTn id="394" dur="3200" fill="hold"/>
                                        <p:tgtEl>
                                          <p:spTgt spid="25"/>
                                        </p:tgtEl>
                                        <p:attrNameLst>
                                          <p:attrName>ppt_h</p:attrName>
                                        </p:attrNameLst>
                                      </p:cBhvr>
                                      <p:tavLst>
                                        <p:tav tm="0">
                                          <p:val>
                                            <p:strVal val="#ppt_h"/>
                                          </p:val>
                                        </p:tav>
                                        <p:tav tm="100000">
                                          <p:val>
                                            <p:strVal val="#ppt_h"/>
                                          </p:val>
                                        </p:tav>
                                      </p:tavLst>
                                    </p:anim>
                                  </p:childTnLst>
                                </p:cTn>
                              </p:par>
                              <p:par>
                                <p:cTn id="395" presetID="8" presetClass="emph" presetSubtype="0" fill="hold" nodeType="withEffect">
                                  <p:stCondLst>
                                    <p:cond delay="850"/>
                                  </p:stCondLst>
                                  <p:childTnLst>
                                    <p:animRot by="21600000">
                                      <p:cBhvr>
                                        <p:cTn id="396" dur="3200" fill="hold"/>
                                        <p:tgtEl>
                                          <p:spTgt spid="25"/>
                                        </p:tgtEl>
                                        <p:attrNameLst>
                                          <p:attrName>r</p:attrName>
                                        </p:attrNameLst>
                                      </p:cBhvr>
                                    </p:animRot>
                                  </p:childTnLst>
                                </p:cTn>
                              </p:par>
                              <p:par>
                                <p:cTn id="397" presetID="0" presetClass="path" presetSubtype="0" fill="hold" nodeType="withEffect">
                                  <p:stCondLst>
                                    <p:cond delay="40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398" dur="2000" fill="hold"/>
                                        <p:tgtEl>
                                          <p:spTgt spid="25"/>
                                        </p:tgtEl>
                                        <p:attrNameLst>
                                          <p:attrName>ppt_x</p:attrName>
                                          <p:attrName>ppt_y</p:attrName>
                                        </p:attrNameLst>
                                      </p:cBhvr>
                                      <p:rCtr x="50000" y="2593"/>
                                    </p:animMotion>
                                  </p:childTnLst>
                                </p:cTn>
                              </p:par>
                              <p:par>
                                <p:cTn id="399" presetID="19" presetClass="entr" presetSubtype="10" fill="hold" nodeType="withEffect">
                                  <p:stCondLst>
                                    <p:cond delay="3550"/>
                                  </p:stCondLst>
                                  <p:childTnLst>
                                    <p:set>
                                      <p:cBhvr>
                                        <p:cTn id="400" dur="1" fill="hold">
                                          <p:stCondLst>
                                            <p:cond delay="0"/>
                                          </p:stCondLst>
                                        </p:cTn>
                                        <p:tgtEl>
                                          <p:spTgt spid="25"/>
                                        </p:tgtEl>
                                        <p:attrNameLst>
                                          <p:attrName>style.visibility</p:attrName>
                                        </p:attrNameLst>
                                      </p:cBhvr>
                                      <p:to>
                                        <p:strVal val="visible"/>
                                      </p:to>
                                    </p:set>
                                    <p:anim calcmode="lin" valueType="num">
                                      <p:cBhvr>
                                        <p:cTn id="401" dur="2500" fill="hold"/>
                                        <p:tgtEl>
                                          <p:spTgt spid="25"/>
                                        </p:tgtEl>
                                        <p:attrNameLst>
                                          <p:attrName>ppt_w</p:attrName>
                                        </p:attrNameLst>
                                      </p:cBhvr>
                                      <p:tavLst>
                                        <p:tav tm="0" fmla="#ppt_w*sin(2.5*pi*$)">
                                          <p:val>
                                            <p:fltVal val="0"/>
                                          </p:val>
                                        </p:tav>
                                        <p:tav tm="100000">
                                          <p:val>
                                            <p:fltVal val="1"/>
                                          </p:val>
                                        </p:tav>
                                      </p:tavLst>
                                    </p:anim>
                                    <p:anim calcmode="lin" valueType="num">
                                      <p:cBhvr>
                                        <p:cTn id="402" dur="2500" fill="hold"/>
                                        <p:tgtEl>
                                          <p:spTgt spid="25"/>
                                        </p:tgtEl>
                                        <p:attrNameLst>
                                          <p:attrName>ppt_h</p:attrName>
                                        </p:attrNameLst>
                                      </p:cBhvr>
                                      <p:tavLst>
                                        <p:tav tm="0">
                                          <p:val>
                                            <p:strVal val="#ppt_h"/>
                                          </p:val>
                                        </p:tav>
                                        <p:tav tm="100000">
                                          <p:val>
                                            <p:strVal val="#ppt_h"/>
                                          </p:val>
                                        </p:tav>
                                      </p:tavLst>
                                    </p:anim>
                                  </p:childTnLst>
                                </p:cTn>
                              </p:par>
                              <p:par>
                                <p:cTn id="403" presetID="8" presetClass="emph" presetSubtype="0" fill="hold" nodeType="withEffect">
                                  <p:stCondLst>
                                    <p:cond delay="3550"/>
                                  </p:stCondLst>
                                  <p:childTnLst>
                                    <p:animRot by="21600000">
                                      <p:cBhvr>
                                        <p:cTn id="404" dur="2500" fill="hold"/>
                                        <p:tgtEl>
                                          <p:spTgt spid="25"/>
                                        </p:tgtEl>
                                        <p:attrNameLst>
                                          <p:attrName>r</p:attrName>
                                        </p:attrNameLst>
                                      </p:cBhvr>
                                    </p:animRot>
                                  </p:childTnLst>
                                </p:cTn>
                              </p:par>
                              <p:par>
                                <p:cTn id="405" presetID="45" presetClass="entr" presetSubtype="0" fill="hold" nodeType="withEffect">
                                  <p:stCondLst>
                                    <p:cond delay="650"/>
                                  </p:stCondLst>
                                  <p:childTnLst>
                                    <p:set>
                                      <p:cBhvr>
                                        <p:cTn id="406" dur="1" fill="hold">
                                          <p:stCondLst>
                                            <p:cond delay="0"/>
                                          </p:stCondLst>
                                        </p:cTn>
                                        <p:tgtEl>
                                          <p:spTgt spid="36"/>
                                        </p:tgtEl>
                                        <p:attrNameLst>
                                          <p:attrName>style.visibility</p:attrName>
                                        </p:attrNameLst>
                                      </p:cBhvr>
                                      <p:to>
                                        <p:strVal val="visible"/>
                                      </p:to>
                                    </p:set>
                                    <p:animEffect transition="in" filter="fade">
                                      <p:cBhvr>
                                        <p:cTn id="407" dur="500"/>
                                        <p:tgtEl>
                                          <p:spTgt spid="36"/>
                                        </p:tgtEl>
                                      </p:cBhvr>
                                    </p:animEffect>
                                    <p:anim calcmode="lin" valueType="num">
                                      <p:cBhvr>
                                        <p:cTn id="408" dur="500" fill="hold"/>
                                        <p:tgtEl>
                                          <p:spTgt spid="36"/>
                                        </p:tgtEl>
                                        <p:attrNameLst>
                                          <p:attrName>ppt_w</p:attrName>
                                        </p:attrNameLst>
                                      </p:cBhvr>
                                      <p:tavLst>
                                        <p:tav tm="0" fmla="#ppt_w*sin(2.5*pi*$)">
                                          <p:val>
                                            <p:fltVal val="0"/>
                                          </p:val>
                                        </p:tav>
                                        <p:tav tm="100000">
                                          <p:val>
                                            <p:fltVal val="1"/>
                                          </p:val>
                                        </p:tav>
                                      </p:tavLst>
                                    </p:anim>
                                    <p:anim calcmode="lin" valueType="num">
                                      <p:cBhvr>
                                        <p:cTn id="409" dur="500" fill="hold"/>
                                        <p:tgtEl>
                                          <p:spTgt spid="36"/>
                                        </p:tgtEl>
                                        <p:attrNameLst>
                                          <p:attrName>ppt_h</p:attrName>
                                        </p:attrNameLst>
                                      </p:cBhvr>
                                      <p:tavLst>
                                        <p:tav tm="0">
                                          <p:val>
                                            <p:strVal val="#ppt_h"/>
                                          </p:val>
                                        </p:tav>
                                        <p:tav tm="100000">
                                          <p:val>
                                            <p:strVal val="#ppt_h"/>
                                          </p:val>
                                        </p:tav>
                                      </p:tavLst>
                                    </p:anim>
                                  </p:childTnLst>
                                </p:cTn>
                              </p:par>
                              <p:par>
                                <p:cTn id="410" presetID="0" presetClass="path" presetSubtype="0" fill="hold" nodeType="withEffect">
                                  <p:stCondLst>
                                    <p:cond delay="650"/>
                                  </p:stCondLst>
                                  <p:childTnLst>
                                    <p:animMotion origin="layout" path="M -0.00018 0.00031 C -0.01164 -0.0034 -0.02223 -0.0179 -0.0691 -0.02253 C -0.11598 -0.02716 -0.23733 -0.02593 -0.2816 -0.02685 " pathEditMode="relative" rAng="0" ptsTypes="aaa">
                                      <p:cBhvr>
                                        <p:cTn id="411" dur="500" spd="-100000" fill="hold"/>
                                        <p:tgtEl>
                                          <p:spTgt spid="36"/>
                                        </p:tgtEl>
                                        <p:attrNameLst>
                                          <p:attrName>ppt_x</p:attrName>
                                          <p:attrName>ppt_y</p:attrName>
                                        </p:attrNameLst>
                                      </p:cBhvr>
                                      <p:rCtr x="-14080" y="-1389"/>
                                    </p:animMotion>
                                  </p:childTnLst>
                                </p:cTn>
                              </p:par>
                              <p:par>
                                <p:cTn id="412" presetID="8" presetClass="emph" presetSubtype="0" fill="hold" nodeType="withEffect">
                                  <p:stCondLst>
                                    <p:cond delay="650"/>
                                  </p:stCondLst>
                                  <p:childTnLst>
                                    <p:animRot by="21600000">
                                      <p:cBhvr>
                                        <p:cTn id="413" dur="500" fill="hold"/>
                                        <p:tgtEl>
                                          <p:spTgt spid="36"/>
                                        </p:tgtEl>
                                        <p:attrNameLst>
                                          <p:attrName>r</p:attrName>
                                        </p:attrNameLst>
                                      </p:cBhvr>
                                    </p:animRot>
                                  </p:childTnLst>
                                </p:cTn>
                              </p:par>
                              <p:par>
                                <p:cTn id="414" presetID="42" presetClass="path" presetSubtype="0" fill="hold" nodeType="withEffect">
                                  <p:stCondLst>
                                    <p:cond delay="1250"/>
                                  </p:stCondLst>
                                  <p:childTnLst>
                                    <p:animMotion origin="layout" path="M 2.77778E-6 3.08642E-6 L 0.02326 3.08642E-6 " pathEditMode="relative" rAng="0" ptsTypes="AA">
                                      <p:cBhvr>
                                        <p:cTn id="415" dur="3000" fill="hold"/>
                                        <p:tgtEl>
                                          <p:spTgt spid="36"/>
                                        </p:tgtEl>
                                        <p:attrNameLst>
                                          <p:attrName>ppt_x</p:attrName>
                                          <p:attrName>ppt_y</p:attrName>
                                        </p:attrNameLst>
                                      </p:cBhvr>
                                      <p:rCtr x="1163" y="0"/>
                                    </p:animMotion>
                                  </p:childTnLst>
                                </p:cTn>
                              </p:par>
                              <p:par>
                                <p:cTn id="416" presetID="19" presetClass="entr" presetSubtype="10" fill="hold" nodeType="withEffect">
                                  <p:stCondLst>
                                    <p:cond delay="1050"/>
                                  </p:stCondLst>
                                  <p:childTnLst>
                                    <p:set>
                                      <p:cBhvr>
                                        <p:cTn id="417" dur="1" fill="hold">
                                          <p:stCondLst>
                                            <p:cond delay="0"/>
                                          </p:stCondLst>
                                        </p:cTn>
                                        <p:tgtEl>
                                          <p:spTgt spid="36"/>
                                        </p:tgtEl>
                                        <p:attrNameLst>
                                          <p:attrName>style.visibility</p:attrName>
                                        </p:attrNameLst>
                                      </p:cBhvr>
                                      <p:to>
                                        <p:strVal val="visible"/>
                                      </p:to>
                                    </p:set>
                                    <p:anim calcmode="lin" valueType="num">
                                      <p:cBhvr>
                                        <p:cTn id="418" dur="3200" fill="hold"/>
                                        <p:tgtEl>
                                          <p:spTgt spid="36"/>
                                        </p:tgtEl>
                                        <p:attrNameLst>
                                          <p:attrName>ppt_w</p:attrName>
                                        </p:attrNameLst>
                                      </p:cBhvr>
                                      <p:tavLst>
                                        <p:tav tm="0" fmla="#ppt_w*sin(2.5*pi*$)">
                                          <p:val>
                                            <p:fltVal val="0"/>
                                          </p:val>
                                        </p:tav>
                                        <p:tav tm="100000">
                                          <p:val>
                                            <p:fltVal val="1"/>
                                          </p:val>
                                        </p:tav>
                                      </p:tavLst>
                                    </p:anim>
                                    <p:anim calcmode="lin" valueType="num">
                                      <p:cBhvr>
                                        <p:cTn id="419" dur="3200" fill="hold"/>
                                        <p:tgtEl>
                                          <p:spTgt spid="36"/>
                                        </p:tgtEl>
                                        <p:attrNameLst>
                                          <p:attrName>ppt_h</p:attrName>
                                        </p:attrNameLst>
                                      </p:cBhvr>
                                      <p:tavLst>
                                        <p:tav tm="0">
                                          <p:val>
                                            <p:strVal val="#ppt_h"/>
                                          </p:val>
                                        </p:tav>
                                        <p:tav tm="100000">
                                          <p:val>
                                            <p:strVal val="#ppt_h"/>
                                          </p:val>
                                        </p:tav>
                                      </p:tavLst>
                                    </p:anim>
                                  </p:childTnLst>
                                </p:cTn>
                              </p:par>
                              <p:par>
                                <p:cTn id="420" presetID="8" presetClass="emph" presetSubtype="0" fill="hold" nodeType="withEffect">
                                  <p:stCondLst>
                                    <p:cond delay="1050"/>
                                  </p:stCondLst>
                                  <p:childTnLst>
                                    <p:animRot by="21600000">
                                      <p:cBhvr>
                                        <p:cTn id="421" dur="3200" fill="hold"/>
                                        <p:tgtEl>
                                          <p:spTgt spid="36"/>
                                        </p:tgtEl>
                                        <p:attrNameLst>
                                          <p:attrName>r</p:attrName>
                                        </p:attrNameLst>
                                      </p:cBhvr>
                                    </p:animRot>
                                  </p:childTnLst>
                                </p:cTn>
                              </p:par>
                              <p:par>
                                <p:cTn id="422" presetID="0" presetClass="path" presetSubtype="0" fill="hold" nodeType="withEffect">
                                  <p:stCondLst>
                                    <p:cond delay="425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423" dur="2000" fill="hold"/>
                                        <p:tgtEl>
                                          <p:spTgt spid="36"/>
                                        </p:tgtEl>
                                        <p:attrNameLst>
                                          <p:attrName>ppt_x</p:attrName>
                                          <p:attrName>ppt_y</p:attrName>
                                        </p:attrNameLst>
                                      </p:cBhvr>
                                      <p:rCtr x="53108" y="5216"/>
                                    </p:animMotion>
                                  </p:childTnLst>
                                </p:cTn>
                              </p:par>
                              <p:par>
                                <p:cTn id="424" presetID="19" presetClass="entr" presetSubtype="10" fill="hold" nodeType="withEffect">
                                  <p:stCondLst>
                                    <p:cond delay="3750"/>
                                  </p:stCondLst>
                                  <p:childTnLst>
                                    <p:set>
                                      <p:cBhvr>
                                        <p:cTn id="425" dur="1" fill="hold">
                                          <p:stCondLst>
                                            <p:cond delay="0"/>
                                          </p:stCondLst>
                                        </p:cTn>
                                        <p:tgtEl>
                                          <p:spTgt spid="36"/>
                                        </p:tgtEl>
                                        <p:attrNameLst>
                                          <p:attrName>style.visibility</p:attrName>
                                        </p:attrNameLst>
                                      </p:cBhvr>
                                      <p:to>
                                        <p:strVal val="visible"/>
                                      </p:to>
                                    </p:set>
                                    <p:anim calcmode="lin" valueType="num">
                                      <p:cBhvr>
                                        <p:cTn id="426" dur="2500" fill="hold"/>
                                        <p:tgtEl>
                                          <p:spTgt spid="36"/>
                                        </p:tgtEl>
                                        <p:attrNameLst>
                                          <p:attrName>ppt_w</p:attrName>
                                        </p:attrNameLst>
                                      </p:cBhvr>
                                      <p:tavLst>
                                        <p:tav tm="0" fmla="#ppt_w*sin(2.5*pi*$)">
                                          <p:val>
                                            <p:fltVal val="0"/>
                                          </p:val>
                                        </p:tav>
                                        <p:tav tm="100000">
                                          <p:val>
                                            <p:fltVal val="1"/>
                                          </p:val>
                                        </p:tav>
                                      </p:tavLst>
                                    </p:anim>
                                    <p:anim calcmode="lin" valueType="num">
                                      <p:cBhvr>
                                        <p:cTn id="427" dur="2500" fill="hold"/>
                                        <p:tgtEl>
                                          <p:spTgt spid="36"/>
                                        </p:tgtEl>
                                        <p:attrNameLst>
                                          <p:attrName>ppt_h</p:attrName>
                                        </p:attrNameLst>
                                      </p:cBhvr>
                                      <p:tavLst>
                                        <p:tav tm="0">
                                          <p:val>
                                            <p:strVal val="#ppt_h"/>
                                          </p:val>
                                        </p:tav>
                                        <p:tav tm="100000">
                                          <p:val>
                                            <p:strVal val="#ppt_h"/>
                                          </p:val>
                                        </p:tav>
                                      </p:tavLst>
                                    </p:anim>
                                  </p:childTnLst>
                                </p:cTn>
                              </p:par>
                              <p:par>
                                <p:cTn id="428" presetID="8" presetClass="emph" presetSubtype="0" fill="hold" nodeType="withEffect">
                                  <p:stCondLst>
                                    <p:cond delay="3750"/>
                                  </p:stCondLst>
                                  <p:childTnLst>
                                    <p:animRot by="21600000">
                                      <p:cBhvr>
                                        <p:cTn id="429" dur="2500" fill="hold"/>
                                        <p:tgtEl>
                                          <p:spTgt spid="36"/>
                                        </p:tgtEl>
                                        <p:attrNameLst>
                                          <p:attrName>r</p:attrName>
                                        </p:attrNameLst>
                                      </p:cBhvr>
                                    </p:animRot>
                                  </p:childTnLst>
                                </p:cTn>
                              </p:par>
                              <p:par>
                                <p:cTn id="430" presetID="45" presetClass="entr" presetSubtype="0" fill="hold" nodeType="withEffect">
                                  <p:stCondLst>
                                    <p:cond delay="700"/>
                                  </p:stCondLst>
                                  <p:childTnLst>
                                    <p:set>
                                      <p:cBhvr>
                                        <p:cTn id="431" dur="1" fill="hold">
                                          <p:stCondLst>
                                            <p:cond delay="0"/>
                                          </p:stCondLst>
                                        </p:cTn>
                                        <p:tgtEl>
                                          <p:spTgt spid="35"/>
                                        </p:tgtEl>
                                        <p:attrNameLst>
                                          <p:attrName>style.visibility</p:attrName>
                                        </p:attrNameLst>
                                      </p:cBhvr>
                                      <p:to>
                                        <p:strVal val="visible"/>
                                      </p:to>
                                    </p:set>
                                    <p:animEffect transition="in" filter="fade">
                                      <p:cBhvr>
                                        <p:cTn id="432" dur="500"/>
                                        <p:tgtEl>
                                          <p:spTgt spid="35"/>
                                        </p:tgtEl>
                                      </p:cBhvr>
                                    </p:animEffect>
                                    <p:anim calcmode="lin" valueType="num">
                                      <p:cBhvr>
                                        <p:cTn id="433" dur="500" fill="hold"/>
                                        <p:tgtEl>
                                          <p:spTgt spid="35"/>
                                        </p:tgtEl>
                                        <p:attrNameLst>
                                          <p:attrName>ppt_w</p:attrName>
                                        </p:attrNameLst>
                                      </p:cBhvr>
                                      <p:tavLst>
                                        <p:tav tm="0" fmla="#ppt_w*sin(2.5*pi*$)">
                                          <p:val>
                                            <p:fltVal val="0"/>
                                          </p:val>
                                        </p:tav>
                                        <p:tav tm="100000">
                                          <p:val>
                                            <p:fltVal val="1"/>
                                          </p:val>
                                        </p:tav>
                                      </p:tavLst>
                                    </p:anim>
                                    <p:anim calcmode="lin" valueType="num">
                                      <p:cBhvr>
                                        <p:cTn id="434" dur="500" fill="hold"/>
                                        <p:tgtEl>
                                          <p:spTgt spid="35"/>
                                        </p:tgtEl>
                                        <p:attrNameLst>
                                          <p:attrName>ppt_h</p:attrName>
                                        </p:attrNameLst>
                                      </p:cBhvr>
                                      <p:tavLst>
                                        <p:tav tm="0">
                                          <p:val>
                                            <p:strVal val="#ppt_h"/>
                                          </p:val>
                                        </p:tav>
                                        <p:tav tm="100000">
                                          <p:val>
                                            <p:strVal val="#ppt_h"/>
                                          </p:val>
                                        </p:tav>
                                      </p:tavLst>
                                    </p:anim>
                                  </p:childTnLst>
                                </p:cTn>
                              </p:par>
                              <p:par>
                                <p:cTn id="435" presetID="0" presetClass="path" presetSubtype="0" fill="hold" nodeType="withEffect">
                                  <p:stCondLst>
                                    <p:cond delay="700"/>
                                  </p:stCondLst>
                                  <p:childTnLst>
                                    <p:animMotion origin="layout" path="M -0.28333 -0.00401 C -0.25104 -0.00741 -0.1309 -0.0216 -0.08923 -0.02376 C -0.04774 -0.02592 -0.04913 -0.02037 -0.03437 -0.01636 C -0.01961 -0.01234 -0.00763 -0.00339 -0.00069 -2.09877E-6 " pathEditMode="relative" rAng="0" ptsTypes="aaaa">
                                      <p:cBhvr>
                                        <p:cTn id="436" dur="500" fill="hold"/>
                                        <p:tgtEl>
                                          <p:spTgt spid="35"/>
                                        </p:tgtEl>
                                        <p:attrNameLst>
                                          <p:attrName>ppt_x</p:attrName>
                                          <p:attrName>ppt_y</p:attrName>
                                        </p:attrNameLst>
                                      </p:cBhvr>
                                      <p:rCtr x="14132" y="-895"/>
                                    </p:animMotion>
                                  </p:childTnLst>
                                </p:cTn>
                              </p:par>
                              <p:par>
                                <p:cTn id="437" presetID="8" presetClass="emph" presetSubtype="0" fill="hold" nodeType="withEffect">
                                  <p:stCondLst>
                                    <p:cond delay="700"/>
                                  </p:stCondLst>
                                  <p:childTnLst>
                                    <p:animRot by="21600000">
                                      <p:cBhvr>
                                        <p:cTn id="438" dur="500" fill="hold"/>
                                        <p:tgtEl>
                                          <p:spTgt spid="35"/>
                                        </p:tgtEl>
                                        <p:attrNameLst>
                                          <p:attrName>r</p:attrName>
                                        </p:attrNameLst>
                                      </p:cBhvr>
                                    </p:animRot>
                                  </p:childTnLst>
                                </p:cTn>
                              </p:par>
                              <p:par>
                                <p:cTn id="439" presetID="42" presetClass="path" presetSubtype="0" fill="hold" nodeType="withEffect">
                                  <p:stCondLst>
                                    <p:cond delay="1200"/>
                                  </p:stCondLst>
                                  <p:childTnLst>
                                    <p:animMotion origin="layout" path="M 3.33333E-6 1.7284E-6 L 0.025 1.7284E-6 " pathEditMode="relative" rAng="0" ptsTypes="AA">
                                      <p:cBhvr>
                                        <p:cTn id="440" dur="3000" fill="hold"/>
                                        <p:tgtEl>
                                          <p:spTgt spid="35"/>
                                        </p:tgtEl>
                                        <p:attrNameLst>
                                          <p:attrName>ppt_x</p:attrName>
                                          <p:attrName>ppt_y</p:attrName>
                                        </p:attrNameLst>
                                      </p:cBhvr>
                                      <p:rCtr x="1250" y="0"/>
                                    </p:animMotion>
                                  </p:childTnLst>
                                </p:cTn>
                              </p:par>
                              <p:par>
                                <p:cTn id="441" presetID="19" presetClass="entr" presetSubtype="10" fill="hold" nodeType="withEffect">
                                  <p:stCondLst>
                                    <p:cond delay="1000"/>
                                  </p:stCondLst>
                                  <p:childTnLst>
                                    <p:set>
                                      <p:cBhvr>
                                        <p:cTn id="442" dur="1" fill="hold">
                                          <p:stCondLst>
                                            <p:cond delay="0"/>
                                          </p:stCondLst>
                                        </p:cTn>
                                        <p:tgtEl>
                                          <p:spTgt spid="35"/>
                                        </p:tgtEl>
                                        <p:attrNameLst>
                                          <p:attrName>style.visibility</p:attrName>
                                        </p:attrNameLst>
                                      </p:cBhvr>
                                      <p:to>
                                        <p:strVal val="visible"/>
                                      </p:to>
                                    </p:set>
                                    <p:anim calcmode="lin" valueType="num">
                                      <p:cBhvr>
                                        <p:cTn id="443" dur="3200" fill="hold"/>
                                        <p:tgtEl>
                                          <p:spTgt spid="35"/>
                                        </p:tgtEl>
                                        <p:attrNameLst>
                                          <p:attrName>ppt_w</p:attrName>
                                        </p:attrNameLst>
                                      </p:cBhvr>
                                      <p:tavLst>
                                        <p:tav tm="0" fmla="#ppt_w*sin(2.5*pi*$)">
                                          <p:val>
                                            <p:fltVal val="0"/>
                                          </p:val>
                                        </p:tav>
                                        <p:tav tm="100000">
                                          <p:val>
                                            <p:fltVal val="1"/>
                                          </p:val>
                                        </p:tav>
                                      </p:tavLst>
                                    </p:anim>
                                    <p:anim calcmode="lin" valueType="num">
                                      <p:cBhvr>
                                        <p:cTn id="444" dur="3200" fill="hold"/>
                                        <p:tgtEl>
                                          <p:spTgt spid="35"/>
                                        </p:tgtEl>
                                        <p:attrNameLst>
                                          <p:attrName>ppt_h</p:attrName>
                                        </p:attrNameLst>
                                      </p:cBhvr>
                                      <p:tavLst>
                                        <p:tav tm="0">
                                          <p:val>
                                            <p:strVal val="#ppt_h"/>
                                          </p:val>
                                        </p:tav>
                                        <p:tav tm="100000">
                                          <p:val>
                                            <p:strVal val="#ppt_h"/>
                                          </p:val>
                                        </p:tav>
                                      </p:tavLst>
                                    </p:anim>
                                  </p:childTnLst>
                                </p:cTn>
                              </p:par>
                              <p:par>
                                <p:cTn id="445" presetID="8" presetClass="emph" presetSubtype="0" fill="hold" nodeType="withEffect">
                                  <p:stCondLst>
                                    <p:cond delay="1000"/>
                                  </p:stCondLst>
                                  <p:childTnLst>
                                    <p:animRot by="21600000">
                                      <p:cBhvr>
                                        <p:cTn id="446" dur="3200" fill="hold"/>
                                        <p:tgtEl>
                                          <p:spTgt spid="35"/>
                                        </p:tgtEl>
                                        <p:attrNameLst>
                                          <p:attrName>r</p:attrName>
                                        </p:attrNameLst>
                                      </p:cBhvr>
                                    </p:animRot>
                                  </p:childTnLst>
                                </p:cTn>
                              </p:par>
                              <p:par>
                                <p:cTn id="447" presetID="0" presetClass="path" presetSubtype="0" fill="hold" nodeType="withEffect">
                                  <p:stCondLst>
                                    <p:cond delay="42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448" dur="2000" fill="hold"/>
                                        <p:tgtEl>
                                          <p:spTgt spid="35"/>
                                        </p:tgtEl>
                                        <p:attrNameLst>
                                          <p:attrName>ppt_x</p:attrName>
                                          <p:attrName>ppt_y</p:attrName>
                                        </p:attrNameLst>
                                      </p:cBhvr>
                                      <p:rCtr x="50000" y="2593"/>
                                    </p:animMotion>
                                  </p:childTnLst>
                                </p:cTn>
                              </p:par>
                              <p:par>
                                <p:cTn id="449" presetID="19" presetClass="entr" presetSubtype="10" fill="hold" nodeType="withEffect">
                                  <p:stCondLst>
                                    <p:cond delay="3700"/>
                                  </p:stCondLst>
                                  <p:childTnLst>
                                    <p:set>
                                      <p:cBhvr>
                                        <p:cTn id="450" dur="1" fill="hold">
                                          <p:stCondLst>
                                            <p:cond delay="0"/>
                                          </p:stCondLst>
                                        </p:cTn>
                                        <p:tgtEl>
                                          <p:spTgt spid="35"/>
                                        </p:tgtEl>
                                        <p:attrNameLst>
                                          <p:attrName>style.visibility</p:attrName>
                                        </p:attrNameLst>
                                      </p:cBhvr>
                                      <p:to>
                                        <p:strVal val="visible"/>
                                      </p:to>
                                    </p:set>
                                    <p:anim calcmode="lin" valueType="num">
                                      <p:cBhvr>
                                        <p:cTn id="451" dur="2500" fill="hold"/>
                                        <p:tgtEl>
                                          <p:spTgt spid="35"/>
                                        </p:tgtEl>
                                        <p:attrNameLst>
                                          <p:attrName>ppt_w</p:attrName>
                                        </p:attrNameLst>
                                      </p:cBhvr>
                                      <p:tavLst>
                                        <p:tav tm="0" fmla="#ppt_w*sin(2.5*pi*$)">
                                          <p:val>
                                            <p:fltVal val="0"/>
                                          </p:val>
                                        </p:tav>
                                        <p:tav tm="100000">
                                          <p:val>
                                            <p:fltVal val="1"/>
                                          </p:val>
                                        </p:tav>
                                      </p:tavLst>
                                    </p:anim>
                                    <p:anim calcmode="lin" valueType="num">
                                      <p:cBhvr>
                                        <p:cTn id="452" dur="2500" fill="hold"/>
                                        <p:tgtEl>
                                          <p:spTgt spid="35"/>
                                        </p:tgtEl>
                                        <p:attrNameLst>
                                          <p:attrName>ppt_h</p:attrName>
                                        </p:attrNameLst>
                                      </p:cBhvr>
                                      <p:tavLst>
                                        <p:tav tm="0">
                                          <p:val>
                                            <p:strVal val="#ppt_h"/>
                                          </p:val>
                                        </p:tav>
                                        <p:tav tm="100000">
                                          <p:val>
                                            <p:strVal val="#ppt_h"/>
                                          </p:val>
                                        </p:tav>
                                      </p:tavLst>
                                    </p:anim>
                                  </p:childTnLst>
                                </p:cTn>
                              </p:par>
                              <p:par>
                                <p:cTn id="453" presetID="8" presetClass="emph" presetSubtype="0" fill="hold" nodeType="withEffect">
                                  <p:stCondLst>
                                    <p:cond delay="3700"/>
                                  </p:stCondLst>
                                  <p:childTnLst>
                                    <p:animRot by="21600000">
                                      <p:cBhvr>
                                        <p:cTn id="454" dur="2500" fill="hold"/>
                                        <p:tgtEl>
                                          <p:spTgt spid="35"/>
                                        </p:tgtEl>
                                        <p:attrNameLst>
                                          <p:attrName>r</p:attrName>
                                        </p:attrNameLst>
                                      </p:cBhvr>
                                    </p:animRot>
                                  </p:childTnLst>
                                </p:cTn>
                              </p:par>
                              <p:par>
                                <p:cTn id="455" presetID="45" presetClass="entr" presetSubtype="0" fill="hold" nodeType="withEffect">
                                  <p:stCondLst>
                                    <p:cond delay="450"/>
                                  </p:stCondLst>
                                  <p:childTnLst>
                                    <p:set>
                                      <p:cBhvr>
                                        <p:cTn id="456" dur="1" fill="hold">
                                          <p:stCondLst>
                                            <p:cond delay="0"/>
                                          </p:stCondLst>
                                        </p:cTn>
                                        <p:tgtEl>
                                          <p:spTgt spid="33"/>
                                        </p:tgtEl>
                                        <p:attrNameLst>
                                          <p:attrName>style.visibility</p:attrName>
                                        </p:attrNameLst>
                                      </p:cBhvr>
                                      <p:to>
                                        <p:strVal val="visible"/>
                                      </p:to>
                                    </p:set>
                                    <p:animEffect transition="in" filter="fade">
                                      <p:cBhvr>
                                        <p:cTn id="457" dur="500"/>
                                        <p:tgtEl>
                                          <p:spTgt spid="33"/>
                                        </p:tgtEl>
                                      </p:cBhvr>
                                    </p:animEffect>
                                    <p:anim calcmode="lin" valueType="num">
                                      <p:cBhvr>
                                        <p:cTn id="458" dur="500" fill="hold"/>
                                        <p:tgtEl>
                                          <p:spTgt spid="33"/>
                                        </p:tgtEl>
                                        <p:attrNameLst>
                                          <p:attrName>ppt_w</p:attrName>
                                        </p:attrNameLst>
                                      </p:cBhvr>
                                      <p:tavLst>
                                        <p:tav tm="0" fmla="#ppt_w*sin(2.5*pi*$)">
                                          <p:val>
                                            <p:fltVal val="0"/>
                                          </p:val>
                                        </p:tav>
                                        <p:tav tm="100000">
                                          <p:val>
                                            <p:fltVal val="1"/>
                                          </p:val>
                                        </p:tav>
                                      </p:tavLst>
                                    </p:anim>
                                    <p:anim calcmode="lin" valueType="num">
                                      <p:cBhvr>
                                        <p:cTn id="459" dur="500" fill="hold"/>
                                        <p:tgtEl>
                                          <p:spTgt spid="33"/>
                                        </p:tgtEl>
                                        <p:attrNameLst>
                                          <p:attrName>ppt_h</p:attrName>
                                        </p:attrNameLst>
                                      </p:cBhvr>
                                      <p:tavLst>
                                        <p:tav tm="0">
                                          <p:val>
                                            <p:strVal val="#ppt_h"/>
                                          </p:val>
                                        </p:tav>
                                        <p:tav tm="100000">
                                          <p:val>
                                            <p:strVal val="#ppt_h"/>
                                          </p:val>
                                        </p:tav>
                                      </p:tavLst>
                                    </p:anim>
                                  </p:childTnLst>
                                </p:cTn>
                              </p:par>
                              <p:par>
                                <p:cTn id="460" presetID="0" presetClass="path" presetSubtype="0" fill="hold" nodeType="withEffect">
                                  <p:stCondLst>
                                    <p:cond delay="450"/>
                                  </p:stCondLst>
                                  <p:childTnLst>
                                    <p:animMotion origin="layout" path="M -0.29167 0.04074 C -0.25851 0.04074 -0.13507 0.0429 -0.09271 0.04043 C -0.05035 0.03796 -0.05243 0.03364 -0.03715 0.02685 C -0.02187 0.02006 -0.00833 0.00556 -0.00069 -1.48148E-6 " pathEditMode="relative" rAng="0" ptsTypes="aaaa">
                                      <p:cBhvr>
                                        <p:cTn id="461" dur="500" fill="hold"/>
                                        <p:tgtEl>
                                          <p:spTgt spid="33"/>
                                        </p:tgtEl>
                                        <p:attrNameLst>
                                          <p:attrName>ppt_x</p:attrName>
                                          <p:attrName>ppt_y</p:attrName>
                                        </p:attrNameLst>
                                      </p:cBhvr>
                                      <p:rCtr x="14549" y="-1944"/>
                                    </p:animMotion>
                                  </p:childTnLst>
                                </p:cTn>
                              </p:par>
                              <p:par>
                                <p:cTn id="462" presetID="8" presetClass="emph" presetSubtype="0" fill="hold" nodeType="withEffect">
                                  <p:stCondLst>
                                    <p:cond delay="450"/>
                                  </p:stCondLst>
                                  <p:childTnLst>
                                    <p:animRot by="21600000">
                                      <p:cBhvr>
                                        <p:cTn id="463" dur="500" fill="hold"/>
                                        <p:tgtEl>
                                          <p:spTgt spid="33"/>
                                        </p:tgtEl>
                                        <p:attrNameLst>
                                          <p:attrName>r</p:attrName>
                                        </p:attrNameLst>
                                      </p:cBhvr>
                                    </p:animRot>
                                  </p:childTnLst>
                                </p:cTn>
                              </p:par>
                              <p:par>
                                <p:cTn id="464" presetID="42" presetClass="path" presetSubtype="0" fill="hold" nodeType="withEffect">
                                  <p:stCondLst>
                                    <p:cond delay="950"/>
                                  </p:stCondLst>
                                  <p:childTnLst>
                                    <p:animMotion origin="layout" path="M 3.33333E-6 1.7284E-6 L 0.025 1.7284E-6 " pathEditMode="relative" rAng="0" ptsTypes="AA">
                                      <p:cBhvr>
                                        <p:cTn id="465" dur="3000" fill="hold"/>
                                        <p:tgtEl>
                                          <p:spTgt spid="33"/>
                                        </p:tgtEl>
                                        <p:attrNameLst>
                                          <p:attrName>ppt_x</p:attrName>
                                          <p:attrName>ppt_y</p:attrName>
                                        </p:attrNameLst>
                                      </p:cBhvr>
                                      <p:rCtr x="1250" y="0"/>
                                    </p:animMotion>
                                  </p:childTnLst>
                                </p:cTn>
                              </p:par>
                              <p:par>
                                <p:cTn id="466" presetID="19" presetClass="entr" presetSubtype="10" fill="hold" nodeType="withEffect">
                                  <p:stCondLst>
                                    <p:cond delay="750"/>
                                  </p:stCondLst>
                                  <p:childTnLst>
                                    <p:set>
                                      <p:cBhvr>
                                        <p:cTn id="467" dur="1" fill="hold">
                                          <p:stCondLst>
                                            <p:cond delay="0"/>
                                          </p:stCondLst>
                                        </p:cTn>
                                        <p:tgtEl>
                                          <p:spTgt spid="33"/>
                                        </p:tgtEl>
                                        <p:attrNameLst>
                                          <p:attrName>style.visibility</p:attrName>
                                        </p:attrNameLst>
                                      </p:cBhvr>
                                      <p:to>
                                        <p:strVal val="visible"/>
                                      </p:to>
                                    </p:set>
                                    <p:anim calcmode="lin" valueType="num">
                                      <p:cBhvr>
                                        <p:cTn id="468" dur="3200" fill="hold"/>
                                        <p:tgtEl>
                                          <p:spTgt spid="33"/>
                                        </p:tgtEl>
                                        <p:attrNameLst>
                                          <p:attrName>ppt_w</p:attrName>
                                        </p:attrNameLst>
                                      </p:cBhvr>
                                      <p:tavLst>
                                        <p:tav tm="0" fmla="#ppt_w*sin(2.5*pi*$)">
                                          <p:val>
                                            <p:fltVal val="0"/>
                                          </p:val>
                                        </p:tav>
                                        <p:tav tm="100000">
                                          <p:val>
                                            <p:fltVal val="1"/>
                                          </p:val>
                                        </p:tav>
                                      </p:tavLst>
                                    </p:anim>
                                    <p:anim calcmode="lin" valueType="num">
                                      <p:cBhvr>
                                        <p:cTn id="469" dur="3200" fill="hold"/>
                                        <p:tgtEl>
                                          <p:spTgt spid="33"/>
                                        </p:tgtEl>
                                        <p:attrNameLst>
                                          <p:attrName>ppt_h</p:attrName>
                                        </p:attrNameLst>
                                      </p:cBhvr>
                                      <p:tavLst>
                                        <p:tav tm="0">
                                          <p:val>
                                            <p:strVal val="#ppt_h"/>
                                          </p:val>
                                        </p:tav>
                                        <p:tav tm="100000">
                                          <p:val>
                                            <p:strVal val="#ppt_h"/>
                                          </p:val>
                                        </p:tav>
                                      </p:tavLst>
                                    </p:anim>
                                  </p:childTnLst>
                                </p:cTn>
                              </p:par>
                              <p:par>
                                <p:cTn id="470" presetID="8" presetClass="emph" presetSubtype="0" fill="hold" nodeType="withEffect">
                                  <p:stCondLst>
                                    <p:cond delay="750"/>
                                  </p:stCondLst>
                                  <p:childTnLst>
                                    <p:animRot by="21600000">
                                      <p:cBhvr>
                                        <p:cTn id="471" dur="3200" fill="hold"/>
                                        <p:tgtEl>
                                          <p:spTgt spid="33"/>
                                        </p:tgtEl>
                                        <p:attrNameLst>
                                          <p:attrName>r</p:attrName>
                                        </p:attrNameLst>
                                      </p:cBhvr>
                                    </p:animRot>
                                  </p:childTnLst>
                                </p:cTn>
                              </p:par>
                              <p:par>
                                <p:cTn id="472" presetID="0" presetClass="path" presetSubtype="0" fill="hold" nodeType="withEffect">
                                  <p:stCondLst>
                                    <p:cond delay="39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473" dur="2000" fill="hold"/>
                                        <p:tgtEl>
                                          <p:spTgt spid="33"/>
                                        </p:tgtEl>
                                        <p:attrNameLst>
                                          <p:attrName>ppt_x</p:attrName>
                                          <p:attrName>ppt_y</p:attrName>
                                        </p:attrNameLst>
                                      </p:cBhvr>
                                      <p:rCtr x="50000" y="2593"/>
                                    </p:animMotion>
                                  </p:childTnLst>
                                </p:cTn>
                              </p:par>
                              <p:par>
                                <p:cTn id="474" presetID="19" presetClass="entr" presetSubtype="10" fill="hold" nodeType="withEffect">
                                  <p:stCondLst>
                                    <p:cond delay="3450"/>
                                  </p:stCondLst>
                                  <p:childTnLst>
                                    <p:set>
                                      <p:cBhvr>
                                        <p:cTn id="475" dur="1" fill="hold">
                                          <p:stCondLst>
                                            <p:cond delay="0"/>
                                          </p:stCondLst>
                                        </p:cTn>
                                        <p:tgtEl>
                                          <p:spTgt spid="33"/>
                                        </p:tgtEl>
                                        <p:attrNameLst>
                                          <p:attrName>style.visibility</p:attrName>
                                        </p:attrNameLst>
                                      </p:cBhvr>
                                      <p:to>
                                        <p:strVal val="visible"/>
                                      </p:to>
                                    </p:set>
                                    <p:anim calcmode="lin" valueType="num">
                                      <p:cBhvr>
                                        <p:cTn id="476" dur="2500" fill="hold"/>
                                        <p:tgtEl>
                                          <p:spTgt spid="33"/>
                                        </p:tgtEl>
                                        <p:attrNameLst>
                                          <p:attrName>ppt_w</p:attrName>
                                        </p:attrNameLst>
                                      </p:cBhvr>
                                      <p:tavLst>
                                        <p:tav tm="0" fmla="#ppt_w*sin(2.5*pi*$)">
                                          <p:val>
                                            <p:fltVal val="0"/>
                                          </p:val>
                                        </p:tav>
                                        <p:tav tm="100000">
                                          <p:val>
                                            <p:fltVal val="1"/>
                                          </p:val>
                                        </p:tav>
                                      </p:tavLst>
                                    </p:anim>
                                    <p:anim calcmode="lin" valueType="num">
                                      <p:cBhvr>
                                        <p:cTn id="477" dur="2500" fill="hold"/>
                                        <p:tgtEl>
                                          <p:spTgt spid="33"/>
                                        </p:tgtEl>
                                        <p:attrNameLst>
                                          <p:attrName>ppt_h</p:attrName>
                                        </p:attrNameLst>
                                      </p:cBhvr>
                                      <p:tavLst>
                                        <p:tav tm="0">
                                          <p:val>
                                            <p:strVal val="#ppt_h"/>
                                          </p:val>
                                        </p:tav>
                                        <p:tav tm="100000">
                                          <p:val>
                                            <p:strVal val="#ppt_h"/>
                                          </p:val>
                                        </p:tav>
                                      </p:tavLst>
                                    </p:anim>
                                  </p:childTnLst>
                                </p:cTn>
                              </p:par>
                              <p:par>
                                <p:cTn id="478" presetID="8" presetClass="emph" presetSubtype="0" fill="hold" nodeType="withEffect">
                                  <p:stCondLst>
                                    <p:cond delay="3450"/>
                                  </p:stCondLst>
                                  <p:childTnLst>
                                    <p:animRot by="21600000">
                                      <p:cBhvr>
                                        <p:cTn id="479" dur="2500" fill="hold"/>
                                        <p:tgtEl>
                                          <p:spTgt spid="33"/>
                                        </p:tgtEl>
                                        <p:attrNameLst>
                                          <p:attrName>r</p:attrName>
                                        </p:attrNameLst>
                                      </p:cBhvr>
                                    </p:animRot>
                                  </p:childTnLst>
                                </p:cTn>
                              </p:par>
                              <p:par>
                                <p:cTn id="480" presetID="45" presetClass="entr" presetSubtype="0" fill="hold" nodeType="withEffect">
                                  <p:stCondLst>
                                    <p:cond delay="750"/>
                                  </p:stCondLst>
                                  <p:childTnLst>
                                    <p:set>
                                      <p:cBhvr>
                                        <p:cTn id="481" dur="1" fill="hold">
                                          <p:stCondLst>
                                            <p:cond delay="0"/>
                                          </p:stCondLst>
                                        </p:cTn>
                                        <p:tgtEl>
                                          <p:spTgt spid="38"/>
                                        </p:tgtEl>
                                        <p:attrNameLst>
                                          <p:attrName>style.visibility</p:attrName>
                                        </p:attrNameLst>
                                      </p:cBhvr>
                                      <p:to>
                                        <p:strVal val="visible"/>
                                      </p:to>
                                    </p:set>
                                    <p:animEffect transition="in" filter="fade">
                                      <p:cBhvr>
                                        <p:cTn id="482" dur="500"/>
                                        <p:tgtEl>
                                          <p:spTgt spid="38"/>
                                        </p:tgtEl>
                                      </p:cBhvr>
                                    </p:animEffect>
                                    <p:anim calcmode="lin" valueType="num">
                                      <p:cBhvr>
                                        <p:cTn id="483" dur="500" fill="hold"/>
                                        <p:tgtEl>
                                          <p:spTgt spid="38"/>
                                        </p:tgtEl>
                                        <p:attrNameLst>
                                          <p:attrName>ppt_w</p:attrName>
                                        </p:attrNameLst>
                                      </p:cBhvr>
                                      <p:tavLst>
                                        <p:tav tm="0" fmla="#ppt_w*sin(2.5*pi*$)">
                                          <p:val>
                                            <p:fltVal val="0"/>
                                          </p:val>
                                        </p:tav>
                                        <p:tav tm="100000">
                                          <p:val>
                                            <p:fltVal val="1"/>
                                          </p:val>
                                        </p:tav>
                                      </p:tavLst>
                                    </p:anim>
                                    <p:anim calcmode="lin" valueType="num">
                                      <p:cBhvr>
                                        <p:cTn id="484" dur="500" fill="hold"/>
                                        <p:tgtEl>
                                          <p:spTgt spid="38"/>
                                        </p:tgtEl>
                                        <p:attrNameLst>
                                          <p:attrName>ppt_h</p:attrName>
                                        </p:attrNameLst>
                                      </p:cBhvr>
                                      <p:tavLst>
                                        <p:tav tm="0">
                                          <p:val>
                                            <p:strVal val="#ppt_h"/>
                                          </p:val>
                                        </p:tav>
                                        <p:tav tm="100000">
                                          <p:val>
                                            <p:strVal val="#ppt_h"/>
                                          </p:val>
                                        </p:tav>
                                      </p:tavLst>
                                    </p:anim>
                                  </p:childTnLst>
                                </p:cTn>
                              </p:par>
                              <p:par>
                                <p:cTn id="485" presetID="0" presetClass="path" presetSubtype="0" fill="hold" nodeType="withEffect">
                                  <p:stCondLst>
                                    <p:cond delay="750"/>
                                  </p:stCondLst>
                                  <p:childTnLst>
                                    <p:animMotion origin="layout" path="M -0.29167 0.04074 C -0.25851 0.04074 -0.13507 0.0429 -0.09271 0.04043 C -0.05035 0.03796 -0.05243 0.03364 -0.03715 0.02685 C -0.02187 0.02006 -0.00833 0.00556 -0.00069 -1.48148E-6 " pathEditMode="relative" rAng="0" ptsTypes="aaaa">
                                      <p:cBhvr>
                                        <p:cTn id="486" dur="500" fill="hold"/>
                                        <p:tgtEl>
                                          <p:spTgt spid="38"/>
                                        </p:tgtEl>
                                        <p:attrNameLst>
                                          <p:attrName>ppt_x</p:attrName>
                                          <p:attrName>ppt_y</p:attrName>
                                        </p:attrNameLst>
                                      </p:cBhvr>
                                      <p:rCtr x="14549" y="-1944"/>
                                    </p:animMotion>
                                  </p:childTnLst>
                                </p:cTn>
                              </p:par>
                              <p:par>
                                <p:cTn id="487" presetID="8" presetClass="emph" presetSubtype="0" fill="hold" nodeType="withEffect">
                                  <p:stCondLst>
                                    <p:cond delay="750"/>
                                  </p:stCondLst>
                                  <p:childTnLst>
                                    <p:animRot by="21600000">
                                      <p:cBhvr>
                                        <p:cTn id="488" dur="500" fill="hold"/>
                                        <p:tgtEl>
                                          <p:spTgt spid="38"/>
                                        </p:tgtEl>
                                        <p:attrNameLst>
                                          <p:attrName>r</p:attrName>
                                        </p:attrNameLst>
                                      </p:cBhvr>
                                    </p:animRot>
                                  </p:childTnLst>
                                </p:cTn>
                              </p:par>
                              <p:par>
                                <p:cTn id="489" presetID="42" presetClass="path" presetSubtype="0" fill="hold" nodeType="withEffect">
                                  <p:stCondLst>
                                    <p:cond delay="1250"/>
                                  </p:stCondLst>
                                  <p:childTnLst>
                                    <p:animMotion origin="layout" path="M 3.33333E-6 1.7284E-6 L 0.025 1.7284E-6 " pathEditMode="relative" rAng="0" ptsTypes="AA">
                                      <p:cBhvr>
                                        <p:cTn id="490" dur="3000" fill="hold"/>
                                        <p:tgtEl>
                                          <p:spTgt spid="38"/>
                                        </p:tgtEl>
                                        <p:attrNameLst>
                                          <p:attrName>ppt_x</p:attrName>
                                          <p:attrName>ppt_y</p:attrName>
                                        </p:attrNameLst>
                                      </p:cBhvr>
                                      <p:rCtr x="1250" y="0"/>
                                    </p:animMotion>
                                  </p:childTnLst>
                                </p:cTn>
                              </p:par>
                              <p:par>
                                <p:cTn id="491" presetID="19" presetClass="entr" presetSubtype="10" fill="hold" nodeType="withEffect">
                                  <p:stCondLst>
                                    <p:cond delay="1050"/>
                                  </p:stCondLst>
                                  <p:childTnLst>
                                    <p:set>
                                      <p:cBhvr>
                                        <p:cTn id="492" dur="1" fill="hold">
                                          <p:stCondLst>
                                            <p:cond delay="0"/>
                                          </p:stCondLst>
                                        </p:cTn>
                                        <p:tgtEl>
                                          <p:spTgt spid="38"/>
                                        </p:tgtEl>
                                        <p:attrNameLst>
                                          <p:attrName>style.visibility</p:attrName>
                                        </p:attrNameLst>
                                      </p:cBhvr>
                                      <p:to>
                                        <p:strVal val="visible"/>
                                      </p:to>
                                    </p:set>
                                    <p:anim calcmode="lin" valueType="num">
                                      <p:cBhvr>
                                        <p:cTn id="493" dur="3200" fill="hold"/>
                                        <p:tgtEl>
                                          <p:spTgt spid="38"/>
                                        </p:tgtEl>
                                        <p:attrNameLst>
                                          <p:attrName>ppt_w</p:attrName>
                                        </p:attrNameLst>
                                      </p:cBhvr>
                                      <p:tavLst>
                                        <p:tav tm="0" fmla="#ppt_w*sin(2.5*pi*$)">
                                          <p:val>
                                            <p:fltVal val="0"/>
                                          </p:val>
                                        </p:tav>
                                        <p:tav tm="100000">
                                          <p:val>
                                            <p:fltVal val="1"/>
                                          </p:val>
                                        </p:tav>
                                      </p:tavLst>
                                    </p:anim>
                                    <p:anim calcmode="lin" valueType="num">
                                      <p:cBhvr>
                                        <p:cTn id="494" dur="3200" fill="hold"/>
                                        <p:tgtEl>
                                          <p:spTgt spid="38"/>
                                        </p:tgtEl>
                                        <p:attrNameLst>
                                          <p:attrName>ppt_h</p:attrName>
                                        </p:attrNameLst>
                                      </p:cBhvr>
                                      <p:tavLst>
                                        <p:tav tm="0">
                                          <p:val>
                                            <p:strVal val="#ppt_h"/>
                                          </p:val>
                                        </p:tav>
                                        <p:tav tm="100000">
                                          <p:val>
                                            <p:strVal val="#ppt_h"/>
                                          </p:val>
                                        </p:tav>
                                      </p:tavLst>
                                    </p:anim>
                                  </p:childTnLst>
                                </p:cTn>
                              </p:par>
                              <p:par>
                                <p:cTn id="495" presetID="8" presetClass="emph" presetSubtype="0" fill="hold" nodeType="withEffect">
                                  <p:stCondLst>
                                    <p:cond delay="1050"/>
                                  </p:stCondLst>
                                  <p:childTnLst>
                                    <p:animRot by="21600000">
                                      <p:cBhvr>
                                        <p:cTn id="496" dur="3200" fill="hold"/>
                                        <p:tgtEl>
                                          <p:spTgt spid="38"/>
                                        </p:tgtEl>
                                        <p:attrNameLst>
                                          <p:attrName>r</p:attrName>
                                        </p:attrNameLst>
                                      </p:cBhvr>
                                    </p:animRot>
                                  </p:childTnLst>
                                </p:cTn>
                              </p:par>
                              <p:par>
                                <p:cTn id="497" presetID="0" presetClass="path" presetSubtype="0" fill="hold" nodeType="withEffect">
                                  <p:stCondLst>
                                    <p:cond delay="42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498" dur="2000" fill="hold"/>
                                        <p:tgtEl>
                                          <p:spTgt spid="38"/>
                                        </p:tgtEl>
                                        <p:attrNameLst>
                                          <p:attrName>ppt_x</p:attrName>
                                          <p:attrName>ppt_y</p:attrName>
                                        </p:attrNameLst>
                                      </p:cBhvr>
                                      <p:rCtr x="50000" y="2593"/>
                                    </p:animMotion>
                                  </p:childTnLst>
                                </p:cTn>
                              </p:par>
                              <p:par>
                                <p:cTn id="499" presetID="19" presetClass="entr" presetSubtype="10" fill="hold" nodeType="withEffect">
                                  <p:stCondLst>
                                    <p:cond delay="3750"/>
                                  </p:stCondLst>
                                  <p:childTnLst>
                                    <p:set>
                                      <p:cBhvr>
                                        <p:cTn id="500" dur="1" fill="hold">
                                          <p:stCondLst>
                                            <p:cond delay="0"/>
                                          </p:stCondLst>
                                        </p:cTn>
                                        <p:tgtEl>
                                          <p:spTgt spid="38"/>
                                        </p:tgtEl>
                                        <p:attrNameLst>
                                          <p:attrName>style.visibility</p:attrName>
                                        </p:attrNameLst>
                                      </p:cBhvr>
                                      <p:to>
                                        <p:strVal val="visible"/>
                                      </p:to>
                                    </p:set>
                                    <p:anim calcmode="lin" valueType="num">
                                      <p:cBhvr>
                                        <p:cTn id="501" dur="2500" fill="hold"/>
                                        <p:tgtEl>
                                          <p:spTgt spid="38"/>
                                        </p:tgtEl>
                                        <p:attrNameLst>
                                          <p:attrName>ppt_w</p:attrName>
                                        </p:attrNameLst>
                                      </p:cBhvr>
                                      <p:tavLst>
                                        <p:tav tm="0" fmla="#ppt_w*sin(2.5*pi*$)">
                                          <p:val>
                                            <p:fltVal val="0"/>
                                          </p:val>
                                        </p:tav>
                                        <p:tav tm="100000">
                                          <p:val>
                                            <p:fltVal val="1"/>
                                          </p:val>
                                        </p:tav>
                                      </p:tavLst>
                                    </p:anim>
                                    <p:anim calcmode="lin" valueType="num">
                                      <p:cBhvr>
                                        <p:cTn id="502" dur="2500" fill="hold"/>
                                        <p:tgtEl>
                                          <p:spTgt spid="38"/>
                                        </p:tgtEl>
                                        <p:attrNameLst>
                                          <p:attrName>ppt_h</p:attrName>
                                        </p:attrNameLst>
                                      </p:cBhvr>
                                      <p:tavLst>
                                        <p:tav tm="0">
                                          <p:val>
                                            <p:strVal val="#ppt_h"/>
                                          </p:val>
                                        </p:tav>
                                        <p:tav tm="100000">
                                          <p:val>
                                            <p:strVal val="#ppt_h"/>
                                          </p:val>
                                        </p:tav>
                                      </p:tavLst>
                                    </p:anim>
                                  </p:childTnLst>
                                </p:cTn>
                              </p:par>
                              <p:par>
                                <p:cTn id="503" presetID="8" presetClass="emph" presetSubtype="0" fill="hold" nodeType="withEffect">
                                  <p:stCondLst>
                                    <p:cond delay="3750"/>
                                  </p:stCondLst>
                                  <p:childTnLst>
                                    <p:animRot by="21600000">
                                      <p:cBhvr>
                                        <p:cTn id="504" dur="2500" fill="hold"/>
                                        <p:tgtEl>
                                          <p:spTgt spid="38"/>
                                        </p:tgtEl>
                                        <p:attrNameLst>
                                          <p:attrName>r</p:attrName>
                                        </p:attrNameLst>
                                      </p:cBhvr>
                                    </p:animRot>
                                  </p:childTnLst>
                                </p:cTn>
                              </p:par>
                              <p:par>
                                <p:cTn id="505" presetID="45" presetClass="entr" presetSubtype="0" fill="hold" nodeType="withEffect">
                                  <p:stCondLst>
                                    <p:cond delay="350"/>
                                  </p:stCondLst>
                                  <p:childTnLst>
                                    <p:set>
                                      <p:cBhvr>
                                        <p:cTn id="506" dur="1" fill="hold">
                                          <p:stCondLst>
                                            <p:cond delay="0"/>
                                          </p:stCondLst>
                                        </p:cTn>
                                        <p:tgtEl>
                                          <p:spTgt spid="43"/>
                                        </p:tgtEl>
                                        <p:attrNameLst>
                                          <p:attrName>style.visibility</p:attrName>
                                        </p:attrNameLst>
                                      </p:cBhvr>
                                      <p:to>
                                        <p:strVal val="visible"/>
                                      </p:to>
                                    </p:set>
                                    <p:animEffect transition="in" filter="fade">
                                      <p:cBhvr>
                                        <p:cTn id="507" dur="500"/>
                                        <p:tgtEl>
                                          <p:spTgt spid="43"/>
                                        </p:tgtEl>
                                      </p:cBhvr>
                                    </p:animEffect>
                                    <p:anim calcmode="lin" valueType="num">
                                      <p:cBhvr>
                                        <p:cTn id="508" dur="500" fill="hold"/>
                                        <p:tgtEl>
                                          <p:spTgt spid="43"/>
                                        </p:tgtEl>
                                        <p:attrNameLst>
                                          <p:attrName>ppt_w</p:attrName>
                                        </p:attrNameLst>
                                      </p:cBhvr>
                                      <p:tavLst>
                                        <p:tav tm="0" fmla="#ppt_w*sin(2.5*pi*$)">
                                          <p:val>
                                            <p:fltVal val="0"/>
                                          </p:val>
                                        </p:tav>
                                        <p:tav tm="100000">
                                          <p:val>
                                            <p:fltVal val="1"/>
                                          </p:val>
                                        </p:tav>
                                      </p:tavLst>
                                    </p:anim>
                                    <p:anim calcmode="lin" valueType="num">
                                      <p:cBhvr>
                                        <p:cTn id="509" dur="500" fill="hold"/>
                                        <p:tgtEl>
                                          <p:spTgt spid="43"/>
                                        </p:tgtEl>
                                        <p:attrNameLst>
                                          <p:attrName>ppt_h</p:attrName>
                                        </p:attrNameLst>
                                      </p:cBhvr>
                                      <p:tavLst>
                                        <p:tav tm="0">
                                          <p:val>
                                            <p:strVal val="#ppt_h"/>
                                          </p:val>
                                        </p:tav>
                                        <p:tav tm="100000">
                                          <p:val>
                                            <p:strVal val="#ppt_h"/>
                                          </p:val>
                                        </p:tav>
                                      </p:tavLst>
                                    </p:anim>
                                  </p:childTnLst>
                                </p:cTn>
                              </p:par>
                              <p:par>
                                <p:cTn id="510" presetID="0" presetClass="path" presetSubtype="0" fill="hold" nodeType="withEffect">
                                  <p:stCondLst>
                                    <p:cond delay="350"/>
                                  </p:stCondLst>
                                  <p:childTnLst>
                                    <p:animMotion origin="layout" path="M -0.00017 0.00031 C -0.0125 -0.00741 -0.02326 -0.03735 -0.07465 -0.0466 C -0.12604 -0.05586 -0.2599 -0.05339 -0.30868 -0.05525 " pathEditMode="relative" rAng="0" ptsTypes="aaa">
                                      <p:cBhvr>
                                        <p:cTn id="511" dur="500" spd="-100000" fill="hold"/>
                                        <p:tgtEl>
                                          <p:spTgt spid="43"/>
                                        </p:tgtEl>
                                        <p:attrNameLst>
                                          <p:attrName>ppt_x</p:attrName>
                                          <p:attrName>ppt_y</p:attrName>
                                        </p:attrNameLst>
                                      </p:cBhvr>
                                      <p:rCtr x="-15434" y="-2809"/>
                                    </p:animMotion>
                                  </p:childTnLst>
                                </p:cTn>
                              </p:par>
                              <p:par>
                                <p:cTn id="512" presetID="8" presetClass="emph" presetSubtype="0" fill="hold" nodeType="withEffect">
                                  <p:stCondLst>
                                    <p:cond delay="350"/>
                                  </p:stCondLst>
                                  <p:childTnLst>
                                    <p:animRot by="21600000">
                                      <p:cBhvr>
                                        <p:cTn id="513" dur="500" fill="hold"/>
                                        <p:tgtEl>
                                          <p:spTgt spid="43"/>
                                        </p:tgtEl>
                                        <p:attrNameLst>
                                          <p:attrName>r</p:attrName>
                                        </p:attrNameLst>
                                      </p:cBhvr>
                                    </p:animRot>
                                  </p:childTnLst>
                                </p:cTn>
                              </p:par>
                              <p:par>
                                <p:cTn id="514" presetID="42" presetClass="path" presetSubtype="0" fill="hold" nodeType="withEffect">
                                  <p:stCondLst>
                                    <p:cond delay="950"/>
                                  </p:stCondLst>
                                  <p:childTnLst>
                                    <p:animMotion origin="layout" path="M 2.77778E-6 3.08642E-6 L 0.02326 3.08642E-6 " pathEditMode="relative" rAng="0" ptsTypes="AA">
                                      <p:cBhvr>
                                        <p:cTn id="515" dur="3000" fill="hold"/>
                                        <p:tgtEl>
                                          <p:spTgt spid="43"/>
                                        </p:tgtEl>
                                        <p:attrNameLst>
                                          <p:attrName>ppt_x</p:attrName>
                                          <p:attrName>ppt_y</p:attrName>
                                        </p:attrNameLst>
                                      </p:cBhvr>
                                      <p:rCtr x="1163" y="0"/>
                                    </p:animMotion>
                                  </p:childTnLst>
                                </p:cTn>
                              </p:par>
                              <p:par>
                                <p:cTn id="516" presetID="19" presetClass="entr" presetSubtype="10" fill="hold" nodeType="withEffect">
                                  <p:stCondLst>
                                    <p:cond delay="750"/>
                                  </p:stCondLst>
                                  <p:childTnLst>
                                    <p:set>
                                      <p:cBhvr>
                                        <p:cTn id="517" dur="1" fill="hold">
                                          <p:stCondLst>
                                            <p:cond delay="0"/>
                                          </p:stCondLst>
                                        </p:cTn>
                                        <p:tgtEl>
                                          <p:spTgt spid="43"/>
                                        </p:tgtEl>
                                        <p:attrNameLst>
                                          <p:attrName>style.visibility</p:attrName>
                                        </p:attrNameLst>
                                      </p:cBhvr>
                                      <p:to>
                                        <p:strVal val="visible"/>
                                      </p:to>
                                    </p:set>
                                    <p:anim calcmode="lin" valueType="num">
                                      <p:cBhvr>
                                        <p:cTn id="518" dur="3200" fill="hold"/>
                                        <p:tgtEl>
                                          <p:spTgt spid="43"/>
                                        </p:tgtEl>
                                        <p:attrNameLst>
                                          <p:attrName>ppt_w</p:attrName>
                                        </p:attrNameLst>
                                      </p:cBhvr>
                                      <p:tavLst>
                                        <p:tav tm="0" fmla="#ppt_w*sin(2.5*pi*$)">
                                          <p:val>
                                            <p:fltVal val="0"/>
                                          </p:val>
                                        </p:tav>
                                        <p:tav tm="100000">
                                          <p:val>
                                            <p:fltVal val="1"/>
                                          </p:val>
                                        </p:tav>
                                      </p:tavLst>
                                    </p:anim>
                                    <p:anim calcmode="lin" valueType="num">
                                      <p:cBhvr>
                                        <p:cTn id="519" dur="3200" fill="hold"/>
                                        <p:tgtEl>
                                          <p:spTgt spid="43"/>
                                        </p:tgtEl>
                                        <p:attrNameLst>
                                          <p:attrName>ppt_h</p:attrName>
                                        </p:attrNameLst>
                                      </p:cBhvr>
                                      <p:tavLst>
                                        <p:tav tm="0">
                                          <p:val>
                                            <p:strVal val="#ppt_h"/>
                                          </p:val>
                                        </p:tav>
                                        <p:tav tm="100000">
                                          <p:val>
                                            <p:strVal val="#ppt_h"/>
                                          </p:val>
                                        </p:tav>
                                      </p:tavLst>
                                    </p:anim>
                                  </p:childTnLst>
                                </p:cTn>
                              </p:par>
                              <p:par>
                                <p:cTn id="520" presetID="8" presetClass="emph" presetSubtype="0" fill="hold" nodeType="withEffect">
                                  <p:stCondLst>
                                    <p:cond delay="750"/>
                                  </p:stCondLst>
                                  <p:childTnLst>
                                    <p:animRot by="21600000">
                                      <p:cBhvr>
                                        <p:cTn id="521" dur="3200" fill="hold"/>
                                        <p:tgtEl>
                                          <p:spTgt spid="43"/>
                                        </p:tgtEl>
                                        <p:attrNameLst>
                                          <p:attrName>r</p:attrName>
                                        </p:attrNameLst>
                                      </p:cBhvr>
                                    </p:animRot>
                                  </p:childTnLst>
                                </p:cTn>
                              </p:par>
                              <p:par>
                                <p:cTn id="522" presetID="0" presetClass="path" presetSubtype="0" fill="hold" nodeType="withEffect">
                                  <p:stCondLst>
                                    <p:cond delay="395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523" dur="2000" fill="hold"/>
                                        <p:tgtEl>
                                          <p:spTgt spid="43"/>
                                        </p:tgtEl>
                                        <p:attrNameLst>
                                          <p:attrName>ppt_x</p:attrName>
                                          <p:attrName>ppt_y</p:attrName>
                                        </p:attrNameLst>
                                      </p:cBhvr>
                                      <p:rCtr x="53108" y="5216"/>
                                    </p:animMotion>
                                  </p:childTnLst>
                                </p:cTn>
                              </p:par>
                              <p:par>
                                <p:cTn id="524" presetID="19" presetClass="entr" presetSubtype="10" fill="hold" nodeType="withEffect">
                                  <p:stCondLst>
                                    <p:cond delay="3450"/>
                                  </p:stCondLst>
                                  <p:childTnLst>
                                    <p:set>
                                      <p:cBhvr>
                                        <p:cTn id="525" dur="1" fill="hold">
                                          <p:stCondLst>
                                            <p:cond delay="0"/>
                                          </p:stCondLst>
                                        </p:cTn>
                                        <p:tgtEl>
                                          <p:spTgt spid="43"/>
                                        </p:tgtEl>
                                        <p:attrNameLst>
                                          <p:attrName>style.visibility</p:attrName>
                                        </p:attrNameLst>
                                      </p:cBhvr>
                                      <p:to>
                                        <p:strVal val="visible"/>
                                      </p:to>
                                    </p:set>
                                    <p:anim calcmode="lin" valueType="num">
                                      <p:cBhvr>
                                        <p:cTn id="526" dur="2500" fill="hold"/>
                                        <p:tgtEl>
                                          <p:spTgt spid="43"/>
                                        </p:tgtEl>
                                        <p:attrNameLst>
                                          <p:attrName>ppt_w</p:attrName>
                                        </p:attrNameLst>
                                      </p:cBhvr>
                                      <p:tavLst>
                                        <p:tav tm="0" fmla="#ppt_w*sin(2.5*pi*$)">
                                          <p:val>
                                            <p:fltVal val="0"/>
                                          </p:val>
                                        </p:tav>
                                        <p:tav tm="100000">
                                          <p:val>
                                            <p:fltVal val="1"/>
                                          </p:val>
                                        </p:tav>
                                      </p:tavLst>
                                    </p:anim>
                                    <p:anim calcmode="lin" valueType="num">
                                      <p:cBhvr>
                                        <p:cTn id="527" dur="2500" fill="hold"/>
                                        <p:tgtEl>
                                          <p:spTgt spid="43"/>
                                        </p:tgtEl>
                                        <p:attrNameLst>
                                          <p:attrName>ppt_h</p:attrName>
                                        </p:attrNameLst>
                                      </p:cBhvr>
                                      <p:tavLst>
                                        <p:tav tm="0">
                                          <p:val>
                                            <p:strVal val="#ppt_h"/>
                                          </p:val>
                                        </p:tav>
                                        <p:tav tm="100000">
                                          <p:val>
                                            <p:strVal val="#ppt_h"/>
                                          </p:val>
                                        </p:tav>
                                      </p:tavLst>
                                    </p:anim>
                                  </p:childTnLst>
                                </p:cTn>
                              </p:par>
                              <p:par>
                                <p:cTn id="528" presetID="8" presetClass="emph" presetSubtype="0" fill="hold" nodeType="withEffect">
                                  <p:stCondLst>
                                    <p:cond delay="3450"/>
                                  </p:stCondLst>
                                  <p:childTnLst>
                                    <p:animRot by="21600000">
                                      <p:cBhvr>
                                        <p:cTn id="529" dur="2500" fill="hold"/>
                                        <p:tgtEl>
                                          <p:spTgt spid="43"/>
                                        </p:tgtEl>
                                        <p:attrNameLst>
                                          <p:attrName>r</p:attrName>
                                        </p:attrNameLst>
                                      </p:cBhvr>
                                    </p:animRot>
                                  </p:childTnLst>
                                </p:cTn>
                              </p:par>
                              <p:par>
                                <p:cTn id="530" presetID="45" presetClass="entr" presetSubtype="0" fill="hold" nodeType="withEffect">
                                  <p:stCondLst>
                                    <p:cond delay="650"/>
                                  </p:stCondLst>
                                  <p:childTnLst>
                                    <p:set>
                                      <p:cBhvr>
                                        <p:cTn id="531" dur="1" fill="hold">
                                          <p:stCondLst>
                                            <p:cond delay="0"/>
                                          </p:stCondLst>
                                        </p:cTn>
                                        <p:tgtEl>
                                          <p:spTgt spid="39"/>
                                        </p:tgtEl>
                                        <p:attrNameLst>
                                          <p:attrName>style.visibility</p:attrName>
                                        </p:attrNameLst>
                                      </p:cBhvr>
                                      <p:to>
                                        <p:strVal val="visible"/>
                                      </p:to>
                                    </p:set>
                                    <p:animEffect transition="in" filter="fade">
                                      <p:cBhvr>
                                        <p:cTn id="532" dur="500"/>
                                        <p:tgtEl>
                                          <p:spTgt spid="39"/>
                                        </p:tgtEl>
                                      </p:cBhvr>
                                    </p:animEffect>
                                    <p:anim calcmode="lin" valueType="num">
                                      <p:cBhvr>
                                        <p:cTn id="533" dur="500" fill="hold"/>
                                        <p:tgtEl>
                                          <p:spTgt spid="39"/>
                                        </p:tgtEl>
                                        <p:attrNameLst>
                                          <p:attrName>ppt_w</p:attrName>
                                        </p:attrNameLst>
                                      </p:cBhvr>
                                      <p:tavLst>
                                        <p:tav tm="0" fmla="#ppt_w*sin(2.5*pi*$)">
                                          <p:val>
                                            <p:fltVal val="0"/>
                                          </p:val>
                                        </p:tav>
                                        <p:tav tm="100000">
                                          <p:val>
                                            <p:fltVal val="1"/>
                                          </p:val>
                                        </p:tav>
                                      </p:tavLst>
                                    </p:anim>
                                    <p:anim calcmode="lin" valueType="num">
                                      <p:cBhvr>
                                        <p:cTn id="534" dur="500" fill="hold"/>
                                        <p:tgtEl>
                                          <p:spTgt spid="39"/>
                                        </p:tgtEl>
                                        <p:attrNameLst>
                                          <p:attrName>ppt_h</p:attrName>
                                        </p:attrNameLst>
                                      </p:cBhvr>
                                      <p:tavLst>
                                        <p:tav tm="0">
                                          <p:val>
                                            <p:strVal val="#ppt_h"/>
                                          </p:val>
                                        </p:tav>
                                        <p:tav tm="100000">
                                          <p:val>
                                            <p:strVal val="#ppt_h"/>
                                          </p:val>
                                        </p:tav>
                                      </p:tavLst>
                                    </p:anim>
                                  </p:childTnLst>
                                </p:cTn>
                              </p:par>
                              <p:par>
                                <p:cTn id="535" presetID="0" presetClass="path" presetSubtype="0" fill="hold" nodeType="withEffect">
                                  <p:stCondLst>
                                    <p:cond delay="650"/>
                                  </p:stCondLst>
                                  <p:childTnLst>
                                    <p:animMotion origin="layout" path="M -0.33073 0.02284 C -0.29809 0.02531 -0.17465 0.03488 -0.13524 0.03704 C -0.096 0.0392 -0.10972 0.03796 -0.09392 0.03642 C -0.0783 0.03488 -0.05729 0.03395 -0.04184 0.02778 C -0.02639 0.0216 -0.0092 0.00586 -0.00069 1.35802E-6 " pathEditMode="relative" rAng="0" ptsTypes="aaaaa">
                                      <p:cBhvr>
                                        <p:cTn id="536" dur="500" fill="hold"/>
                                        <p:tgtEl>
                                          <p:spTgt spid="39"/>
                                        </p:tgtEl>
                                        <p:attrNameLst>
                                          <p:attrName>ppt_x</p:attrName>
                                          <p:attrName>ppt_y</p:attrName>
                                        </p:attrNameLst>
                                      </p:cBhvr>
                                      <p:rCtr x="16493" y="-340"/>
                                    </p:animMotion>
                                  </p:childTnLst>
                                </p:cTn>
                              </p:par>
                              <p:par>
                                <p:cTn id="537" presetID="8" presetClass="emph" presetSubtype="0" fill="hold" nodeType="withEffect">
                                  <p:stCondLst>
                                    <p:cond delay="650"/>
                                  </p:stCondLst>
                                  <p:childTnLst>
                                    <p:animRot by="21600000">
                                      <p:cBhvr>
                                        <p:cTn id="538" dur="500" fill="hold"/>
                                        <p:tgtEl>
                                          <p:spTgt spid="39"/>
                                        </p:tgtEl>
                                        <p:attrNameLst>
                                          <p:attrName>r</p:attrName>
                                        </p:attrNameLst>
                                      </p:cBhvr>
                                    </p:animRot>
                                  </p:childTnLst>
                                </p:cTn>
                              </p:par>
                              <p:par>
                                <p:cTn id="539" presetID="42" presetClass="path" presetSubtype="0" fill="hold" nodeType="withEffect">
                                  <p:stCondLst>
                                    <p:cond delay="1150"/>
                                  </p:stCondLst>
                                  <p:childTnLst>
                                    <p:animMotion origin="layout" path="M 3.33333E-6 1.7284E-6 L 0.025 1.7284E-6 " pathEditMode="relative" rAng="0" ptsTypes="AA">
                                      <p:cBhvr>
                                        <p:cTn id="540" dur="3000" fill="hold"/>
                                        <p:tgtEl>
                                          <p:spTgt spid="39"/>
                                        </p:tgtEl>
                                        <p:attrNameLst>
                                          <p:attrName>ppt_x</p:attrName>
                                          <p:attrName>ppt_y</p:attrName>
                                        </p:attrNameLst>
                                      </p:cBhvr>
                                      <p:rCtr x="1250" y="0"/>
                                    </p:animMotion>
                                  </p:childTnLst>
                                </p:cTn>
                              </p:par>
                              <p:par>
                                <p:cTn id="541" presetID="19" presetClass="entr" presetSubtype="10" fill="hold" nodeType="withEffect">
                                  <p:stCondLst>
                                    <p:cond delay="950"/>
                                  </p:stCondLst>
                                  <p:childTnLst>
                                    <p:set>
                                      <p:cBhvr>
                                        <p:cTn id="542" dur="1" fill="hold">
                                          <p:stCondLst>
                                            <p:cond delay="0"/>
                                          </p:stCondLst>
                                        </p:cTn>
                                        <p:tgtEl>
                                          <p:spTgt spid="39"/>
                                        </p:tgtEl>
                                        <p:attrNameLst>
                                          <p:attrName>style.visibility</p:attrName>
                                        </p:attrNameLst>
                                      </p:cBhvr>
                                      <p:to>
                                        <p:strVal val="visible"/>
                                      </p:to>
                                    </p:set>
                                    <p:anim calcmode="lin" valueType="num">
                                      <p:cBhvr>
                                        <p:cTn id="543" dur="3200" fill="hold"/>
                                        <p:tgtEl>
                                          <p:spTgt spid="39"/>
                                        </p:tgtEl>
                                        <p:attrNameLst>
                                          <p:attrName>ppt_w</p:attrName>
                                        </p:attrNameLst>
                                      </p:cBhvr>
                                      <p:tavLst>
                                        <p:tav tm="0" fmla="#ppt_w*sin(2.5*pi*$)">
                                          <p:val>
                                            <p:fltVal val="0"/>
                                          </p:val>
                                        </p:tav>
                                        <p:tav tm="100000">
                                          <p:val>
                                            <p:fltVal val="1"/>
                                          </p:val>
                                        </p:tav>
                                      </p:tavLst>
                                    </p:anim>
                                    <p:anim calcmode="lin" valueType="num">
                                      <p:cBhvr>
                                        <p:cTn id="544" dur="3200" fill="hold"/>
                                        <p:tgtEl>
                                          <p:spTgt spid="39"/>
                                        </p:tgtEl>
                                        <p:attrNameLst>
                                          <p:attrName>ppt_h</p:attrName>
                                        </p:attrNameLst>
                                      </p:cBhvr>
                                      <p:tavLst>
                                        <p:tav tm="0">
                                          <p:val>
                                            <p:strVal val="#ppt_h"/>
                                          </p:val>
                                        </p:tav>
                                        <p:tav tm="100000">
                                          <p:val>
                                            <p:strVal val="#ppt_h"/>
                                          </p:val>
                                        </p:tav>
                                      </p:tavLst>
                                    </p:anim>
                                  </p:childTnLst>
                                </p:cTn>
                              </p:par>
                              <p:par>
                                <p:cTn id="545" presetID="8" presetClass="emph" presetSubtype="0" fill="hold" nodeType="withEffect">
                                  <p:stCondLst>
                                    <p:cond delay="950"/>
                                  </p:stCondLst>
                                  <p:childTnLst>
                                    <p:animRot by="21600000">
                                      <p:cBhvr>
                                        <p:cTn id="546" dur="3200" fill="hold"/>
                                        <p:tgtEl>
                                          <p:spTgt spid="39"/>
                                        </p:tgtEl>
                                        <p:attrNameLst>
                                          <p:attrName>r</p:attrName>
                                        </p:attrNameLst>
                                      </p:cBhvr>
                                    </p:animRot>
                                  </p:childTnLst>
                                </p:cTn>
                              </p:par>
                              <p:par>
                                <p:cTn id="547" presetID="0" presetClass="path" presetSubtype="0" fill="hold" nodeType="withEffect">
                                  <p:stCondLst>
                                    <p:cond delay="41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548" dur="2000" fill="hold"/>
                                        <p:tgtEl>
                                          <p:spTgt spid="39"/>
                                        </p:tgtEl>
                                        <p:attrNameLst>
                                          <p:attrName>ppt_x</p:attrName>
                                          <p:attrName>ppt_y</p:attrName>
                                        </p:attrNameLst>
                                      </p:cBhvr>
                                      <p:rCtr x="50000" y="2593"/>
                                    </p:animMotion>
                                  </p:childTnLst>
                                </p:cTn>
                              </p:par>
                              <p:par>
                                <p:cTn id="549" presetID="19" presetClass="entr" presetSubtype="10" fill="hold" nodeType="withEffect">
                                  <p:stCondLst>
                                    <p:cond delay="3650"/>
                                  </p:stCondLst>
                                  <p:childTnLst>
                                    <p:set>
                                      <p:cBhvr>
                                        <p:cTn id="550" dur="1" fill="hold">
                                          <p:stCondLst>
                                            <p:cond delay="0"/>
                                          </p:stCondLst>
                                        </p:cTn>
                                        <p:tgtEl>
                                          <p:spTgt spid="39"/>
                                        </p:tgtEl>
                                        <p:attrNameLst>
                                          <p:attrName>style.visibility</p:attrName>
                                        </p:attrNameLst>
                                      </p:cBhvr>
                                      <p:to>
                                        <p:strVal val="visible"/>
                                      </p:to>
                                    </p:set>
                                    <p:anim calcmode="lin" valueType="num">
                                      <p:cBhvr>
                                        <p:cTn id="551" dur="2500" fill="hold"/>
                                        <p:tgtEl>
                                          <p:spTgt spid="39"/>
                                        </p:tgtEl>
                                        <p:attrNameLst>
                                          <p:attrName>ppt_w</p:attrName>
                                        </p:attrNameLst>
                                      </p:cBhvr>
                                      <p:tavLst>
                                        <p:tav tm="0" fmla="#ppt_w*sin(2.5*pi*$)">
                                          <p:val>
                                            <p:fltVal val="0"/>
                                          </p:val>
                                        </p:tav>
                                        <p:tav tm="100000">
                                          <p:val>
                                            <p:fltVal val="1"/>
                                          </p:val>
                                        </p:tav>
                                      </p:tavLst>
                                    </p:anim>
                                    <p:anim calcmode="lin" valueType="num">
                                      <p:cBhvr>
                                        <p:cTn id="552" dur="2500" fill="hold"/>
                                        <p:tgtEl>
                                          <p:spTgt spid="39"/>
                                        </p:tgtEl>
                                        <p:attrNameLst>
                                          <p:attrName>ppt_h</p:attrName>
                                        </p:attrNameLst>
                                      </p:cBhvr>
                                      <p:tavLst>
                                        <p:tav tm="0">
                                          <p:val>
                                            <p:strVal val="#ppt_h"/>
                                          </p:val>
                                        </p:tav>
                                        <p:tav tm="100000">
                                          <p:val>
                                            <p:strVal val="#ppt_h"/>
                                          </p:val>
                                        </p:tav>
                                      </p:tavLst>
                                    </p:anim>
                                  </p:childTnLst>
                                </p:cTn>
                              </p:par>
                              <p:par>
                                <p:cTn id="553" presetID="8" presetClass="emph" presetSubtype="0" fill="hold" nodeType="withEffect">
                                  <p:stCondLst>
                                    <p:cond delay="3650"/>
                                  </p:stCondLst>
                                  <p:childTnLst>
                                    <p:animRot by="21600000">
                                      <p:cBhvr>
                                        <p:cTn id="554" dur="2500" fill="hold"/>
                                        <p:tgtEl>
                                          <p:spTgt spid="39"/>
                                        </p:tgtEl>
                                        <p:attrNameLst>
                                          <p:attrName>r</p:attrName>
                                        </p:attrNameLst>
                                      </p:cBhvr>
                                    </p:animRot>
                                  </p:childTnLst>
                                </p:cTn>
                              </p:par>
                              <p:par>
                                <p:cTn id="555" presetID="45" presetClass="entr" presetSubtype="0" fill="hold" nodeType="withEffect">
                                  <p:stCondLst>
                                    <p:cond delay="550"/>
                                  </p:stCondLst>
                                  <p:childTnLst>
                                    <p:set>
                                      <p:cBhvr>
                                        <p:cTn id="556" dur="1" fill="hold">
                                          <p:stCondLst>
                                            <p:cond delay="0"/>
                                          </p:stCondLst>
                                        </p:cTn>
                                        <p:tgtEl>
                                          <p:spTgt spid="45"/>
                                        </p:tgtEl>
                                        <p:attrNameLst>
                                          <p:attrName>style.visibility</p:attrName>
                                        </p:attrNameLst>
                                      </p:cBhvr>
                                      <p:to>
                                        <p:strVal val="visible"/>
                                      </p:to>
                                    </p:set>
                                    <p:animEffect transition="in" filter="fade">
                                      <p:cBhvr>
                                        <p:cTn id="557" dur="500"/>
                                        <p:tgtEl>
                                          <p:spTgt spid="45"/>
                                        </p:tgtEl>
                                      </p:cBhvr>
                                    </p:animEffect>
                                    <p:anim calcmode="lin" valueType="num">
                                      <p:cBhvr>
                                        <p:cTn id="558" dur="500" fill="hold"/>
                                        <p:tgtEl>
                                          <p:spTgt spid="45"/>
                                        </p:tgtEl>
                                        <p:attrNameLst>
                                          <p:attrName>ppt_w</p:attrName>
                                        </p:attrNameLst>
                                      </p:cBhvr>
                                      <p:tavLst>
                                        <p:tav tm="0" fmla="#ppt_w*sin(2.5*pi*$)">
                                          <p:val>
                                            <p:fltVal val="0"/>
                                          </p:val>
                                        </p:tav>
                                        <p:tav tm="100000">
                                          <p:val>
                                            <p:fltVal val="1"/>
                                          </p:val>
                                        </p:tav>
                                      </p:tavLst>
                                    </p:anim>
                                    <p:anim calcmode="lin" valueType="num">
                                      <p:cBhvr>
                                        <p:cTn id="559" dur="500" fill="hold"/>
                                        <p:tgtEl>
                                          <p:spTgt spid="45"/>
                                        </p:tgtEl>
                                        <p:attrNameLst>
                                          <p:attrName>ppt_h</p:attrName>
                                        </p:attrNameLst>
                                      </p:cBhvr>
                                      <p:tavLst>
                                        <p:tav tm="0">
                                          <p:val>
                                            <p:strVal val="#ppt_h"/>
                                          </p:val>
                                        </p:tav>
                                        <p:tav tm="100000">
                                          <p:val>
                                            <p:strVal val="#ppt_h"/>
                                          </p:val>
                                        </p:tav>
                                      </p:tavLst>
                                    </p:anim>
                                  </p:childTnLst>
                                </p:cTn>
                              </p:par>
                              <p:par>
                                <p:cTn id="560" presetID="0" presetClass="path" presetSubtype="0" fill="hold" nodeType="withEffect">
                                  <p:stCondLst>
                                    <p:cond delay="550"/>
                                  </p:stCondLst>
                                  <p:childTnLst>
                                    <p:animMotion origin="layout" path="M -0.00017 0.00031 C -0.01267 -0.0074 -0.01493 -0.03642 -0.07465 -0.0466 C -0.13437 -0.05679 -0.2993 -0.05771 -0.3585 -0.0608 " pathEditMode="relative" rAng="0" ptsTypes="aaa">
                                      <p:cBhvr>
                                        <p:cTn id="561" dur="500" spd="-100000" fill="hold"/>
                                        <p:tgtEl>
                                          <p:spTgt spid="45"/>
                                        </p:tgtEl>
                                        <p:attrNameLst>
                                          <p:attrName>ppt_x</p:attrName>
                                          <p:attrName>ppt_y</p:attrName>
                                        </p:attrNameLst>
                                      </p:cBhvr>
                                      <p:rCtr x="-17917" y="-3056"/>
                                    </p:animMotion>
                                  </p:childTnLst>
                                </p:cTn>
                              </p:par>
                              <p:par>
                                <p:cTn id="562" presetID="8" presetClass="emph" presetSubtype="0" fill="hold" nodeType="withEffect">
                                  <p:stCondLst>
                                    <p:cond delay="550"/>
                                  </p:stCondLst>
                                  <p:childTnLst>
                                    <p:animRot by="21600000">
                                      <p:cBhvr>
                                        <p:cTn id="563" dur="500" fill="hold"/>
                                        <p:tgtEl>
                                          <p:spTgt spid="45"/>
                                        </p:tgtEl>
                                        <p:attrNameLst>
                                          <p:attrName>r</p:attrName>
                                        </p:attrNameLst>
                                      </p:cBhvr>
                                    </p:animRot>
                                  </p:childTnLst>
                                </p:cTn>
                              </p:par>
                              <p:par>
                                <p:cTn id="564" presetID="42" presetClass="path" presetSubtype="0" fill="hold" nodeType="withEffect">
                                  <p:stCondLst>
                                    <p:cond delay="1150"/>
                                  </p:stCondLst>
                                  <p:childTnLst>
                                    <p:animMotion origin="layout" path="M 2.77778E-6 3.08642E-6 L 0.02326 3.08642E-6 " pathEditMode="relative" rAng="0" ptsTypes="AA">
                                      <p:cBhvr>
                                        <p:cTn id="565" dur="3000" fill="hold"/>
                                        <p:tgtEl>
                                          <p:spTgt spid="45"/>
                                        </p:tgtEl>
                                        <p:attrNameLst>
                                          <p:attrName>ppt_x</p:attrName>
                                          <p:attrName>ppt_y</p:attrName>
                                        </p:attrNameLst>
                                      </p:cBhvr>
                                      <p:rCtr x="1163" y="0"/>
                                    </p:animMotion>
                                  </p:childTnLst>
                                </p:cTn>
                              </p:par>
                              <p:par>
                                <p:cTn id="566" presetID="19" presetClass="entr" presetSubtype="10" fill="hold" nodeType="withEffect">
                                  <p:stCondLst>
                                    <p:cond delay="950"/>
                                  </p:stCondLst>
                                  <p:childTnLst>
                                    <p:set>
                                      <p:cBhvr>
                                        <p:cTn id="567" dur="1" fill="hold">
                                          <p:stCondLst>
                                            <p:cond delay="0"/>
                                          </p:stCondLst>
                                        </p:cTn>
                                        <p:tgtEl>
                                          <p:spTgt spid="45"/>
                                        </p:tgtEl>
                                        <p:attrNameLst>
                                          <p:attrName>style.visibility</p:attrName>
                                        </p:attrNameLst>
                                      </p:cBhvr>
                                      <p:to>
                                        <p:strVal val="visible"/>
                                      </p:to>
                                    </p:set>
                                    <p:anim calcmode="lin" valueType="num">
                                      <p:cBhvr>
                                        <p:cTn id="568" dur="3200" fill="hold"/>
                                        <p:tgtEl>
                                          <p:spTgt spid="45"/>
                                        </p:tgtEl>
                                        <p:attrNameLst>
                                          <p:attrName>ppt_w</p:attrName>
                                        </p:attrNameLst>
                                      </p:cBhvr>
                                      <p:tavLst>
                                        <p:tav tm="0" fmla="#ppt_w*sin(2.5*pi*$)">
                                          <p:val>
                                            <p:fltVal val="0"/>
                                          </p:val>
                                        </p:tav>
                                        <p:tav tm="100000">
                                          <p:val>
                                            <p:fltVal val="1"/>
                                          </p:val>
                                        </p:tav>
                                      </p:tavLst>
                                    </p:anim>
                                    <p:anim calcmode="lin" valueType="num">
                                      <p:cBhvr>
                                        <p:cTn id="569" dur="3200" fill="hold"/>
                                        <p:tgtEl>
                                          <p:spTgt spid="45"/>
                                        </p:tgtEl>
                                        <p:attrNameLst>
                                          <p:attrName>ppt_h</p:attrName>
                                        </p:attrNameLst>
                                      </p:cBhvr>
                                      <p:tavLst>
                                        <p:tav tm="0">
                                          <p:val>
                                            <p:strVal val="#ppt_h"/>
                                          </p:val>
                                        </p:tav>
                                        <p:tav tm="100000">
                                          <p:val>
                                            <p:strVal val="#ppt_h"/>
                                          </p:val>
                                        </p:tav>
                                      </p:tavLst>
                                    </p:anim>
                                  </p:childTnLst>
                                </p:cTn>
                              </p:par>
                              <p:par>
                                <p:cTn id="570" presetID="8" presetClass="emph" presetSubtype="0" fill="hold" nodeType="withEffect">
                                  <p:stCondLst>
                                    <p:cond delay="950"/>
                                  </p:stCondLst>
                                  <p:childTnLst>
                                    <p:animRot by="21600000">
                                      <p:cBhvr>
                                        <p:cTn id="571" dur="3200" fill="hold"/>
                                        <p:tgtEl>
                                          <p:spTgt spid="45"/>
                                        </p:tgtEl>
                                        <p:attrNameLst>
                                          <p:attrName>r</p:attrName>
                                        </p:attrNameLst>
                                      </p:cBhvr>
                                    </p:animRot>
                                  </p:childTnLst>
                                </p:cTn>
                              </p:par>
                              <p:par>
                                <p:cTn id="572" presetID="0" presetClass="path" presetSubtype="0" fill="hold" nodeType="withEffect">
                                  <p:stCondLst>
                                    <p:cond delay="415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573" dur="2000" fill="hold"/>
                                        <p:tgtEl>
                                          <p:spTgt spid="45"/>
                                        </p:tgtEl>
                                        <p:attrNameLst>
                                          <p:attrName>ppt_x</p:attrName>
                                          <p:attrName>ppt_y</p:attrName>
                                        </p:attrNameLst>
                                      </p:cBhvr>
                                      <p:rCtr x="53108" y="5216"/>
                                    </p:animMotion>
                                  </p:childTnLst>
                                </p:cTn>
                              </p:par>
                              <p:par>
                                <p:cTn id="574" presetID="19" presetClass="entr" presetSubtype="10" fill="hold" nodeType="withEffect">
                                  <p:stCondLst>
                                    <p:cond delay="3650"/>
                                  </p:stCondLst>
                                  <p:childTnLst>
                                    <p:set>
                                      <p:cBhvr>
                                        <p:cTn id="575" dur="1" fill="hold">
                                          <p:stCondLst>
                                            <p:cond delay="0"/>
                                          </p:stCondLst>
                                        </p:cTn>
                                        <p:tgtEl>
                                          <p:spTgt spid="45"/>
                                        </p:tgtEl>
                                        <p:attrNameLst>
                                          <p:attrName>style.visibility</p:attrName>
                                        </p:attrNameLst>
                                      </p:cBhvr>
                                      <p:to>
                                        <p:strVal val="visible"/>
                                      </p:to>
                                    </p:set>
                                    <p:anim calcmode="lin" valueType="num">
                                      <p:cBhvr>
                                        <p:cTn id="576" dur="2500" fill="hold"/>
                                        <p:tgtEl>
                                          <p:spTgt spid="45"/>
                                        </p:tgtEl>
                                        <p:attrNameLst>
                                          <p:attrName>ppt_w</p:attrName>
                                        </p:attrNameLst>
                                      </p:cBhvr>
                                      <p:tavLst>
                                        <p:tav tm="0" fmla="#ppt_w*sin(2.5*pi*$)">
                                          <p:val>
                                            <p:fltVal val="0"/>
                                          </p:val>
                                        </p:tav>
                                        <p:tav tm="100000">
                                          <p:val>
                                            <p:fltVal val="1"/>
                                          </p:val>
                                        </p:tav>
                                      </p:tavLst>
                                    </p:anim>
                                    <p:anim calcmode="lin" valueType="num">
                                      <p:cBhvr>
                                        <p:cTn id="577" dur="2500" fill="hold"/>
                                        <p:tgtEl>
                                          <p:spTgt spid="45"/>
                                        </p:tgtEl>
                                        <p:attrNameLst>
                                          <p:attrName>ppt_h</p:attrName>
                                        </p:attrNameLst>
                                      </p:cBhvr>
                                      <p:tavLst>
                                        <p:tav tm="0">
                                          <p:val>
                                            <p:strVal val="#ppt_h"/>
                                          </p:val>
                                        </p:tav>
                                        <p:tav tm="100000">
                                          <p:val>
                                            <p:strVal val="#ppt_h"/>
                                          </p:val>
                                        </p:tav>
                                      </p:tavLst>
                                    </p:anim>
                                  </p:childTnLst>
                                </p:cTn>
                              </p:par>
                              <p:par>
                                <p:cTn id="578" presetID="8" presetClass="emph" presetSubtype="0" fill="hold" nodeType="withEffect">
                                  <p:stCondLst>
                                    <p:cond delay="3650"/>
                                  </p:stCondLst>
                                  <p:childTnLst>
                                    <p:animRot by="21600000">
                                      <p:cBhvr>
                                        <p:cTn id="579" dur="2500" fill="hold"/>
                                        <p:tgtEl>
                                          <p:spTgt spid="45"/>
                                        </p:tgtEl>
                                        <p:attrNameLst>
                                          <p:attrName>r</p:attrName>
                                        </p:attrNameLst>
                                      </p:cBhvr>
                                    </p:animRot>
                                  </p:childTnLst>
                                </p:cTn>
                              </p:par>
                              <p:par>
                                <p:cTn id="580" presetID="45" presetClass="entr" presetSubtype="0" fill="hold" nodeType="withEffect">
                                  <p:stCondLst>
                                    <p:cond delay="800"/>
                                  </p:stCondLst>
                                  <p:childTnLst>
                                    <p:set>
                                      <p:cBhvr>
                                        <p:cTn id="581" dur="1" fill="hold">
                                          <p:stCondLst>
                                            <p:cond delay="0"/>
                                          </p:stCondLst>
                                        </p:cTn>
                                        <p:tgtEl>
                                          <p:spTgt spid="42"/>
                                        </p:tgtEl>
                                        <p:attrNameLst>
                                          <p:attrName>style.visibility</p:attrName>
                                        </p:attrNameLst>
                                      </p:cBhvr>
                                      <p:to>
                                        <p:strVal val="visible"/>
                                      </p:to>
                                    </p:set>
                                    <p:animEffect transition="in" filter="fade">
                                      <p:cBhvr>
                                        <p:cTn id="582" dur="500"/>
                                        <p:tgtEl>
                                          <p:spTgt spid="42"/>
                                        </p:tgtEl>
                                      </p:cBhvr>
                                    </p:animEffect>
                                    <p:anim calcmode="lin" valueType="num">
                                      <p:cBhvr>
                                        <p:cTn id="583" dur="500" fill="hold"/>
                                        <p:tgtEl>
                                          <p:spTgt spid="42"/>
                                        </p:tgtEl>
                                        <p:attrNameLst>
                                          <p:attrName>ppt_w</p:attrName>
                                        </p:attrNameLst>
                                      </p:cBhvr>
                                      <p:tavLst>
                                        <p:tav tm="0" fmla="#ppt_w*sin(2.5*pi*$)">
                                          <p:val>
                                            <p:fltVal val="0"/>
                                          </p:val>
                                        </p:tav>
                                        <p:tav tm="100000">
                                          <p:val>
                                            <p:fltVal val="1"/>
                                          </p:val>
                                        </p:tav>
                                      </p:tavLst>
                                    </p:anim>
                                    <p:anim calcmode="lin" valueType="num">
                                      <p:cBhvr>
                                        <p:cTn id="584" dur="500" fill="hold"/>
                                        <p:tgtEl>
                                          <p:spTgt spid="42"/>
                                        </p:tgtEl>
                                        <p:attrNameLst>
                                          <p:attrName>ppt_h</p:attrName>
                                        </p:attrNameLst>
                                      </p:cBhvr>
                                      <p:tavLst>
                                        <p:tav tm="0">
                                          <p:val>
                                            <p:strVal val="#ppt_h"/>
                                          </p:val>
                                        </p:tav>
                                        <p:tav tm="100000">
                                          <p:val>
                                            <p:strVal val="#ppt_h"/>
                                          </p:val>
                                        </p:tav>
                                      </p:tavLst>
                                    </p:anim>
                                  </p:childTnLst>
                                </p:cTn>
                              </p:par>
                              <p:par>
                                <p:cTn id="585" presetID="0" presetClass="path" presetSubtype="0" fill="hold" nodeType="withEffect">
                                  <p:stCondLst>
                                    <p:cond delay="800"/>
                                  </p:stCondLst>
                                  <p:childTnLst>
                                    <p:animMotion origin="layout" path="M -0.3724 -0.00278 C -0.33612 0.00123 -0.20105 0.01759 -0.15417 0.02222 C -0.10764 0.02685 -0.11129 0.02654 -0.09219 0.02592 C -0.07309 0.02531 -0.05452 0.02191 -0.03907 0.01759 C -0.02396 0.01327 -0.00868 0.0037 -0.0007 2.22222E-6 " pathEditMode="relative" rAng="0" ptsTypes="aaaaa">
                                      <p:cBhvr>
                                        <p:cTn id="586" dur="500" fill="hold"/>
                                        <p:tgtEl>
                                          <p:spTgt spid="42"/>
                                        </p:tgtEl>
                                        <p:attrNameLst>
                                          <p:attrName>ppt_x</p:attrName>
                                          <p:attrName>ppt_y</p:attrName>
                                        </p:attrNameLst>
                                      </p:cBhvr>
                                      <p:rCtr x="18576" y="1481"/>
                                    </p:animMotion>
                                  </p:childTnLst>
                                </p:cTn>
                              </p:par>
                              <p:par>
                                <p:cTn id="587" presetID="8" presetClass="emph" presetSubtype="0" fill="hold" nodeType="withEffect">
                                  <p:stCondLst>
                                    <p:cond delay="800"/>
                                  </p:stCondLst>
                                  <p:childTnLst>
                                    <p:animRot by="21600000">
                                      <p:cBhvr>
                                        <p:cTn id="588" dur="500" fill="hold"/>
                                        <p:tgtEl>
                                          <p:spTgt spid="42"/>
                                        </p:tgtEl>
                                        <p:attrNameLst>
                                          <p:attrName>r</p:attrName>
                                        </p:attrNameLst>
                                      </p:cBhvr>
                                    </p:animRot>
                                  </p:childTnLst>
                                </p:cTn>
                              </p:par>
                              <p:par>
                                <p:cTn id="589" presetID="42" presetClass="path" presetSubtype="0" fill="hold" nodeType="withEffect">
                                  <p:stCondLst>
                                    <p:cond delay="1300"/>
                                  </p:stCondLst>
                                  <p:childTnLst>
                                    <p:animMotion origin="layout" path="M 3.33333E-6 1.7284E-6 L 0.025 1.7284E-6 " pathEditMode="relative" rAng="0" ptsTypes="AA">
                                      <p:cBhvr>
                                        <p:cTn id="590" dur="3000" fill="hold"/>
                                        <p:tgtEl>
                                          <p:spTgt spid="42"/>
                                        </p:tgtEl>
                                        <p:attrNameLst>
                                          <p:attrName>ppt_x</p:attrName>
                                          <p:attrName>ppt_y</p:attrName>
                                        </p:attrNameLst>
                                      </p:cBhvr>
                                      <p:rCtr x="1250" y="0"/>
                                    </p:animMotion>
                                  </p:childTnLst>
                                </p:cTn>
                              </p:par>
                              <p:par>
                                <p:cTn id="591" presetID="19" presetClass="entr" presetSubtype="10" fill="hold" nodeType="withEffect">
                                  <p:stCondLst>
                                    <p:cond delay="1100"/>
                                  </p:stCondLst>
                                  <p:childTnLst>
                                    <p:set>
                                      <p:cBhvr>
                                        <p:cTn id="592" dur="1" fill="hold">
                                          <p:stCondLst>
                                            <p:cond delay="0"/>
                                          </p:stCondLst>
                                        </p:cTn>
                                        <p:tgtEl>
                                          <p:spTgt spid="42"/>
                                        </p:tgtEl>
                                        <p:attrNameLst>
                                          <p:attrName>style.visibility</p:attrName>
                                        </p:attrNameLst>
                                      </p:cBhvr>
                                      <p:to>
                                        <p:strVal val="visible"/>
                                      </p:to>
                                    </p:set>
                                    <p:anim calcmode="lin" valueType="num">
                                      <p:cBhvr>
                                        <p:cTn id="593" dur="3200" fill="hold"/>
                                        <p:tgtEl>
                                          <p:spTgt spid="42"/>
                                        </p:tgtEl>
                                        <p:attrNameLst>
                                          <p:attrName>ppt_w</p:attrName>
                                        </p:attrNameLst>
                                      </p:cBhvr>
                                      <p:tavLst>
                                        <p:tav tm="0" fmla="#ppt_w*sin(2.5*pi*$)">
                                          <p:val>
                                            <p:fltVal val="0"/>
                                          </p:val>
                                        </p:tav>
                                        <p:tav tm="100000">
                                          <p:val>
                                            <p:fltVal val="1"/>
                                          </p:val>
                                        </p:tav>
                                      </p:tavLst>
                                    </p:anim>
                                    <p:anim calcmode="lin" valueType="num">
                                      <p:cBhvr>
                                        <p:cTn id="594" dur="3200" fill="hold"/>
                                        <p:tgtEl>
                                          <p:spTgt spid="42"/>
                                        </p:tgtEl>
                                        <p:attrNameLst>
                                          <p:attrName>ppt_h</p:attrName>
                                        </p:attrNameLst>
                                      </p:cBhvr>
                                      <p:tavLst>
                                        <p:tav tm="0">
                                          <p:val>
                                            <p:strVal val="#ppt_h"/>
                                          </p:val>
                                        </p:tav>
                                        <p:tav tm="100000">
                                          <p:val>
                                            <p:strVal val="#ppt_h"/>
                                          </p:val>
                                        </p:tav>
                                      </p:tavLst>
                                    </p:anim>
                                  </p:childTnLst>
                                </p:cTn>
                              </p:par>
                              <p:par>
                                <p:cTn id="595" presetID="8" presetClass="emph" presetSubtype="0" fill="hold" nodeType="withEffect">
                                  <p:stCondLst>
                                    <p:cond delay="1100"/>
                                  </p:stCondLst>
                                  <p:childTnLst>
                                    <p:animRot by="21600000">
                                      <p:cBhvr>
                                        <p:cTn id="596" dur="3200" fill="hold"/>
                                        <p:tgtEl>
                                          <p:spTgt spid="42"/>
                                        </p:tgtEl>
                                        <p:attrNameLst>
                                          <p:attrName>r</p:attrName>
                                        </p:attrNameLst>
                                      </p:cBhvr>
                                    </p:animRot>
                                  </p:childTnLst>
                                </p:cTn>
                              </p:par>
                              <p:par>
                                <p:cTn id="597" presetID="0" presetClass="path" presetSubtype="0" fill="hold" nodeType="withEffect">
                                  <p:stCondLst>
                                    <p:cond delay="43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598" dur="2000" fill="hold"/>
                                        <p:tgtEl>
                                          <p:spTgt spid="42"/>
                                        </p:tgtEl>
                                        <p:attrNameLst>
                                          <p:attrName>ppt_x</p:attrName>
                                          <p:attrName>ppt_y</p:attrName>
                                        </p:attrNameLst>
                                      </p:cBhvr>
                                      <p:rCtr x="50000" y="2593"/>
                                    </p:animMotion>
                                  </p:childTnLst>
                                </p:cTn>
                              </p:par>
                              <p:par>
                                <p:cTn id="599" presetID="19" presetClass="entr" presetSubtype="10" fill="hold" nodeType="withEffect">
                                  <p:stCondLst>
                                    <p:cond delay="3800"/>
                                  </p:stCondLst>
                                  <p:childTnLst>
                                    <p:set>
                                      <p:cBhvr>
                                        <p:cTn id="600" dur="1" fill="hold">
                                          <p:stCondLst>
                                            <p:cond delay="0"/>
                                          </p:stCondLst>
                                        </p:cTn>
                                        <p:tgtEl>
                                          <p:spTgt spid="42"/>
                                        </p:tgtEl>
                                        <p:attrNameLst>
                                          <p:attrName>style.visibility</p:attrName>
                                        </p:attrNameLst>
                                      </p:cBhvr>
                                      <p:to>
                                        <p:strVal val="visible"/>
                                      </p:to>
                                    </p:set>
                                    <p:anim calcmode="lin" valueType="num">
                                      <p:cBhvr>
                                        <p:cTn id="601" dur="2500" fill="hold"/>
                                        <p:tgtEl>
                                          <p:spTgt spid="42"/>
                                        </p:tgtEl>
                                        <p:attrNameLst>
                                          <p:attrName>ppt_w</p:attrName>
                                        </p:attrNameLst>
                                      </p:cBhvr>
                                      <p:tavLst>
                                        <p:tav tm="0" fmla="#ppt_w*sin(2.5*pi*$)">
                                          <p:val>
                                            <p:fltVal val="0"/>
                                          </p:val>
                                        </p:tav>
                                        <p:tav tm="100000">
                                          <p:val>
                                            <p:fltVal val="1"/>
                                          </p:val>
                                        </p:tav>
                                      </p:tavLst>
                                    </p:anim>
                                    <p:anim calcmode="lin" valueType="num">
                                      <p:cBhvr>
                                        <p:cTn id="602" dur="2500" fill="hold"/>
                                        <p:tgtEl>
                                          <p:spTgt spid="42"/>
                                        </p:tgtEl>
                                        <p:attrNameLst>
                                          <p:attrName>ppt_h</p:attrName>
                                        </p:attrNameLst>
                                      </p:cBhvr>
                                      <p:tavLst>
                                        <p:tav tm="0">
                                          <p:val>
                                            <p:strVal val="#ppt_h"/>
                                          </p:val>
                                        </p:tav>
                                        <p:tav tm="100000">
                                          <p:val>
                                            <p:strVal val="#ppt_h"/>
                                          </p:val>
                                        </p:tav>
                                      </p:tavLst>
                                    </p:anim>
                                  </p:childTnLst>
                                </p:cTn>
                              </p:par>
                              <p:par>
                                <p:cTn id="603" presetID="8" presetClass="emph" presetSubtype="0" fill="hold" nodeType="withEffect">
                                  <p:stCondLst>
                                    <p:cond delay="3800"/>
                                  </p:stCondLst>
                                  <p:childTnLst>
                                    <p:animRot by="21600000">
                                      <p:cBhvr>
                                        <p:cTn id="604" dur="2500" fill="hold"/>
                                        <p:tgtEl>
                                          <p:spTgt spid="42"/>
                                        </p:tgtEl>
                                        <p:attrNameLst>
                                          <p:attrName>r</p:attrName>
                                        </p:attrNameLst>
                                      </p:cBhvr>
                                    </p:animRot>
                                  </p:childTnLst>
                                </p:cTn>
                              </p:par>
                              <p:par>
                                <p:cTn id="605" presetID="45" presetClass="entr" presetSubtype="0" fill="hold" nodeType="withEffect">
                                  <p:stCondLst>
                                    <p:cond delay="850"/>
                                  </p:stCondLst>
                                  <p:childTnLst>
                                    <p:set>
                                      <p:cBhvr>
                                        <p:cTn id="606" dur="1" fill="hold">
                                          <p:stCondLst>
                                            <p:cond delay="0"/>
                                          </p:stCondLst>
                                        </p:cTn>
                                        <p:tgtEl>
                                          <p:spTgt spid="47"/>
                                        </p:tgtEl>
                                        <p:attrNameLst>
                                          <p:attrName>style.visibility</p:attrName>
                                        </p:attrNameLst>
                                      </p:cBhvr>
                                      <p:to>
                                        <p:strVal val="visible"/>
                                      </p:to>
                                    </p:set>
                                    <p:animEffect transition="in" filter="fade">
                                      <p:cBhvr>
                                        <p:cTn id="607" dur="500"/>
                                        <p:tgtEl>
                                          <p:spTgt spid="47"/>
                                        </p:tgtEl>
                                      </p:cBhvr>
                                    </p:animEffect>
                                    <p:anim calcmode="lin" valueType="num">
                                      <p:cBhvr>
                                        <p:cTn id="608" dur="500" fill="hold"/>
                                        <p:tgtEl>
                                          <p:spTgt spid="47"/>
                                        </p:tgtEl>
                                        <p:attrNameLst>
                                          <p:attrName>ppt_w</p:attrName>
                                        </p:attrNameLst>
                                      </p:cBhvr>
                                      <p:tavLst>
                                        <p:tav tm="0" fmla="#ppt_w*sin(2.5*pi*$)">
                                          <p:val>
                                            <p:fltVal val="0"/>
                                          </p:val>
                                        </p:tav>
                                        <p:tav tm="100000">
                                          <p:val>
                                            <p:fltVal val="1"/>
                                          </p:val>
                                        </p:tav>
                                      </p:tavLst>
                                    </p:anim>
                                    <p:anim calcmode="lin" valueType="num">
                                      <p:cBhvr>
                                        <p:cTn id="609" dur="500" fill="hold"/>
                                        <p:tgtEl>
                                          <p:spTgt spid="47"/>
                                        </p:tgtEl>
                                        <p:attrNameLst>
                                          <p:attrName>ppt_h</p:attrName>
                                        </p:attrNameLst>
                                      </p:cBhvr>
                                      <p:tavLst>
                                        <p:tav tm="0">
                                          <p:val>
                                            <p:strVal val="#ppt_h"/>
                                          </p:val>
                                        </p:tav>
                                        <p:tav tm="100000">
                                          <p:val>
                                            <p:strVal val="#ppt_h"/>
                                          </p:val>
                                        </p:tav>
                                      </p:tavLst>
                                    </p:anim>
                                  </p:childTnLst>
                                </p:cTn>
                              </p:par>
                              <p:par>
                                <p:cTn id="610" presetID="0" presetClass="path" presetSubtype="0" fill="hold" nodeType="withEffect">
                                  <p:stCondLst>
                                    <p:cond delay="850"/>
                                  </p:stCondLst>
                                  <p:childTnLst>
                                    <p:animMotion origin="layout" path="M -0.37187 0.08735 C -0.3375 0.08365 -0.21597 0.07099 -0.16528 0.06451 C -0.11458 0.05803 -0.09549 0.05865 -0.06805 0.04784 C -0.04062 0.03704 -0.01476 0.00988 -0.00069 -4.19753E-6 " pathEditMode="relative" rAng="0" ptsTypes="aaaa">
                                      <p:cBhvr>
                                        <p:cTn id="611" dur="500" fill="hold"/>
                                        <p:tgtEl>
                                          <p:spTgt spid="47"/>
                                        </p:tgtEl>
                                        <p:attrNameLst>
                                          <p:attrName>ppt_x</p:attrName>
                                          <p:attrName>ppt_y</p:attrName>
                                        </p:attrNameLst>
                                      </p:cBhvr>
                                      <p:rCtr x="18559" y="-4383"/>
                                    </p:animMotion>
                                  </p:childTnLst>
                                </p:cTn>
                              </p:par>
                              <p:par>
                                <p:cTn id="612" presetID="8" presetClass="emph" presetSubtype="0" fill="hold" nodeType="withEffect">
                                  <p:stCondLst>
                                    <p:cond delay="850"/>
                                  </p:stCondLst>
                                  <p:childTnLst>
                                    <p:animRot by="21600000">
                                      <p:cBhvr>
                                        <p:cTn id="613" dur="500" fill="hold"/>
                                        <p:tgtEl>
                                          <p:spTgt spid="47"/>
                                        </p:tgtEl>
                                        <p:attrNameLst>
                                          <p:attrName>r</p:attrName>
                                        </p:attrNameLst>
                                      </p:cBhvr>
                                    </p:animRot>
                                  </p:childTnLst>
                                </p:cTn>
                              </p:par>
                              <p:par>
                                <p:cTn id="614" presetID="42" presetClass="path" presetSubtype="0" fill="hold" nodeType="withEffect">
                                  <p:stCondLst>
                                    <p:cond delay="1350"/>
                                  </p:stCondLst>
                                  <p:childTnLst>
                                    <p:animMotion origin="layout" path="M 3.33333E-6 1.7284E-6 L 0.025 1.7284E-6 " pathEditMode="relative" rAng="0" ptsTypes="AA">
                                      <p:cBhvr>
                                        <p:cTn id="615" dur="3000" fill="hold"/>
                                        <p:tgtEl>
                                          <p:spTgt spid="47"/>
                                        </p:tgtEl>
                                        <p:attrNameLst>
                                          <p:attrName>ppt_x</p:attrName>
                                          <p:attrName>ppt_y</p:attrName>
                                        </p:attrNameLst>
                                      </p:cBhvr>
                                      <p:rCtr x="1250" y="0"/>
                                    </p:animMotion>
                                  </p:childTnLst>
                                </p:cTn>
                              </p:par>
                              <p:par>
                                <p:cTn id="616" presetID="19" presetClass="entr" presetSubtype="10" fill="hold" nodeType="withEffect">
                                  <p:stCondLst>
                                    <p:cond delay="1150"/>
                                  </p:stCondLst>
                                  <p:childTnLst>
                                    <p:set>
                                      <p:cBhvr>
                                        <p:cTn id="617" dur="1" fill="hold">
                                          <p:stCondLst>
                                            <p:cond delay="0"/>
                                          </p:stCondLst>
                                        </p:cTn>
                                        <p:tgtEl>
                                          <p:spTgt spid="47"/>
                                        </p:tgtEl>
                                        <p:attrNameLst>
                                          <p:attrName>style.visibility</p:attrName>
                                        </p:attrNameLst>
                                      </p:cBhvr>
                                      <p:to>
                                        <p:strVal val="visible"/>
                                      </p:to>
                                    </p:set>
                                    <p:anim calcmode="lin" valueType="num">
                                      <p:cBhvr>
                                        <p:cTn id="618" dur="3200" fill="hold"/>
                                        <p:tgtEl>
                                          <p:spTgt spid="47"/>
                                        </p:tgtEl>
                                        <p:attrNameLst>
                                          <p:attrName>ppt_w</p:attrName>
                                        </p:attrNameLst>
                                      </p:cBhvr>
                                      <p:tavLst>
                                        <p:tav tm="0" fmla="#ppt_w*sin(2.5*pi*$)">
                                          <p:val>
                                            <p:fltVal val="0"/>
                                          </p:val>
                                        </p:tav>
                                        <p:tav tm="100000">
                                          <p:val>
                                            <p:fltVal val="1"/>
                                          </p:val>
                                        </p:tav>
                                      </p:tavLst>
                                    </p:anim>
                                    <p:anim calcmode="lin" valueType="num">
                                      <p:cBhvr>
                                        <p:cTn id="619" dur="3200" fill="hold"/>
                                        <p:tgtEl>
                                          <p:spTgt spid="47"/>
                                        </p:tgtEl>
                                        <p:attrNameLst>
                                          <p:attrName>ppt_h</p:attrName>
                                        </p:attrNameLst>
                                      </p:cBhvr>
                                      <p:tavLst>
                                        <p:tav tm="0">
                                          <p:val>
                                            <p:strVal val="#ppt_h"/>
                                          </p:val>
                                        </p:tav>
                                        <p:tav tm="100000">
                                          <p:val>
                                            <p:strVal val="#ppt_h"/>
                                          </p:val>
                                        </p:tav>
                                      </p:tavLst>
                                    </p:anim>
                                  </p:childTnLst>
                                </p:cTn>
                              </p:par>
                              <p:par>
                                <p:cTn id="620" presetID="8" presetClass="emph" presetSubtype="0" fill="hold" nodeType="withEffect">
                                  <p:stCondLst>
                                    <p:cond delay="1150"/>
                                  </p:stCondLst>
                                  <p:childTnLst>
                                    <p:animRot by="21600000">
                                      <p:cBhvr>
                                        <p:cTn id="621" dur="3200" fill="hold"/>
                                        <p:tgtEl>
                                          <p:spTgt spid="47"/>
                                        </p:tgtEl>
                                        <p:attrNameLst>
                                          <p:attrName>r</p:attrName>
                                        </p:attrNameLst>
                                      </p:cBhvr>
                                    </p:animRot>
                                  </p:childTnLst>
                                </p:cTn>
                              </p:par>
                              <p:par>
                                <p:cTn id="622" presetID="0" presetClass="path" presetSubtype="0" fill="hold" nodeType="withEffect">
                                  <p:stCondLst>
                                    <p:cond delay="43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623" dur="2000" fill="hold"/>
                                        <p:tgtEl>
                                          <p:spTgt spid="47"/>
                                        </p:tgtEl>
                                        <p:attrNameLst>
                                          <p:attrName>ppt_x</p:attrName>
                                          <p:attrName>ppt_y</p:attrName>
                                        </p:attrNameLst>
                                      </p:cBhvr>
                                      <p:rCtr x="50000" y="2593"/>
                                    </p:animMotion>
                                  </p:childTnLst>
                                </p:cTn>
                              </p:par>
                              <p:par>
                                <p:cTn id="624" presetID="19" presetClass="entr" presetSubtype="10" fill="hold" nodeType="withEffect">
                                  <p:stCondLst>
                                    <p:cond delay="3850"/>
                                  </p:stCondLst>
                                  <p:childTnLst>
                                    <p:set>
                                      <p:cBhvr>
                                        <p:cTn id="625" dur="1" fill="hold">
                                          <p:stCondLst>
                                            <p:cond delay="0"/>
                                          </p:stCondLst>
                                        </p:cTn>
                                        <p:tgtEl>
                                          <p:spTgt spid="47"/>
                                        </p:tgtEl>
                                        <p:attrNameLst>
                                          <p:attrName>style.visibility</p:attrName>
                                        </p:attrNameLst>
                                      </p:cBhvr>
                                      <p:to>
                                        <p:strVal val="visible"/>
                                      </p:to>
                                    </p:set>
                                    <p:anim calcmode="lin" valueType="num">
                                      <p:cBhvr>
                                        <p:cTn id="626" dur="2500" fill="hold"/>
                                        <p:tgtEl>
                                          <p:spTgt spid="47"/>
                                        </p:tgtEl>
                                        <p:attrNameLst>
                                          <p:attrName>ppt_w</p:attrName>
                                        </p:attrNameLst>
                                      </p:cBhvr>
                                      <p:tavLst>
                                        <p:tav tm="0" fmla="#ppt_w*sin(2.5*pi*$)">
                                          <p:val>
                                            <p:fltVal val="0"/>
                                          </p:val>
                                        </p:tav>
                                        <p:tav tm="100000">
                                          <p:val>
                                            <p:fltVal val="1"/>
                                          </p:val>
                                        </p:tav>
                                      </p:tavLst>
                                    </p:anim>
                                    <p:anim calcmode="lin" valueType="num">
                                      <p:cBhvr>
                                        <p:cTn id="627" dur="2500" fill="hold"/>
                                        <p:tgtEl>
                                          <p:spTgt spid="47"/>
                                        </p:tgtEl>
                                        <p:attrNameLst>
                                          <p:attrName>ppt_h</p:attrName>
                                        </p:attrNameLst>
                                      </p:cBhvr>
                                      <p:tavLst>
                                        <p:tav tm="0">
                                          <p:val>
                                            <p:strVal val="#ppt_h"/>
                                          </p:val>
                                        </p:tav>
                                        <p:tav tm="100000">
                                          <p:val>
                                            <p:strVal val="#ppt_h"/>
                                          </p:val>
                                        </p:tav>
                                      </p:tavLst>
                                    </p:anim>
                                  </p:childTnLst>
                                </p:cTn>
                              </p:par>
                              <p:par>
                                <p:cTn id="628" presetID="8" presetClass="emph" presetSubtype="0" fill="hold" nodeType="withEffect">
                                  <p:stCondLst>
                                    <p:cond delay="3850"/>
                                  </p:stCondLst>
                                  <p:childTnLst>
                                    <p:animRot by="21600000">
                                      <p:cBhvr>
                                        <p:cTn id="629" dur="2500" fill="hold"/>
                                        <p:tgtEl>
                                          <p:spTgt spid="47"/>
                                        </p:tgtEl>
                                        <p:attrNameLst>
                                          <p:attrName>r</p:attrName>
                                        </p:attrNameLst>
                                      </p:cBhvr>
                                    </p:animRot>
                                  </p:childTnLst>
                                </p:cTn>
                              </p:par>
                              <p:par>
                                <p:cTn id="630" presetID="45" presetClass="entr" presetSubtype="0" fill="hold" nodeType="withEffect">
                                  <p:stCondLst>
                                    <p:cond delay="650"/>
                                  </p:stCondLst>
                                  <p:childTnLst>
                                    <p:set>
                                      <p:cBhvr>
                                        <p:cTn id="631" dur="1" fill="hold">
                                          <p:stCondLst>
                                            <p:cond delay="0"/>
                                          </p:stCondLst>
                                        </p:cTn>
                                        <p:tgtEl>
                                          <p:spTgt spid="41"/>
                                        </p:tgtEl>
                                        <p:attrNameLst>
                                          <p:attrName>style.visibility</p:attrName>
                                        </p:attrNameLst>
                                      </p:cBhvr>
                                      <p:to>
                                        <p:strVal val="visible"/>
                                      </p:to>
                                    </p:set>
                                    <p:animEffect transition="in" filter="fade">
                                      <p:cBhvr>
                                        <p:cTn id="632" dur="500"/>
                                        <p:tgtEl>
                                          <p:spTgt spid="41"/>
                                        </p:tgtEl>
                                      </p:cBhvr>
                                    </p:animEffect>
                                    <p:anim calcmode="lin" valueType="num">
                                      <p:cBhvr>
                                        <p:cTn id="633" dur="500" fill="hold"/>
                                        <p:tgtEl>
                                          <p:spTgt spid="41"/>
                                        </p:tgtEl>
                                        <p:attrNameLst>
                                          <p:attrName>ppt_w</p:attrName>
                                        </p:attrNameLst>
                                      </p:cBhvr>
                                      <p:tavLst>
                                        <p:tav tm="0" fmla="#ppt_w*sin(2.5*pi*$)">
                                          <p:val>
                                            <p:fltVal val="0"/>
                                          </p:val>
                                        </p:tav>
                                        <p:tav tm="100000">
                                          <p:val>
                                            <p:fltVal val="1"/>
                                          </p:val>
                                        </p:tav>
                                      </p:tavLst>
                                    </p:anim>
                                    <p:anim calcmode="lin" valueType="num">
                                      <p:cBhvr>
                                        <p:cTn id="634" dur="500" fill="hold"/>
                                        <p:tgtEl>
                                          <p:spTgt spid="41"/>
                                        </p:tgtEl>
                                        <p:attrNameLst>
                                          <p:attrName>ppt_h</p:attrName>
                                        </p:attrNameLst>
                                      </p:cBhvr>
                                      <p:tavLst>
                                        <p:tav tm="0">
                                          <p:val>
                                            <p:strVal val="#ppt_h"/>
                                          </p:val>
                                        </p:tav>
                                        <p:tav tm="100000">
                                          <p:val>
                                            <p:strVal val="#ppt_h"/>
                                          </p:val>
                                        </p:tav>
                                      </p:tavLst>
                                    </p:anim>
                                  </p:childTnLst>
                                </p:cTn>
                              </p:par>
                              <p:par>
                                <p:cTn id="635" presetID="0" presetClass="path" presetSubtype="0" fill="hold" nodeType="withEffect">
                                  <p:stCondLst>
                                    <p:cond delay="650"/>
                                  </p:stCondLst>
                                  <p:childTnLst>
                                    <p:animMotion origin="layout" path="M -0.33073 0.02284 C -0.29809 0.02531 -0.17465 0.03488 -0.13524 0.03704 C -0.096 0.0392 -0.10972 0.03796 -0.09392 0.03642 C -0.0783 0.03488 -0.05729 0.03395 -0.04184 0.02778 C -0.02639 0.0216 -0.0092 0.00586 -0.00069 1.35802E-6 " pathEditMode="relative" rAng="0" ptsTypes="aaaaa">
                                      <p:cBhvr>
                                        <p:cTn id="636" dur="500" fill="hold"/>
                                        <p:tgtEl>
                                          <p:spTgt spid="41"/>
                                        </p:tgtEl>
                                        <p:attrNameLst>
                                          <p:attrName>ppt_x</p:attrName>
                                          <p:attrName>ppt_y</p:attrName>
                                        </p:attrNameLst>
                                      </p:cBhvr>
                                      <p:rCtr x="16493" y="-340"/>
                                    </p:animMotion>
                                  </p:childTnLst>
                                </p:cTn>
                              </p:par>
                              <p:par>
                                <p:cTn id="637" presetID="8" presetClass="emph" presetSubtype="0" fill="hold" nodeType="withEffect">
                                  <p:stCondLst>
                                    <p:cond delay="650"/>
                                  </p:stCondLst>
                                  <p:childTnLst>
                                    <p:animRot by="21600000">
                                      <p:cBhvr>
                                        <p:cTn id="638" dur="500" fill="hold"/>
                                        <p:tgtEl>
                                          <p:spTgt spid="41"/>
                                        </p:tgtEl>
                                        <p:attrNameLst>
                                          <p:attrName>r</p:attrName>
                                        </p:attrNameLst>
                                      </p:cBhvr>
                                    </p:animRot>
                                  </p:childTnLst>
                                </p:cTn>
                              </p:par>
                              <p:par>
                                <p:cTn id="639" presetID="42" presetClass="path" presetSubtype="0" fill="hold" nodeType="withEffect">
                                  <p:stCondLst>
                                    <p:cond delay="1150"/>
                                  </p:stCondLst>
                                  <p:childTnLst>
                                    <p:animMotion origin="layout" path="M 3.33333E-6 1.7284E-6 L 0.025 1.7284E-6 " pathEditMode="relative" rAng="0" ptsTypes="AA">
                                      <p:cBhvr>
                                        <p:cTn id="640" dur="3000" fill="hold"/>
                                        <p:tgtEl>
                                          <p:spTgt spid="41"/>
                                        </p:tgtEl>
                                        <p:attrNameLst>
                                          <p:attrName>ppt_x</p:attrName>
                                          <p:attrName>ppt_y</p:attrName>
                                        </p:attrNameLst>
                                      </p:cBhvr>
                                      <p:rCtr x="1250" y="0"/>
                                    </p:animMotion>
                                  </p:childTnLst>
                                </p:cTn>
                              </p:par>
                              <p:par>
                                <p:cTn id="641" presetID="19" presetClass="entr" presetSubtype="10" fill="hold" nodeType="withEffect">
                                  <p:stCondLst>
                                    <p:cond delay="950"/>
                                  </p:stCondLst>
                                  <p:childTnLst>
                                    <p:set>
                                      <p:cBhvr>
                                        <p:cTn id="642" dur="1" fill="hold">
                                          <p:stCondLst>
                                            <p:cond delay="0"/>
                                          </p:stCondLst>
                                        </p:cTn>
                                        <p:tgtEl>
                                          <p:spTgt spid="41"/>
                                        </p:tgtEl>
                                        <p:attrNameLst>
                                          <p:attrName>style.visibility</p:attrName>
                                        </p:attrNameLst>
                                      </p:cBhvr>
                                      <p:to>
                                        <p:strVal val="visible"/>
                                      </p:to>
                                    </p:set>
                                    <p:anim calcmode="lin" valueType="num">
                                      <p:cBhvr>
                                        <p:cTn id="643" dur="3200" fill="hold"/>
                                        <p:tgtEl>
                                          <p:spTgt spid="41"/>
                                        </p:tgtEl>
                                        <p:attrNameLst>
                                          <p:attrName>ppt_w</p:attrName>
                                        </p:attrNameLst>
                                      </p:cBhvr>
                                      <p:tavLst>
                                        <p:tav tm="0" fmla="#ppt_w*sin(2.5*pi*$)">
                                          <p:val>
                                            <p:fltVal val="0"/>
                                          </p:val>
                                        </p:tav>
                                        <p:tav tm="100000">
                                          <p:val>
                                            <p:fltVal val="1"/>
                                          </p:val>
                                        </p:tav>
                                      </p:tavLst>
                                    </p:anim>
                                    <p:anim calcmode="lin" valueType="num">
                                      <p:cBhvr>
                                        <p:cTn id="644" dur="3200" fill="hold"/>
                                        <p:tgtEl>
                                          <p:spTgt spid="41"/>
                                        </p:tgtEl>
                                        <p:attrNameLst>
                                          <p:attrName>ppt_h</p:attrName>
                                        </p:attrNameLst>
                                      </p:cBhvr>
                                      <p:tavLst>
                                        <p:tav tm="0">
                                          <p:val>
                                            <p:strVal val="#ppt_h"/>
                                          </p:val>
                                        </p:tav>
                                        <p:tav tm="100000">
                                          <p:val>
                                            <p:strVal val="#ppt_h"/>
                                          </p:val>
                                        </p:tav>
                                      </p:tavLst>
                                    </p:anim>
                                  </p:childTnLst>
                                </p:cTn>
                              </p:par>
                              <p:par>
                                <p:cTn id="645" presetID="8" presetClass="emph" presetSubtype="0" fill="hold" nodeType="withEffect">
                                  <p:stCondLst>
                                    <p:cond delay="950"/>
                                  </p:stCondLst>
                                  <p:childTnLst>
                                    <p:animRot by="21600000">
                                      <p:cBhvr>
                                        <p:cTn id="646" dur="3200" fill="hold"/>
                                        <p:tgtEl>
                                          <p:spTgt spid="41"/>
                                        </p:tgtEl>
                                        <p:attrNameLst>
                                          <p:attrName>r</p:attrName>
                                        </p:attrNameLst>
                                      </p:cBhvr>
                                    </p:animRot>
                                  </p:childTnLst>
                                </p:cTn>
                              </p:par>
                              <p:par>
                                <p:cTn id="647" presetID="0" presetClass="path" presetSubtype="0" fill="hold" nodeType="withEffect">
                                  <p:stCondLst>
                                    <p:cond delay="41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648" dur="2000" fill="hold"/>
                                        <p:tgtEl>
                                          <p:spTgt spid="41"/>
                                        </p:tgtEl>
                                        <p:attrNameLst>
                                          <p:attrName>ppt_x</p:attrName>
                                          <p:attrName>ppt_y</p:attrName>
                                        </p:attrNameLst>
                                      </p:cBhvr>
                                      <p:rCtr x="50000" y="2593"/>
                                    </p:animMotion>
                                  </p:childTnLst>
                                </p:cTn>
                              </p:par>
                              <p:par>
                                <p:cTn id="649" presetID="19" presetClass="entr" presetSubtype="10" fill="hold" nodeType="withEffect">
                                  <p:stCondLst>
                                    <p:cond delay="3650"/>
                                  </p:stCondLst>
                                  <p:childTnLst>
                                    <p:set>
                                      <p:cBhvr>
                                        <p:cTn id="650" dur="1" fill="hold">
                                          <p:stCondLst>
                                            <p:cond delay="0"/>
                                          </p:stCondLst>
                                        </p:cTn>
                                        <p:tgtEl>
                                          <p:spTgt spid="41"/>
                                        </p:tgtEl>
                                        <p:attrNameLst>
                                          <p:attrName>style.visibility</p:attrName>
                                        </p:attrNameLst>
                                      </p:cBhvr>
                                      <p:to>
                                        <p:strVal val="visible"/>
                                      </p:to>
                                    </p:set>
                                    <p:anim calcmode="lin" valueType="num">
                                      <p:cBhvr>
                                        <p:cTn id="651" dur="2500" fill="hold"/>
                                        <p:tgtEl>
                                          <p:spTgt spid="41"/>
                                        </p:tgtEl>
                                        <p:attrNameLst>
                                          <p:attrName>ppt_w</p:attrName>
                                        </p:attrNameLst>
                                      </p:cBhvr>
                                      <p:tavLst>
                                        <p:tav tm="0" fmla="#ppt_w*sin(2.5*pi*$)">
                                          <p:val>
                                            <p:fltVal val="0"/>
                                          </p:val>
                                        </p:tav>
                                        <p:tav tm="100000">
                                          <p:val>
                                            <p:fltVal val="1"/>
                                          </p:val>
                                        </p:tav>
                                      </p:tavLst>
                                    </p:anim>
                                    <p:anim calcmode="lin" valueType="num">
                                      <p:cBhvr>
                                        <p:cTn id="652" dur="2500" fill="hold"/>
                                        <p:tgtEl>
                                          <p:spTgt spid="41"/>
                                        </p:tgtEl>
                                        <p:attrNameLst>
                                          <p:attrName>ppt_h</p:attrName>
                                        </p:attrNameLst>
                                      </p:cBhvr>
                                      <p:tavLst>
                                        <p:tav tm="0">
                                          <p:val>
                                            <p:strVal val="#ppt_h"/>
                                          </p:val>
                                        </p:tav>
                                        <p:tav tm="100000">
                                          <p:val>
                                            <p:strVal val="#ppt_h"/>
                                          </p:val>
                                        </p:tav>
                                      </p:tavLst>
                                    </p:anim>
                                  </p:childTnLst>
                                </p:cTn>
                              </p:par>
                              <p:par>
                                <p:cTn id="653" presetID="8" presetClass="emph" presetSubtype="0" fill="hold" nodeType="withEffect">
                                  <p:stCondLst>
                                    <p:cond delay="3650"/>
                                  </p:stCondLst>
                                  <p:childTnLst>
                                    <p:animRot by="21600000">
                                      <p:cBhvr>
                                        <p:cTn id="654" dur="2500" fill="hold"/>
                                        <p:tgtEl>
                                          <p:spTgt spid="41"/>
                                        </p:tgtEl>
                                        <p:attrNameLst>
                                          <p:attrName>r</p:attrName>
                                        </p:attrNameLst>
                                      </p:cBhvr>
                                    </p:animRot>
                                  </p:childTnLst>
                                </p:cTn>
                              </p:par>
                              <p:par>
                                <p:cTn id="655" presetID="45" presetClass="entr" presetSubtype="0" fill="hold" nodeType="withEffect">
                                  <p:stCondLst>
                                    <p:cond delay="800"/>
                                  </p:stCondLst>
                                  <p:childTnLst>
                                    <p:set>
                                      <p:cBhvr>
                                        <p:cTn id="656" dur="1" fill="hold">
                                          <p:stCondLst>
                                            <p:cond delay="0"/>
                                          </p:stCondLst>
                                        </p:cTn>
                                        <p:tgtEl>
                                          <p:spTgt spid="49"/>
                                        </p:tgtEl>
                                        <p:attrNameLst>
                                          <p:attrName>style.visibility</p:attrName>
                                        </p:attrNameLst>
                                      </p:cBhvr>
                                      <p:to>
                                        <p:strVal val="visible"/>
                                      </p:to>
                                    </p:set>
                                    <p:animEffect transition="in" filter="fade">
                                      <p:cBhvr>
                                        <p:cTn id="657" dur="500"/>
                                        <p:tgtEl>
                                          <p:spTgt spid="49"/>
                                        </p:tgtEl>
                                      </p:cBhvr>
                                    </p:animEffect>
                                    <p:anim calcmode="lin" valueType="num">
                                      <p:cBhvr>
                                        <p:cTn id="658" dur="500" fill="hold"/>
                                        <p:tgtEl>
                                          <p:spTgt spid="49"/>
                                        </p:tgtEl>
                                        <p:attrNameLst>
                                          <p:attrName>ppt_w</p:attrName>
                                        </p:attrNameLst>
                                      </p:cBhvr>
                                      <p:tavLst>
                                        <p:tav tm="0" fmla="#ppt_w*sin(2.5*pi*$)">
                                          <p:val>
                                            <p:fltVal val="0"/>
                                          </p:val>
                                        </p:tav>
                                        <p:tav tm="100000">
                                          <p:val>
                                            <p:fltVal val="1"/>
                                          </p:val>
                                        </p:tav>
                                      </p:tavLst>
                                    </p:anim>
                                    <p:anim calcmode="lin" valueType="num">
                                      <p:cBhvr>
                                        <p:cTn id="659" dur="500" fill="hold"/>
                                        <p:tgtEl>
                                          <p:spTgt spid="49"/>
                                        </p:tgtEl>
                                        <p:attrNameLst>
                                          <p:attrName>ppt_h</p:attrName>
                                        </p:attrNameLst>
                                      </p:cBhvr>
                                      <p:tavLst>
                                        <p:tav tm="0">
                                          <p:val>
                                            <p:strVal val="#ppt_h"/>
                                          </p:val>
                                        </p:tav>
                                        <p:tav tm="100000">
                                          <p:val>
                                            <p:strVal val="#ppt_h"/>
                                          </p:val>
                                        </p:tav>
                                      </p:tavLst>
                                    </p:anim>
                                  </p:childTnLst>
                                </p:cTn>
                              </p:par>
                              <p:par>
                                <p:cTn id="660" presetID="0" presetClass="path" presetSubtype="0" fill="hold" nodeType="withEffect">
                                  <p:stCondLst>
                                    <p:cond delay="800"/>
                                  </p:stCondLst>
                                  <p:childTnLst>
                                    <p:animMotion origin="layout" path="M -0.40365 -0.00649 C -0.36198 -0.00217 -0.20504 0.01419 -0.15365 0.01882 C -0.10226 0.02345 -0.11406 0.02191 -0.09497 0.02067 C -0.07587 0.01944 -0.05469 0.01419 -0.03906 0.0108 C -0.02344 0.0074 -0.00868 0.00216 -0.0007 4.93827E-6 " pathEditMode="relative" rAng="0" ptsTypes="aaaaa">
                                      <p:cBhvr>
                                        <p:cTn id="661" dur="500" fill="hold"/>
                                        <p:tgtEl>
                                          <p:spTgt spid="49"/>
                                        </p:tgtEl>
                                        <p:attrNameLst>
                                          <p:attrName>ppt_x</p:attrName>
                                          <p:attrName>ppt_y</p:attrName>
                                        </p:attrNameLst>
                                      </p:cBhvr>
                                      <p:rCtr x="20139" y="1481"/>
                                    </p:animMotion>
                                  </p:childTnLst>
                                </p:cTn>
                              </p:par>
                              <p:par>
                                <p:cTn id="662" presetID="8" presetClass="emph" presetSubtype="0" fill="hold" nodeType="withEffect">
                                  <p:stCondLst>
                                    <p:cond delay="800"/>
                                  </p:stCondLst>
                                  <p:childTnLst>
                                    <p:animRot by="21600000">
                                      <p:cBhvr>
                                        <p:cTn id="663" dur="500" fill="hold"/>
                                        <p:tgtEl>
                                          <p:spTgt spid="49"/>
                                        </p:tgtEl>
                                        <p:attrNameLst>
                                          <p:attrName>r</p:attrName>
                                        </p:attrNameLst>
                                      </p:cBhvr>
                                    </p:animRot>
                                  </p:childTnLst>
                                </p:cTn>
                              </p:par>
                              <p:par>
                                <p:cTn id="664" presetID="42" presetClass="path" presetSubtype="0" fill="hold" nodeType="withEffect">
                                  <p:stCondLst>
                                    <p:cond delay="1300"/>
                                  </p:stCondLst>
                                  <p:childTnLst>
                                    <p:animMotion origin="layout" path="M 3.33333E-6 1.7284E-6 L 0.025 1.7284E-6 " pathEditMode="relative" rAng="0" ptsTypes="AA">
                                      <p:cBhvr>
                                        <p:cTn id="665" dur="3000" fill="hold"/>
                                        <p:tgtEl>
                                          <p:spTgt spid="49"/>
                                        </p:tgtEl>
                                        <p:attrNameLst>
                                          <p:attrName>ppt_x</p:attrName>
                                          <p:attrName>ppt_y</p:attrName>
                                        </p:attrNameLst>
                                      </p:cBhvr>
                                      <p:rCtr x="1250" y="0"/>
                                    </p:animMotion>
                                  </p:childTnLst>
                                </p:cTn>
                              </p:par>
                              <p:par>
                                <p:cTn id="666" presetID="19" presetClass="entr" presetSubtype="10" fill="hold" nodeType="withEffect">
                                  <p:stCondLst>
                                    <p:cond delay="1100"/>
                                  </p:stCondLst>
                                  <p:childTnLst>
                                    <p:set>
                                      <p:cBhvr>
                                        <p:cTn id="667" dur="1" fill="hold">
                                          <p:stCondLst>
                                            <p:cond delay="0"/>
                                          </p:stCondLst>
                                        </p:cTn>
                                        <p:tgtEl>
                                          <p:spTgt spid="49"/>
                                        </p:tgtEl>
                                        <p:attrNameLst>
                                          <p:attrName>style.visibility</p:attrName>
                                        </p:attrNameLst>
                                      </p:cBhvr>
                                      <p:to>
                                        <p:strVal val="visible"/>
                                      </p:to>
                                    </p:set>
                                    <p:anim calcmode="lin" valueType="num">
                                      <p:cBhvr>
                                        <p:cTn id="668" dur="3200" fill="hold"/>
                                        <p:tgtEl>
                                          <p:spTgt spid="49"/>
                                        </p:tgtEl>
                                        <p:attrNameLst>
                                          <p:attrName>ppt_w</p:attrName>
                                        </p:attrNameLst>
                                      </p:cBhvr>
                                      <p:tavLst>
                                        <p:tav tm="0" fmla="#ppt_w*sin(2.5*pi*$)">
                                          <p:val>
                                            <p:fltVal val="0"/>
                                          </p:val>
                                        </p:tav>
                                        <p:tav tm="100000">
                                          <p:val>
                                            <p:fltVal val="1"/>
                                          </p:val>
                                        </p:tav>
                                      </p:tavLst>
                                    </p:anim>
                                    <p:anim calcmode="lin" valueType="num">
                                      <p:cBhvr>
                                        <p:cTn id="669" dur="3200" fill="hold"/>
                                        <p:tgtEl>
                                          <p:spTgt spid="49"/>
                                        </p:tgtEl>
                                        <p:attrNameLst>
                                          <p:attrName>ppt_h</p:attrName>
                                        </p:attrNameLst>
                                      </p:cBhvr>
                                      <p:tavLst>
                                        <p:tav tm="0">
                                          <p:val>
                                            <p:strVal val="#ppt_h"/>
                                          </p:val>
                                        </p:tav>
                                        <p:tav tm="100000">
                                          <p:val>
                                            <p:strVal val="#ppt_h"/>
                                          </p:val>
                                        </p:tav>
                                      </p:tavLst>
                                    </p:anim>
                                  </p:childTnLst>
                                </p:cTn>
                              </p:par>
                              <p:par>
                                <p:cTn id="670" presetID="8" presetClass="emph" presetSubtype="0" fill="hold" nodeType="withEffect">
                                  <p:stCondLst>
                                    <p:cond delay="1100"/>
                                  </p:stCondLst>
                                  <p:childTnLst>
                                    <p:animRot by="21600000">
                                      <p:cBhvr>
                                        <p:cTn id="671" dur="3200" fill="hold"/>
                                        <p:tgtEl>
                                          <p:spTgt spid="49"/>
                                        </p:tgtEl>
                                        <p:attrNameLst>
                                          <p:attrName>r</p:attrName>
                                        </p:attrNameLst>
                                      </p:cBhvr>
                                    </p:animRot>
                                  </p:childTnLst>
                                </p:cTn>
                              </p:par>
                              <p:par>
                                <p:cTn id="672" presetID="0" presetClass="path" presetSubtype="0" fill="hold" nodeType="withEffect">
                                  <p:stCondLst>
                                    <p:cond delay="43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673" dur="2000" fill="hold"/>
                                        <p:tgtEl>
                                          <p:spTgt spid="49"/>
                                        </p:tgtEl>
                                        <p:attrNameLst>
                                          <p:attrName>ppt_x</p:attrName>
                                          <p:attrName>ppt_y</p:attrName>
                                        </p:attrNameLst>
                                      </p:cBhvr>
                                      <p:rCtr x="50000" y="2593"/>
                                    </p:animMotion>
                                  </p:childTnLst>
                                </p:cTn>
                              </p:par>
                              <p:par>
                                <p:cTn id="674" presetID="19" presetClass="entr" presetSubtype="10" fill="hold" nodeType="withEffect">
                                  <p:stCondLst>
                                    <p:cond delay="3800"/>
                                  </p:stCondLst>
                                  <p:childTnLst>
                                    <p:set>
                                      <p:cBhvr>
                                        <p:cTn id="675" dur="1" fill="hold">
                                          <p:stCondLst>
                                            <p:cond delay="0"/>
                                          </p:stCondLst>
                                        </p:cTn>
                                        <p:tgtEl>
                                          <p:spTgt spid="49"/>
                                        </p:tgtEl>
                                        <p:attrNameLst>
                                          <p:attrName>style.visibility</p:attrName>
                                        </p:attrNameLst>
                                      </p:cBhvr>
                                      <p:to>
                                        <p:strVal val="visible"/>
                                      </p:to>
                                    </p:set>
                                    <p:anim calcmode="lin" valueType="num">
                                      <p:cBhvr>
                                        <p:cTn id="676" dur="2500" fill="hold"/>
                                        <p:tgtEl>
                                          <p:spTgt spid="49"/>
                                        </p:tgtEl>
                                        <p:attrNameLst>
                                          <p:attrName>ppt_w</p:attrName>
                                        </p:attrNameLst>
                                      </p:cBhvr>
                                      <p:tavLst>
                                        <p:tav tm="0" fmla="#ppt_w*sin(2.5*pi*$)">
                                          <p:val>
                                            <p:fltVal val="0"/>
                                          </p:val>
                                        </p:tav>
                                        <p:tav tm="100000">
                                          <p:val>
                                            <p:fltVal val="1"/>
                                          </p:val>
                                        </p:tav>
                                      </p:tavLst>
                                    </p:anim>
                                    <p:anim calcmode="lin" valueType="num">
                                      <p:cBhvr>
                                        <p:cTn id="677" dur="2500" fill="hold"/>
                                        <p:tgtEl>
                                          <p:spTgt spid="49"/>
                                        </p:tgtEl>
                                        <p:attrNameLst>
                                          <p:attrName>ppt_h</p:attrName>
                                        </p:attrNameLst>
                                      </p:cBhvr>
                                      <p:tavLst>
                                        <p:tav tm="0">
                                          <p:val>
                                            <p:strVal val="#ppt_h"/>
                                          </p:val>
                                        </p:tav>
                                        <p:tav tm="100000">
                                          <p:val>
                                            <p:strVal val="#ppt_h"/>
                                          </p:val>
                                        </p:tav>
                                      </p:tavLst>
                                    </p:anim>
                                  </p:childTnLst>
                                </p:cTn>
                              </p:par>
                              <p:par>
                                <p:cTn id="678" presetID="8" presetClass="emph" presetSubtype="0" fill="hold" nodeType="withEffect">
                                  <p:stCondLst>
                                    <p:cond delay="3800"/>
                                  </p:stCondLst>
                                  <p:childTnLst>
                                    <p:animRot by="21600000">
                                      <p:cBhvr>
                                        <p:cTn id="679" dur="2500" fill="hold"/>
                                        <p:tgtEl>
                                          <p:spTgt spid="49"/>
                                        </p:tgtEl>
                                        <p:attrNameLst>
                                          <p:attrName>r</p:attrName>
                                        </p:attrNameLst>
                                      </p:cBhvr>
                                    </p:animRot>
                                  </p:childTnLst>
                                </p:cTn>
                              </p:par>
                              <p:par>
                                <p:cTn id="680" presetID="45" presetClass="entr" presetSubtype="0" fill="hold" nodeType="withEffect">
                                  <p:stCondLst>
                                    <p:cond delay="550"/>
                                  </p:stCondLst>
                                  <p:childTnLst>
                                    <p:set>
                                      <p:cBhvr>
                                        <p:cTn id="681" dur="1" fill="hold">
                                          <p:stCondLst>
                                            <p:cond delay="0"/>
                                          </p:stCondLst>
                                        </p:cTn>
                                        <p:tgtEl>
                                          <p:spTgt spid="51"/>
                                        </p:tgtEl>
                                        <p:attrNameLst>
                                          <p:attrName>style.visibility</p:attrName>
                                        </p:attrNameLst>
                                      </p:cBhvr>
                                      <p:to>
                                        <p:strVal val="visible"/>
                                      </p:to>
                                    </p:set>
                                    <p:animEffect transition="in" filter="fade">
                                      <p:cBhvr>
                                        <p:cTn id="682" dur="500"/>
                                        <p:tgtEl>
                                          <p:spTgt spid="51"/>
                                        </p:tgtEl>
                                      </p:cBhvr>
                                    </p:animEffect>
                                    <p:anim calcmode="lin" valueType="num">
                                      <p:cBhvr>
                                        <p:cTn id="683" dur="500" fill="hold"/>
                                        <p:tgtEl>
                                          <p:spTgt spid="51"/>
                                        </p:tgtEl>
                                        <p:attrNameLst>
                                          <p:attrName>ppt_w</p:attrName>
                                        </p:attrNameLst>
                                      </p:cBhvr>
                                      <p:tavLst>
                                        <p:tav tm="0" fmla="#ppt_w*sin(2.5*pi*$)">
                                          <p:val>
                                            <p:fltVal val="0"/>
                                          </p:val>
                                        </p:tav>
                                        <p:tav tm="100000">
                                          <p:val>
                                            <p:fltVal val="1"/>
                                          </p:val>
                                        </p:tav>
                                      </p:tavLst>
                                    </p:anim>
                                    <p:anim calcmode="lin" valueType="num">
                                      <p:cBhvr>
                                        <p:cTn id="684" dur="500" fill="hold"/>
                                        <p:tgtEl>
                                          <p:spTgt spid="51"/>
                                        </p:tgtEl>
                                        <p:attrNameLst>
                                          <p:attrName>ppt_h</p:attrName>
                                        </p:attrNameLst>
                                      </p:cBhvr>
                                      <p:tavLst>
                                        <p:tav tm="0">
                                          <p:val>
                                            <p:strVal val="#ppt_h"/>
                                          </p:val>
                                        </p:tav>
                                        <p:tav tm="100000">
                                          <p:val>
                                            <p:strVal val="#ppt_h"/>
                                          </p:val>
                                        </p:tav>
                                      </p:tavLst>
                                    </p:anim>
                                  </p:childTnLst>
                                </p:cTn>
                              </p:par>
                              <p:par>
                                <p:cTn id="685" presetID="0" presetClass="path" presetSubtype="0" fill="hold" nodeType="withEffect">
                                  <p:stCondLst>
                                    <p:cond delay="550"/>
                                  </p:stCondLst>
                                  <p:childTnLst>
                                    <p:animMotion origin="layout" path="M -0.00034 0.00031 C -0.01268 -0.00741 -0.00869 -0.03395 -0.07466 -0.0466 C -0.14063 -0.05926 -0.32917 -0.06944 -0.39619 -0.07531 " pathEditMode="relative" rAng="0" ptsTypes="aaa">
                                      <p:cBhvr>
                                        <p:cTn id="686" dur="500" spd="-100000" fill="hold"/>
                                        <p:tgtEl>
                                          <p:spTgt spid="51"/>
                                        </p:tgtEl>
                                        <p:attrNameLst>
                                          <p:attrName>ppt_x</p:attrName>
                                          <p:attrName>ppt_y</p:attrName>
                                        </p:attrNameLst>
                                      </p:cBhvr>
                                      <p:rCtr x="-19792" y="-3796"/>
                                    </p:animMotion>
                                  </p:childTnLst>
                                </p:cTn>
                              </p:par>
                              <p:par>
                                <p:cTn id="687" presetID="8" presetClass="emph" presetSubtype="0" fill="hold" nodeType="withEffect">
                                  <p:stCondLst>
                                    <p:cond delay="550"/>
                                  </p:stCondLst>
                                  <p:childTnLst>
                                    <p:animRot by="21600000">
                                      <p:cBhvr>
                                        <p:cTn id="688" dur="500" fill="hold"/>
                                        <p:tgtEl>
                                          <p:spTgt spid="51"/>
                                        </p:tgtEl>
                                        <p:attrNameLst>
                                          <p:attrName>r</p:attrName>
                                        </p:attrNameLst>
                                      </p:cBhvr>
                                    </p:animRot>
                                  </p:childTnLst>
                                </p:cTn>
                              </p:par>
                              <p:par>
                                <p:cTn id="689" presetID="42" presetClass="path" presetSubtype="0" fill="hold" nodeType="withEffect">
                                  <p:stCondLst>
                                    <p:cond delay="1150"/>
                                  </p:stCondLst>
                                  <p:childTnLst>
                                    <p:animMotion origin="layout" path="M 2.77778E-6 3.08642E-6 L 0.02326 3.08642E-6 " pathEditMode="relative" rAng="0" ptsTypes="AA">
                                      <p:cBhvr>
                                        <p:cTn id="690" dur="3000" fill="hold"/>
                                        <p:tgtEl>
                                          <p:spTgt spid="51"/>
                                        </p:tgtEl>
                                        <p:attrNameLst>
                                          <p:attrName>ppt_x</p:attrName>
                                          <p:attrName>ppt_y</p:attrName>
                                        </p:attrNameLst>
                                      </p:cBhvr>
                                      <p:rCtr x="1163" y="0"/>
                                    </p:animMotion>
                                  </p:childTnLst>
                                </p:cTn>
                              </p:par>
                              <p:par>
                                <p:cTn id="691" presetID="19" presetClass="entr" presetSubtype="10" fill="hold" nodeType="withEffect">
                                  <p:stCondLst>
                                    <p:cond delay="950"/>
                                  </p:stCondLst>
                                  <p:childTnLst>
                                    <p:set>
                                      <p:cBhvr>
                                        <p:cTn id="692" dur="1" fill="hold">
                                          <p:stCondLst>
                                            <p:cond delay="0"/>
                                          </p:stCondLst>
                                        </p:cTn>
                                        <p:tgtEl>
                                          <p:spTgt spid="51"/>
                                        </p:tgtEl>
                                        <p:attrNameLst>
                                          <p:attrName>style.visibility</p:attrName>
                                        </p:attrNameLst>
                                      </p:cBhvr>
                                      <p:to>
                                        <p:strVal val="visible"/>
                                      </p:to>
                                    </p:set>
                                    <p:anim calcmode="lin" valueType="num">
                                      <p:cBhvr>
                                        <p:cTn id="693" dur="3200" fill="hold"/>
                                        <p:tgtEl>
                                          <p:spTgt spid="51"/>
                                        </p:tgtEl>
                                        <p:attrNameLst>
                                          <p:attrName>ppt_w</p:attrName>
                                        </p:attrNameLst>
                                      </p:cBhvr>
                                      <p:tavLst>
                                        <p:tav tm="0" fmla="#ppt_w*sin(2.5*pi*$)">
                                          <p:val>
                                            <p:fltVal val="0"/>
                                          </p:val>
                                        </p:tav>
                                        <p:tav tm="100000">
                                          <p:val>
                                            <p:fltVal val="1"/>
                                          </p:val>
                                        </p:tav>
                                      </p:tavLst>
                                    </p:anim>
                                    <p:anim calcmode="lin" valueType="num">
                                      <p:cBhvr>
                                        <p:cTn id="694" dur="3200" fill="hold"/>
                                        <p:tgtEl>
                                          <p:spTgt spid="51"/>
                                        </p:tgtEl>
                                        <p:attrNameLst>
                                          <p:attrName>ppt_h</p:attrName>
                                        </p:attrNameLst>
                                      </p:cBhvr>
                                      <p:tavLst>
                                        <p:tav tm="0">
                                          <p:val>
                                            <p:strVal val="#ppt_h"/>
                                          </p:val>
                                        </p:tav>
                                        <p:tav tm="100000">
                                          <p:val>
                                            <p:strVal val="#ppt_h"/>
                                          </p:val>
                                        </p:tav>
                                      </p:tavLst>
                                    </p:anim>
                                  </p:childTnLst>
                                </p:cTn>
                              </p:par>
                              <p:par>
                                <p:cTn id="695" presetID="8" presetClass="emph" presetSubtype="0" fill="hold" nodeType="withEffect">
                                  <p:stCondLst>
                                    <p:cond delay="950"/>
                                  </p:stCondLst>
                                  <p:childTnLst>
                                    <p:animRot by="21600000">
                                      <p:cBhvr>
                                        <p:cTn id="696" dur="3200" fill="hold"/>
                                        <p:tgtEl>
                                          <p:spTgt spid="51"/>
                                        </p:tgtEl>
                                        <p:attrNameLst>
                                          <p:attrName>r</p:attrName>
                                        </p:attrNameLst>
                                      </p:cBhvr>
                                    </p:animRot>
                                  </p:childTnLst>
                                </p:cTn>
                              </p:par>
                              <p:par>
                                <p:cTn id="697" presetID="0" presetClass="path" presetSubtype="0" fill="hold" nodeType="withEffect">
                                  <p:stCondLst>
                                    <p:cond delay="415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698" dur="2000" fill="hold"/>
                                        <p:tgtEl>
                                          <p:spTgt spid="51"/>
                                        </p:tgtEl>
                                        <p:attrNameLst>
                                          <p:attrName>ppt_x</p:attrName>
                                          <p:attrName>ppt_y</p:attrName>
                                        </p:attrNameLst>
                                      </p:cBhvr>
                                      <p:rCtr x="53108" y="5216"/>
                                    </p:animMotion>
                                  </p:childTnLst>
                                </p:cTn>
                              </p:par>
                              <p:par>
                                <p:cTn id="699" presetID="19" presetClass="entr" presetSubtype="10" fill="hold" nodeType="withEffect">
                                  <p:stCondLst>
                                    <p:cond delay="3650"/>
                                  </p:stCondLst>
                                  <p:childTnLst>
                                    <p:set>
                                      <p:cBhvr>
                                        <p:cTn id="700" dur="1" fill="hold">
                                          <p:stCondLst>
                                            <p:cond delay="0"/>
                                          </p:stCondLst>
                                        </p:cTn>
                                        <p:tgtEl>
                                          <p:spTgt spid="51"/>
                                        </p:tgtEl>
                                        <p:attrNameLst>
                                          <p:attrName>style.visibility</p:attrName>
                                        </p:attrNameLst>
                                      </p:cBhvr>
                                      <p:to>
                                        <p:strVal val="visible"/>
                                      </p:to>
                                    </p:set>
                                    <p:anim calcmode="lin" valueType="num">
                                      <p:cBhvr>
                                        <p:cTn id="701" dur="2500" fill="hold"/>
                                        <p:tgtEl>
                                          <p:spTgt spid="51"/>
                                        </p:tgtEl>
                                        <p:attrNameLst>
                                          <p:attrName>ppt_w</p:attrName>
                                        </p:attrNameLst>
                                      </p:cBhvr>
                                      <p:tavLst>
                                        <p:tav tm="0" fmla="#ppt_w*sin(2.5*pi*$)">
                                          <p:val>
                                            <p:fltVal val="0"/>
                                          </p:val>
                                        </p:tav>
                                        <p:tav tm="100000">
                                          <p:val>
                                            <p:fltVal val="1"/>
                                          </p:val>
                                        </p:tav>
                                      </p:tavLst>
                                    </p:anim>
                                    <p:anim calcmode="lin" valueType="num">
                                      <p:cBhvr>
                                        <p:cTn id="702" dur="2500" fill="hold"/>
                                        <p:tgtEl>
                                          <p:spTgt spid="51"/>
                                        </p:tgtEl>
                                        <p:attrNameLst>
                                          <p:attrName>ppt_h</p:attrName>
                                        </p:attrNameLst>
                                      </p:cBhvr>
                                      <p:tavLst>
                                        <p:tav tm="0">
                                          <p:val>
                                            <p:strVal val="#ppt_h"/>
                                          </p:val>
                                        </p:tav>
                                        <p:tav tm="100000">
                                          <p:val>
                                            <p:strVal val="#ppt_h"/>
                                          </p:val>
                                        </p:tav>
                                      </p:tavLst>
                                    </p:anim>
                                  </p:childTnLst>
                                </p:cTn>
                              </p:par>
                              <p:par>
                                <p:cTn id="703" presetID="8" presetClass="emph" presetSubtype="0" fill="hold" nodeType="withEffect">
                                  <p:stCondLst>
                                    <p:cond delay="3650"/>
                                  </p:stCondLst>
                                  <p:childTnLst>
                                    <p:animRot by="21600000">
                                      <p:cBhvr>
                                        <p:cTn id="704" dur="2500" fill="hold"/>
                                        <p:tgtEl>
                                          <p:spTgt spid="51"/>
                                        </p:tgtEl>
                                        <p:attrNameLst>
                                          <p:attrName>r</p:attrName>
                                        </p:attrNameLst>
                                      </p:cBhvr>
                                    </p:animRot>
                                  </p:childTnLst>
                                </p:cTn>
                              </p:par>
                              <p:par>
                                <p:cTn id="705" presetID="45" presetClass="entr" presetSubtype="0" fill="hold" nodeType="withEffect">
                                  <p:stCondLst>
                                    <p:cond delay="900"/>
                                  </p:stCondLst>
                                  <p:childTnLst>
                                    <p:set>
                                      <p:cBhvr>
                                        <p:cTn id="706" dur="1" fill="hold">
                                          <p:stCondLst>
                                            <p:cond delay="0"/>
                                          </p:stCondLst>
                                        </p:cTn>
                                        <p:tgtEl>
                                          <p:spTgt spid="50"/>
                                        </p:tgtEl>
                                        <p:attrNameLst>
                                          <p:attrName>style.visibility</p:attrName>
                                        </p:attrNameLst>
                                      </p:cBhvr>
                                      <p:to>
                                        <p:strVal val="visible"/>
                                      </p:to>
                                    </p:set>
                                    <p:animEffect transition="in" filter="fade">
                                      <p:cBhvr>
                                        <p:cTn id="707" dur="500"/>
                                        <p:tgtEl>
                                          <p:spTgt spid="50"/>
                                        </p:tgtEl>
                                      </p:cBhvr>
                                    </p:animEffect>
                                    <p:anim calcmode="lin" valueType="num">
                                      <p:cBhvr>
                                        <p:cTn id="708" dur="500" fill="hold"/>
                                        <p:tgtEl>
                                          <p:spTgt spid="50"/>
                                        </p:tgtEl>
                                        <p:attrNameLst>
                                          <p:attrName>ppt_w</p:attrName>
                                        </p:attrNameLst>
                                      </p:cBhvr>
                                      <p:tavLst>
                                        <p:tav tm="0" fmla="#ppt_w*sin(2.5*pi*$)">
                                          <p:val>
                                            <p:fltVal val="0"/>
                                          </p:val>
                                        </p:tav>
                                        <p:tav tm="100000">
                                          <p:val>
                                            <p:fltVal val="1"/>
                                          </p:val>
                                        </p:tav>
                                      </p:tavLst>
                                    </p:anim>
                                    <p:anim calcmode="lin" valueType="num">
                                      <p:cBhvr>
                                        <p:cTn id="709" dur="500" fill="hold"/>
                                        <p:tgtEl>
                                          <p:spTgt spid="50"/>
                                        </p:tgtEl>
                                        <p:attrNameLst>
                                          <p:attrName>ppt_h</p:attrName>
                                        </p:attrNameLst>
                                      </p:cBhvr>
                                      <p:tavLst>
                                        <p:tav tm="0">
                                          <p:val>
                                            <p:strVal val="#ppt_h"/>
                                          </p:val>
                                        </p:tav>
                                        <p:tav tm="100000">
                                          <p:val>
                                            <p:strVal val="#ppt_h"/>
                                          </p:val>
                                        </p:tav>
                                      </p:tavLst>
                                    </p:anim>
                                  </p:childTnLst>
                                </p:cTn>
                              </p:par>
                              <p:par>
                                <p:cTn id="710" presetID="0" presetClass="path" presetSubtype="0" fill="hold" nodeType="withEffect">
                                  <p:stCondLst>
                                    <p:cond delay="900"/>
                                  </p:stCondLst>
                                  <p:childTnLst>
                                    <p:animMotion origin="layout" path="M -0.00017 0.00031 C -0.01268 -0.00741 -0.00937 -0.03086 -0.07466 -0.0466 C -0.13994 -0.06234 -0.3257 -0.08457 -0.39167 -0.09444 " pathEditMode="relative" rAng="0" ptsTypes="aaa">
                                      <p:cBhvr>
                                        <p:cTn id="711" dur="500" spd="-100000" fill="hold"/>
                                        <p:tgtEl>
                                          <p:spTgt spid="50"/>
                                        </p:tgtEl>
                                        <p:attrNameLst>
                                          <p:attrName>ppt_x</p:attrName>
                                          <p:attrName>ppt_y</p:attrName>
                                        </p:attrNameLst>
                                      </p:cBhvr>
                                      <p:rCtr x="-19583" y="-4753"/>
                                    </p:animMotion>
                                  </p:childTnLst>
                                </p:cTn>
                              </p:par>
                              <p:par>
                                <p:cTn id="712" presetID="8" presetClass="emph" presetSubtype="0" fill="hold" nodeType="withEffect">
                                  <p:stCondLst>
                                    <p:cond delay="900"/>
                                  </p:stCondLst>
                                  <p:childTnLst>
                                    <p:animRot by="21600000">
                                      <p:cBhvr>
                                        <p:cTn id="713" dur="500" fill="hold"/>
                                        <p:tgtEl>
                                          <p:spTgt spid="50"/>
                                        </p:tgtEl>
                                        <p:attrNameLst>
                                          <p:attrName>r</p:attrName>
                                        </p:attrNameLst>
                                      </p:cBhvr>
                                    </p:animRot>
                                  </p:childTnLst>
                                </p:cTn>
                              </p:par>
                              <p:par>
                                <p:cTn id="714" presetID="42" presetClass="path" presetSubtype="0" fill="hold" nodeType="withEffect">
                                  <p:stCondLst>
                                    <p:cond delay="1500"/>
                                  </p:stCondLst>
                                  <p:childTnLst>
                                    <p:animMotion origin="layout" path="M 2.77778E-6 3.08642E-6 L 0.02326 3.08642E-6 " pathEditMode="relative" rAng="0" ptsTypes="AA">
                                      <p:cBhvr>
                                        <p:cTn id="715" dur="3000" fill="hold"/>
                                        <p:tgtEl>
                                          <p:spTgt spid="50"/>
                                        </p:tgtEl>
                                        <p:attrNameLst>
                                          <p:attrName>ppt_x</p:attrName>
                                          <p:attrName>ppt_y</p:attrName>
                                        </p:attrNameLst>
                                      </p:cBhvr>
                                      <p:rCtr x="1163" y="0"/>
                                    </p:animMotion>
                                  </p:childTnLst>
                                </p:cTn>
                              </p:par>
                              <p:par>
                                <p:cTn id="716" presetID="19" presetClass="entr" presetSubtype="10" fill="hold" nodeType="withEffect">
                                  <p:stCondLst>
                                    <p:cond delay="1300"/>
                                  </p:stCondLst>
                                  <p:childTnLst>
                                    <p:set>
                                      <p:cBhvr>
                                        <p:cTn id="717" dur="1" fill="hold">
                                          <p:stCondLst>
                                            <p:cond delay="0"/>
                                          </p:stCondLst>
                                        </p:cTn>
                                        <p:tgtEl>
                                          <p:spTgt spid="50"/>
                                        </p:tgtEl>
                                        <p:attrNameLst>
                                          <p:attrName>style.visibility</p:attrName>
                                        </p:attrNameLst>
                                      </p:cBhvr>
                                      <p:to>
                                        <p:strVal val="visible"/>
                                      </p:to>
                                    </p:set>
                                    <p:anim calcmode="lin" valueType="num">
                                      <p:cBhvr>
                                        <p:cTn id="718" dur="3200" fill="hold"/>
                                        <p:tgtEl>
                                          <p:spTgt spid="50"/>
                                        </p:tgtEl>
                                        <p:attrNameLst>
                                          <p:attrName>ppt_w</p:attrName>
                                        </p:attrNameLst>
                                      </p:cBhvr>
                                      <p:tavLst>
                                        <p:tav tm="0" fmla="#ppt_w*sin(2.5*pi*$)">
                                          <p:val>
                                            <p:fltVal val="0"/>
                                          </p:val>
                                        </p:tav>
                                        <p:tav tm="100000">
                                          <p:val>
                                            <p:fltVal val="1"/>
                                          </p:val>
                                        </p:tav>
                                      </p:tavLst>
                                    </p:anim>
                                    <p:anim calcmode="lin" valueType="num">
                                      <p:cBhvr>
                                        <p:cTn id="719" dur="3200" fill="hold"/>
                                        <p:tgtEl>
                                          <p:spTgt spid="50"/>
                                        </p:tgtEl>
                                        <p:attrNameLst>
                                          <p:attrName>ppt_h</p:attrName>
                                        </p:attrNameLst>
                                      </p:cBhvr>
                                      <p:tavLst>
                                        <p:tav tm="0">
                                          <p:val>
                                            <p:strVal val="#ppt_h"/>
                                          </p:val>
                                        </p:tav>
                                        <p:tav tm="100000">
                                          <p:val>
                                            <p:strVal val="#ppt_h"/>
                                          </p:val>
                                        </p:tav>
                                      </p:tavLst>
                                    </p:anim>
                                  </p:childTnLst>
                                </p:cTn>
                              </p:par>
                              <p:par>
                                <p:cTn id="720" presetID="8" presetClass="emph" presetSubtype="0" fill="hold" nodeType="withEffect">
                                  <p:stCondLst>
                                    <p:cond delay="1300"/>
                                  </p:stCondLst>
                                  <p:childTnLst>
                                    <p:animRot by="21600000">
                                      <p:cBhvr>
                                        <p:cTn id="721" dur="3200" fill="hold"/>
                                        <p:tgtEl>
                                          <p:spTgt spid="50"/>
                                        </p:tgtEl>
                                        <p:attrNameLst>
                                          <p:attrName>r</p:attrName>
                                        </p:attrNameLst>
                                      </p:cBhvr>
                                    </p:animRot>
                                  </p:childTnLst>
                                </p:cTn>
                              </p:par>
                              <p:par>
                                <p:cTn id="722" presetID="0" presetClass="path" presetSubtype="0" fill="hold" nodeType="withEffect">
                                  <p:stCondLst>
                                    <p:cond delay="450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723" dur="2000" fill="hold"/>
                                        <p:tgtEl>
                                          <p:spTgt spid="50"/>
                                        </p:tgtEl>
                                        <p:attrNameLst>
                                          <p:attrName>ppt_x</p:attrName>
                                          <p:attrName>ppt_y</p:attrName>
                                        </p:attrNameLst>
                                      </p:cBhvr>
                                      <p:rCtr x="53108" y="5216"/>
                                    </p:animMotion>
                                  </p:childTnLst>
                                </p:cTn>
                              </p:par>
                              <p:par>
                                <p:cTn id="724" presetID="19" presetClass="entr" presetSubtype="10" fill="hold" nodeType="withEffect">
                                  <p:stCondLst>
                                    <p:cond delay="4000"/>
                                  </p:stCondLst>
                                  <p:childTnLst>
                                    <p:set>
                                      <p:cBhvr>
                                        <p:cTn id="725" dur="1" fill="hold">
                                          <p:stCondLst>
                                            <p:cond delay="0"/>
                                          </p:stCondLst>
                                        </p:cTn>
                                        <p:tgtEl>
                                          <p:spTgt spid="50"/>
                                        </p:tgtEl>
                                        <p:attrNameLst>
                                          <p:attrName>style.visibility</p:attrName>
                                        </p:attrNameLst>
                                      </p:cBhvr>
                                      <p:to>
                                        <p:strVal val="visible"/>
                                      </p:to>
                                    </p:set>
                                    <p:anim calcmode="lin" valueType="num">
                                      <p:cBhvr>
                                        <p:cTn id="726" dur="2500" fill="hold"/>
                                        <p:tgtEl>
                                          <p:spTgt spid="50"/>
                                        </p:tgtEl>
                                        <p:attrNameLst>
                                          <p:attrName>ppt_w</p:attrName>
                                        </p:attrNameLst>
                                      </p:cBhvr>
                                      <p:tavLst>
                                        <p:tav tm="0" fmla="#ppt_w*sin(2.5*pi*$)">
                                          <p:val>
                                            <p:fltVal val="0"/>
                                          </p:val>
                                        </p:tav>
                                        <p:tav tm="100000">
                                          <p:val>
                                            <p:fltVal val="1"/>
                                          </p:val>
                                        </p:tav>
                                      </p:tavLst>
                                    </p:anim>
                                    <p:anim calcmode="lin" valueType="num">
                                      <p:cBhvr>
                                        <p:cTn id="727" dur="2500" fill="hold"/>
                                        <p:tgtEl>
                                          <p:spTgt spid="50"/>
                                        </p:tgtEl>
                                        <p:attrNameLst>
                                          <p:attrName>ppt_h</p:attrName>
                                        </p:attrNameLst>
                                      </p:cBhvr>
                                      <p:tavLst>
                                        <p:tav tm="0">
                                          <p:val>
                                            <p:strVal val="#ppt_h"/>
                                          </p:val>
                                        </p:tav>
                                        <p:tav tm="100000">
                                          <p:val>
                                            <p:strVal val="#ppt_h"/>
                                          </p:val>
                                        </p:tav>
                                      </p:tavLst>
                                    </p:anim>
                                  </p:childTnLst>
                                </p:cTn>
                              </p:par>
                              <p:par>
                                <p:cTn id="728" presetID="8" presetClass="emph" presetSubtype="0" fill="hold" nodeType="withEffect">
                                  <p:stCondLst>
                                    <p:cond delay="4000"/>
                                  </p:stCondLst>
                                  <p:childTnLst>
                                    <p:animRot by="21600000">
                                      <p:cBhvr>
                                        <p:cTn id="729" dur="2500" fill="hold"/>
                                        <p:tgtEl>
                                          <p:spTgt spid="50"/>
                                        </p:tgtEl>
                                        <p:attrNameLst>
                                          <p:attrName>r</p:attrName>
                                        </p:attrNameLst>
                                      </p:cBhvr>
                                    </p:animRot>
                                  </p:childTnLst>
                                </p:cTn>
                              </p:par>
                              <p:par>
                                <p:cTn id="730" presetID="45" presetClass="entr" presetSubtype="0" fill="hold" nodeType="withEffect">
                                  <p:stCondLst>
                                    <p:cond delay="1000"/>
                                  </p:stCondLst>
                                  <p:childTnLst>
                                    <p:set>
                                      <p:cBhvr>
                                        <p:cTn id="731" dur="1" fill="hold">
                                          <p:stCondLst>
                                            <p:cond delay="0"/>
                                          </p:stCondLst>
                                        </p:cTn>
                                        <p:tgtEl>
                                          <p:spTgt spid="59"/>
                                        </p:tgtEl>
                                        <p:attrNameLst>
                                          <p:attrName>style.visibility</p:attrName>
                                        </p:attrNameLst>
                                      </p:cBhvr>
                                      <p:to>
                                        <p:strVal val="visible"/>
                                      </p:to>
                                    </p:set>
                                    <p:animEffect transition="in" filter="fade">
                                      <p:cBhvr>
                                        <p:cTn id="732" dur="500"/>
                                        <p:tgtEl>
                                          <p:spTgt spid="59"/>
                                        </p:tgtEl>
                                      </p:cBhvr>
                                    </p:animEffect>
                                    <p:anim calcmode="lin" valueType="num">
                                      <p:cBhvr>
                                        <p:cTn id="733" dur="500" fill="hold"/>
                                        <p:tgtEl>
                                          <p:spTgt spid="59"/>
                                        </p:tgtEl>
                                        <p:attrNameLst>
                                          <p:attrName>ppt_w</p:attrName>
                                        </p:attrNameLst>
                                      </p:cBhvr>
                                      <p:tavLst>
                                        <p:tav tm="0" fmla="#ppt_w*sin(2.5*pi*$)">
                                          <p:val>
                                            <p:fltVal val="0"/>
                                          </p:val>
                                        </p:tav>
                                        <p:tav tm="100000">
                                          <p:val>
                                            <p:fltVal val="1"/>
                                          </p:val>
                                        </p:tav>
                                      </p:tavLst>
                                    </p:anim>
                                    <p:anim calcmode="lin" valueType="num">
                                      <p:cBhvr>
                                        <p:cTn id="734" dur="500" fill="hold"/>
                                        <p:tgtEl>
                                          <p:spTgt spid="59"/>
                                        </p:tgtEl>
                                        <p:attrNameLst>
                                          <p:attrName>ppt_h</p:attrName>
                                        </p:attrNameLst>
                                      </p:cBhvr>
                                      <p:tavLst>
                                        <p:tav tm="0">
                                          <p:val>
                                            <p:strVal val="#ppt_h"/>
                                          </p:val>
                                        </p:tav>
                                        <p:tav tm="100000">
                                          <p:val>
                                            <p:strVal val="#ppt_h"/>
                                          </p:val>
                                        </p:tav>
                                      </p:tavLst>
                                    </p:anim>
                                  </p:childTnLst>
                                </p:cTn>
                              </p:par>
                              <p:par>
                                <p:cTn id="735" presetID="0" presetClass="path" presetSubtype="0" fill="hold" nodeType="withEffect">
                                  <p:stCondLst>
                                    <p:cond delay="1000"/>
                                  </p:stCondLst>
                                  <p:childTnLst>
                                    <p:animMotion origin="layout" path="M -0.00018 0.00031 C -0.02136 -0.00926 -0.05486 -0.0463 -0.12761 -0.05648 C -0.20035 -0.06667 -0.37257 -0.06018 -0.43698 -0.06111 " pathEditMode="relative" rAng="0" ptsTypes="aaa">
                                      <p:cBhvr>
                                        <p:cTn id="736" dur="500" spd="-100000" fill="hold"/>
                                        <p:tgtEl>
                                          <p:spTgt spid="59"/>
                                        </p:tgtEl>
                                        <p:attrNameLst>
                                          <p:attrName>ppt_x</p:attrName>
                                          <p:attrName>ppt_y</p:attrName>
                                        </p:attrNameLst>
                                      </p:cBhvr>
                                      <p:rCtr x="-21840" y="-3364"/>
                                    </p:animMotion>
                                  </p:childTnLst>
                                </p:cTn>
                              </p:par>
                              <p:par>
                                <p:cTn id="737" presetID="8" presetClass="emph" presetSubtype="0" fill="hold" nodeType="withEffect">
                                  <p:stCondLst>
                                    <p:cond delay="1000"/>
                                  </p:stCondLst>
                                  <p:childTnLst>
                                    <p:animRot by="21600000">
                                      <p:cBhvr>
                                        <p:cTn id="738" dur="500" fill="hold"/>
                                        <p:tgtEl>
                                          <p:spTgt spid="59"/>
                                        </p:tgtEl>
                                        <p:attrNameLst>
                                          <p:attrName>r</p:attrName>
                                        </p:attrNameLst>
                                      </p:cBhvr>
                                    </p:animRot>
                                  </p:childTnLst>
                                </p:cTn>
                              </p:par>
                              <p:par>
                                <p:cTn id="739" presetID="42" presetClass="path" presetSubtype="0" fill="hold" nodeType="withEffect">
                                  <p:stCondLst>
                                    <p:cond delay="1600"/>
                                  </p:stCondLst>
                                  <p:childTnLst>
                                    <p:animMotion origin="layout" path="M 2.77778E-6 3.08642E-6 L 0.02326 3.08642E-6 " pathEditMode="relative" rAng="0" ptsTypes="AA">
                                      <p:cBhvr>
                                        <p:cTn id="740" dur="3000" fill="hold"/>
                                        <p:tgtEl>
                                          <p:spTgt spid="59"/>
                                        </p:tgtEl>
                                        <p:attrNameLst>
                                          <p:attrName>ppt_x</p:attrName>
                                          <p:attrName>ppt_y</p:attrName>
                                        </p:attrNameLst>
                                      </p:cBhvr>
                                      <p:rCtr x="1163" y="0"/>
                                    </p:animMotion>
                                  </p:childTnLst>
                                </p:cTn>
                              </p:par>
                              <p:par>
                                <p:cTn id="741" presetID="19" presetClass="entr" presetSubtype="10" fill="hold" nodeType="withEffect">
                                  <p:stCondLst>
                                    <p:cond delay="1400"/>
                                  </p:stCondLst>
                                  <p:childTnLst>
                                    <p:set>
                                      <p:cBhvr>
                                        <p:cTn id="742" dur="1" fill="hold">
                                          <p:stCondLst>
                                            <p:cond delay="0"/>
                                          </p:stCondLst>
                                        </p:cTn>
                                        <p:tgtEl>
                                          <p:spTgt spid="59"/>
                                        </p:tgtEl>
                                        <p:attrNameLst>
                                          <p:attrName>style.visibility</p:attrName>
                                        </p:attrNameLst>
                                      </p:cBhvr>
                                      <p:to>
                                        <p:strVal val="visible"/>
                                      </p:to>
                                    </p:set>
                                    <p:anim calcmode="lin" valueType="num">
                                      <p:cBhvr>
                                        <p:cTn id="743" dur="3200" fill="hold"/>
                                        <p:tgtEl>
                                          <p:spTgt spid="59"/>
                                        </p:tgtEl>
                                        <p:attrNameLst>
                                          <p:attrName>ppt_w</p:attrName>
                                        </p:attrNameLst>
                                      </p:cBhvr>
                                      <p:tavLst>
                                        <p:tav tm="0" fmla="#ppt_w*sin(2.5*pi*$)">
                                          <p:val>
                                            <p:fltVal val="0"/>
                                          </p:val>
                                        </p:tav>
                                        <p:tav tm="100000">
                                          <p:val>
                                            <p:fltVal val="1"/>
                                          </p:val>
                                        </p:tav>
                                      </p:tavLst>
                                    </p:anim>
                                    <p:anim calcmode="lin" valueType="num">
                                      <p:cBhvr>
                                        <p:cTn id="744" dur="3200" fill="hold"/>
                                        <p:tgtEl>
                                          <p:spTgt spid="59"/>
                                        </p:tgtEl>
                                        <p:attrNameLst>
                                          <p:attrName>ppt_h</p:attrName>
                                        </p:attrNameLst>
                                      </p:cBhvr>
                                      <p:tavLst>
                                        <p:tav tm="0">
                                          <p:val>
                                            <p:strVal val="#ppt_h"/>
                                          </p:val>
                                        </p:tav>
                                        <p:tav tm="100000">
                                          <p:val>
                                            <p:strVal val="#ppt_h"/>
                                          </p:val>
                                        </p:tav>
                                      </p:tavLst>
                                    </p:anim>
                                  </p:childTnLst>
                                </p:cTn>
                              </p:par>
                              <p:par>
                                <p:cTn id="745" presetID="8" presetClass="emph" presetSubtype="0" fill="hold" nodeType="withEffect">
                                  <p:stCondLst>
                                    <p:cond delay="1400"/>
                                  </p:stCondLst>
                                  <p:childTnLst>
                                    <p:animRot by="21600000">
                                      <p:cBhvr>
                                        <p:cTn id="746" dur="3200" fill="hold"/>
                                        <p:tgtEl>
                                          <p:spTgt spid="59"/>
                                        </p:tgtEl>
                                        <p:attrNameLst>
                                          <p:attrName>r</p:attrName>
                                        </p:attrNameLst>
                                      </p:cBhvr>
                                    </p:animRot>
                                  </p:childTnLst>
                                </p:cTn>
                              </p:par>
                              <p:par>
                                <p:cTn id="747" presetID="0" presetClass="path" presetSubtype="0" fill="hold" nodeType="withEffect">
                                  <p:stCondLst>
                                    <p:cond delay="460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748" dur="2000" fill="hold"/>
                                        <p:tgtEl>
                                          <p:spTgt spid="59"/>
                                        </p:tgtEl>
                                        <p:attrNameLst>
                                          <p:attrName>ppt_x</p:attrName>
                                          <p:attrName>ppt_y</p:attrName>
                                        </p:attrNameLst>
                                      </p:cBhvr>
                                      <p:rCtr x="53108" y="5216"/>
                                    </p:animMotion>
                                  </p:childTnLst>
                                </p:cTn>
                              </p:par>
                              <p:par>
                                <p:cTn id="749" presetID="19" presetClass="entr" presetSubtype="10" fill="hold" nodeType="withEffect">
                                  <p:stCondLst>
                                    <p:cond delay="4100"/>
                                  </p:stCondLst>
                                  <p:childTnLst>
                                    <p:set>
                                      <p:cBhvr>
                                        <p:cTn id="750" dur="1" fill="hold">
                                          <p:stCondLst>
                                            <p:cond delay="0"/>
                                          </p:stCondLst>
                                        </p:cTn>
                                        <p:tgtEl>
                                          <p:spTgt spid="59"/>
                                        </p:tgtEl>
                                        <p:attrNameLst>
                                          <p:attrName>style.visibility</p:attrName>
                                        </p:attrNameLst>
                                      </p:cBhvr>
                                      <p:to>
                                        <p:strVal val="visible"/>
                                      </p:to>
                                    </p:set>
                                    <p:anim calcmode="lin" valueType="num">
                                      <p:cBhvr>
                                        <p:cTn id="751" dur="2500" fill="hold"/>
                                        <p:tgtEl>
                                          <p:spTgt spid="59"/>
                                        </p:tgtEl>
                                        <p:attrNameLst>
                                          <p:attrName>ppt_w</p:attrName>
                                        </p:attrNameLst>
                                      </p:cBhvr>
                                      <p:tavLst>
                                        <p:tav tm="0" fmla="#ppt_w*sin(2.5*pi*$)">
                                          <p:val>
                                            <p:fltVal val="0"/>
                                          </p:val>
                                        </p:tav>
                                        <p:tav tm="100000">
                                          <p:val>
                                            <p:fltVal val="1"/>
                                          </p:val>
                                        </p:tav>
                                      </p:tavLst>
                                    </p:anim>
                                    <p:anim calcmode="lin" valueType="num">
                                      <p:cBhvr>
                                        <p:cTn id="752" dur="2500" fill="hold"/>
                                        <p:tgtEl>
                                          <p:spTgt spid="59"/>
                                        </p:tgtEl>
                                        <p:attrNameLst>
                                          <p:attrName>ppt_h</p:attrName>
                                        </p:attrNameLst>
                                      </p:cBhvr>
                                      <p:tavLst>
                                        <p:tav tm="0">
                                          <p:val>
                                            <p:strVal val="#ppt_h"/>
                                          </p:val>
                                        </p:tav>
                                        <p:tav tm="100000">
                                          <p:val>
                                            <p:strVal val="#ppt_h"/>
                                          </p:val>
                                        </p:tav>
                                      </p:tavLst>
                                    </p:anim>
                                  </p:childTnLst>
                                </p:cTn>
                              </p:par>
                              <p:par>
                                <p:cTn id="753" presetID="8" presetClass="emph" presetSubtype="0" fill="hold" nodeType="withEffect">
                                  <p:stCondLst>
                                    <p:cond delay="4100"/>
                                  </p:stCondLst>
                                  <p:childTnLst>
                                    <p:animRot by="21600000">
                                      <p:cBhvr>
                                        <p:cTn id="754" dur="2500" fill="hold"/>
                                        <p:tgtEl>
                                          <p:spTgt spid="59"/>
                                        </p:tgtEl>
                                        <p:attrNameLst>
                                          <p:attrName>r</p:attrName>
                                        </p:attrNameLst>
                                      </p:cBhvr>
                                    </p:animRot>
                                  </p:childTnLst>
                                </p:cTn>
                              </p:par>
                              <p:par>
                                <p:cTn id="755" presetID="45" presetClass="entr" presetSubtype="0" fill="hold" nodeType="withEffect">
                                  <p:stCondLst>
                                    <p:cond delay="850"/>
                                  </p:stCondLst>
                                  <p:childTnLst>
                                    <p:set>
                                      <p:cBhvr>
                                        <p:cTn id="756" dur="1" fill="hold">
                                          <p:stCondLst>
                                            <p:cond delay="0"/>
                                          </p:stCondLst>
                                        </p:cTn>
                                        <p:tgtEl>
                                          <p:spTgt spid="52"/>
                                        </p:tgtEl>
                                        <p:attrNameLst>
                                          <p:attrName>style.visibility</p:attrName>
                                        </p:attrNameLst>
                                      </p:cBhvr>
                                      <p:to>
                                        <p:strVal val="visible"/>
                                      </p:to>
                                    </p:set>
                                    <p:animEffect transition="in" filter="fade">
                                      <p:cBhvr>
                                        <p:cTn id="757" dur="500"/>
                                        <p:tgtEl>
                                          <p:spTgt spid="52"/>
                                        </p:tgtEl>
                                      </p:cBhvr>
                                    </p:animEffect>
                                    <p:anim calcmode="lin" valueType="num">
                                      <p:cBhvr>
                                        <p:cTn id="758" dur="500" fill="hold"/>
                                        <p:tgtEl>
                                          <p:spTgt spid="52"/>
                                        </p:tgtEl>
                                        <p:attrNameLst>
                                          <p:attrName>ppt_w</p:attrName>
                                        </p:attrNameLst>
                                      </p:cBhvr>
                                      <p:tavLst>
                                        <p:tav tm="0" fmla="#ppt_w*sin(2.5*pi*$)">
                                          <p:val>
                                            <p:fltVal val="0"/>
                                          </p:val>
                                        </p:tav>
                                        <p:tav tm="100000">
                                          <p:val>
                                            <p:fltVal val="1"/>
                                          </p:val>
                                        </p:tav>
                                      </p:tavLst>
                                    </p:anim>
                                    <p:anim calcmode="lin" valueType="num">
                                      <p:cBhvr>
                                        <p:cTn id="759" dur="500" fill="hold"/>
                                        <p:tgtEl>
                                          <p:spTgt spid="52"/>
                                        </p:tgtEl>
                                        <p:attrNameLst>
                                          <p:attrName>ppt_h</p:attrName>
                                        </p:attrNameLst>
                                      </p:cBhvr>
                                      <p:tavLst>
                                        <p:tav tm="0">
                                          <p:val>
                                            <p:strVal val="#ppt_h"/>
                                          </p:val>
                                        </p:tav>
                                        <p:tav tm="100000">
                                          <p:val>
                                            <p:strVal val="#ppt_h"/>
                                          </p:val>
                                        </p:tav>
                                      </p:tavLst>
                                    </p:anim>
                                  </p:childTnLst>
                                </p:cTn>
                              </p:par>
                              <p:par>
                                <p:cTn id="760" presetID="0" presetClass="path" presetSubtype="0" fill="hold" nodeType="withEffect">
                                  <p:stCondLst>
                                    <p:cond delay="850"/>
                                  </p:stCondLst>
                                  <p:childTnLst>
                                    <p:animMotion origin="layout" path="M -0.44687 -0.01142 C -0.39739 -0.01451 -0.2158 -0.02932 -0.14965 -0.03086 C -0.0835 -0.03241 -0.075 -0.02685 -0.05017 -0.02161 C -0.02534 -0.01636 -0.01093 -0.00463 -0.00069 3.7037E-7 " pathEditMode="relative" rAng="0" ptsTypes="aaaa">
                                      <p:cBhvr>
                                        <p:cTn id="761" dur="500" fill="hold"/>
                                        <p:tgtEl>
                                          <p:spTgt spid="52"/>
                                        </p:tgtEl>
                                        <p:attrNameLst>
                                          <p:attrName>ppt_x</p:attrName>
                                          <p:attrName>ppt_y</p:attrName>
                                        </p:attrNameLst>
                                      </p:cBhvr>
                                      <p:rCtr x="22309" y="-494"/>
                                    </p:animMotion>
                                  </p:childTnLst>
                                </p:cTn>
                              </p:par>
                              <p:par>
                                <p:cTn id="762" presetID="8" presetClass="emph" presetSubtype="0" fill="hold" nodeType="withEffect">
                                  <p:stCondLst>
                                    <p:cond delay="850"/>
                                  </p:stCondLst>
                                  <p:childTnLst>
                                    <p:animRot by="21600000">
                                      <p:cBhvr>
                                        <p:cTn id="763" dur="500" fill="hold"/>
                                        <p:tgtEl>
                                          <p:spTgt spid="52"/>
                                        </p:tgtEl>
                                        <p:attrNameLst>
                                          <p:attrName>r</p:attrName>
                                        </p:attrNameLst>
                                      </p:cBhvr>
                                    </p:animRot>
                                  </p:childTnLst>
                                </p:cTn>
                              </p:par>
                              <p:par>
                                <p:cTn id="764" presetID="42" presetClass="path" presetSubtype="0" fill="hold" nodeType="withEffect">
                                  <p:stCondLst>
                                    <p:cond delay="1350"/>
                                  </p:stCondLst>
                                  <p:childTnLst>
                                    <p:animMotion origin="layout" path="M 3.33333E-6 1.7284E-6 L 0.025 1.7284E-6 " pathEditMode="relative" rAng="0" ptsTypes="AA">
                                      <p:cBhvr>
                                        <p:cTn id="765" dur="3000" fill="hold"/>
                                        <p:tgtEl>
                                          <p:spTgt spid="52"/>
                                        </p:tgtEl>
                                        <p:attrNameLst>
                                          <p:attrName>ppt_x</p:attrName>
                                          <p:attrName>ppt_y</p:attrName>
                                        </p:attrNameLst>
                                      </p:cBhvr>
                                      <p:rCtr x="1250" y="0"/>
                                    </p:animMotion>
                                  </p:childTnLst>
                                </p:cTn>
                              </p:par>
                              <p:par>
                                <p:cTn id="766" presetID="19" presetClass="entr" presetSubtype="10" fill="hold" nodeType="withEffect">
                                  <p:stCondLst>
                                    <p:cond delay="1150"/>
                                  </p:stCondLst>
                                  <p:childTnLst>
                                    <p:set>
                                      <p:cBhvr>
                                        <p:cTn id="767" dur="1" fill="hold">
                                          <p:stCondLst>
                                            <p:cond delay="0"/>
                                          </p:stCondLst>
                                        </p:cTn>
                                        <p:tgtEl>
                                          <p:spTgt spid="52"/>
                                        </p:tgtEl>
                                        <p:attrNameLst>
                                          <p:attrName>style.visibility</p:attrName>
                                        </p:attrNameLst>
                                      </p:cBhvr>
                                      <p:to>
                                        <p:strVal val="visible"/>
                                      </p:to>
                                    </p:set>
                                    <p:anim calcmode="lin" valueType="num">
                                      <p:cBhvr>
                                        <p:cTn id="768" dur="3200" fill="hold"/>
                                        <p:tgtEl>
                                          <p:spTgt spid="52"/>
                                        </p:tgtEl>
                                        <p:attrNameLst>
                                          <p:attrName>ppt_w</p:attrName>
                                        </p:attrNameLst>
                                      </p:cBhvr>
                                      <p:tavLst>
                                        <p:tav tm="0" fmla="#ppt_w*sin(2.5*pi*$)">
                                          <p:val>
                                            <p:fltVal val="0"/>
                                          </p:val>
                                        </p:tav>
                                        <p:tav tm="100000">
                                          <p:val>
                                            <p:fltVal val="1"/>
                                          </p:val>
                                        </p:tav>
                                      </p:tavLst>
                                    </p:anim>
                                    <p:anim calcmode="lin" valueType="num">
                                      <p:cBhvr>
                                        <p:cTn id="769" dur="3200" fill="hold"/>
                                        <p:tgtEl>
                                          <p:spTgt spid="52"/>
                                        </p:tgtEl>
                                        <p:attrNameLst>
                                          <p:attrName>ppt_h</p:attrName>
                                        </p:attrNameLst>
                                      </p:cBhvr>
                                      <p:tavLst>
                                        <p:tav tm="0">
                                          <p:val>
                                            <p:strVal val="#ppt_h"/>
                                          </p:val>
                                        </p:tav>
                                        <p:tav tm="100000">
                                          <p:val>
                                            <p:strVal val="#ppt_h"/>
                                          </p:val>
                                        </p:tav>
                                      </p:tavLst>
                                    </p:anim>
                                  </p:childTnLst>
                                </p:cTn>
                              </p:par>
                              <p:par>
                                <p:cTn id="770" presetID="8" presetClass="emph" presetSubtype="0" fill="hold" nodeType="withEffect">
                                  <p:stCondLst>
                                    <p:cond delay="1150"/>
                                  </p:stCondLst>
                                  <p:childTnLst>
                                    <p:animRot by="21600000">
                                      <p:cBhvr>
                                        <p:cTn id="771" dur="3200" fill="hold"/>
                                        <p:tgtEl>
                                          <p:spTgt spid="52"/>
                                        </p:tgtEl>
                                        <p:attrNameLst>
                                          <p:attrName>r</p:attrName>
                                        </p:attrNameLst>
                                      </p:cBhvr>
                                    </p:animRot>
                                  </p:childTnLst>
                                </p:cTn>
                              </p:par>
                              <p:par>
                                <p:cTn id="772" presetID="0" presetClass="path" presetSubtype="0" fill="hold" nodeType="withEffect">
                                  <p:stCondLst>
                                    <p:cond delay="43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773" dur="2000" fill="hold"/>
                                        <p:tgtEl>
                                          <p:spTgt spid="52"/>
                                        </p:tgtEl>
                                        <p:attrNameLst>
                                          <p:attrName>ppt_x</p:attrName>
                                          <p:attrName>ppt_y</p:attrName>
                                        </p:attrNameLst>
                                      </p:cBhvr>
                                      <p:rCtr x="50000" y="2593"/>
                                    </p:animMotion>
                                  </p:childTnLst>
                                </p:cTn>
                              </p:par>
                              <p:par>
                                <p:cTn id="774" presetID="19" presetClass="entr" presetSubtype="10" fill="hold" nodeType="withEffect">
                                  <p:stCondLst>
                                    <p:cond delay="3850"/>
                                  </p:stCondLst>
                                  <p:childTnLst>
                                    <p:set>
                                      <p:cBhvr>
                                        <p:cTn id="775" dur="1" fill="hold">
                                          <p:stCondLst>
                                            <p:cond delay="0"/>
                                          </p:stCondLst>
                                        </p:cTn>
                                        <p:tgtEl>
                                          <p:spTgt spid="52"/>
                                        </p:tgtEl>
                                        <p:attrNameLst>
                                          <p:attrName>style.visibility</p:attrName>
                                        </p:attrNameLst>
                                      </p:cBhvr>
                                      <p:to>
                                        <p:strVal val="visible"/>
                                      </p:to>
                                    </p:set>
                                    <p:anim calcmode="lin" valueType="num">
                                      <p:cBhvr>
                                        <p:cTn id="776" dur="2500" fill="hold"/>
                                        <p:tgtEl>
                                          <p:spTgt spid="52"/>
                                        </p:tgtEl>
                                        <p:attrNameLst>
                                          <p:attrName>ppt_w</p:attrName>
                                        </p:attrNameLst>
                                      </p:cBhvr>
                                      <p:tavLst>
                                        <p:tav tm="0" fmla="#ppt_w*sin(2.5*pi*$)">
                                          <p:val>
                                            <p:fltVal val="0"/>
                                          </p:val>
                                        </p:tav>
                                        <p:tav tm="100000">
                                          <p:val>
                                            <p:fltVal val="1"/>
                                          </p:val>
                                        </p:tav>
                                      </p:tavLst>
                                    </p:anim>
                                    <p:anim calcmode="lin" valueType="num">
                                      <p:cBhvr>
                                        <p:cTn id="777" dur="2500" fill="hold"/>
                                        <p:tgtEl>
                                          <p:spTgt spid="52"/>
                                        </p:tgtEl>
                                        <p:attrNameLst>
                                          <p:attrName>ppt_h</p:attrName>
                                        </p:attrNameLst>
                                      </p:cBhvr>
                                      <p:tavLst>
                                        <p:tav tm="0">
                                          <p:val>
                                            <p:strVal val="#ppt_h"/>
                                          </p:val>
                                        </p:tav>
                                        <p:tav tm="100000">
                                          <p:val>
                                            <p:strVal val="#ppt_h"/>
                                          </p:val>
                                        </p:tav>
                                      </p:tavLst>
                                    </p:anim>
                                  </p:childTnLst>
                                </p:cTn>
                              </p:par>
                              <p:par>
                                <p:cTn id="778" presetID="8" presetClass="emph" presetSubtype="0" fill="hold" nodeType="withEffect">
                                  <p:stCondLst>
                                    <p:cond delay="3850"/>
                                  </p:stCondLst>
                                  <p:childTnLst>
                                    <p:animRot by="21600000">
                                      <p:cBhvr>
                                        <p:cTn id="779" dur="2500" fill="hold"/>
                                        <p:tgtEl>
                                          <p:spTgt spid="52"/>
                                        </p:tgtEl>
                                        <p:attrNameLst>
                                          <p:attrName>r</p:attrName>
                                        </p:attrNameLst>
                                      </p:cBhvr>
                                    </p:animRot>
                                  </p:childTnLst>
                                </p:cTn>
                              </p:par>
                              <p:par>
                                <p:cTn id="780" presetID="45" presetClass="entr" presetSubtype="0" fill="hold" nodeType="withEffect">
                                  <p:stCondLst>
                                    <p:cond delay="1050"/>
                                  </p:stCondLst>
                                  <p:childTnLst>
                                    <p:set>
                                      <p:cBhvr>
                                        <p:cTn id="781" dur="1" fill="hold">
                                          <p:stCondLst>
                                            <p:cond delay="0"/>
                                          </p:stCondLst>
                                        </p:cTn>
                                        <p:tgtEl>
                                          <p:spTgt spid="53"/>
                                        </p:tgtEl>
                                        <p:attrNameLst>
                                          <p:attrName>style.visibility</p:attrName>
                                        </p:attrNameLst>
                                      </p:cBhvr>
                                      <p:to>
                                        <p:strVal val="visible"/>
                                      </p:to>
                                    </p:set>
                                    <p:animEffect transition="in" filter="fade">
                                      <p:cBhvr>
                                        <p:cTn id="782" dur="500"/>
                                        <p:tgtEl>
                                          <p:spTgt spid="53"/>
                                        </p:tgtEl>
                                      </p:cBhvr>
                                    </p:animEffect>
                                    <p:anim calcmode="lin" valueType="num">
                                      <p:cBhvr>
                                        <p:cTn id="783" dur="500" fill="hold"/>
                                        <p:tgtEl>
                                          <p:spTgt spid="53"/>
                                        </p:tgtEl>
                                        <p:attrNameLst>
                                          <p:attrName>ppt_w</p:attrName>
                                        </p:attrNameLst>
                                      </p:cBhvr>
                                      <p:tavLst>
                                        <p:tav tm="0" fmla="#ppt_w*sin(2.5*pi*$)">
                                          <p:val>
                                            <p:fltVal val="0"/>
                                          </p:val>
                                        </p:tav>
                                        <p:tav tm="100000">
                                          <p:val>
                                            <p:fltVal val="1"/>
                                          </p:val>
                                        </p:tav>
                                      </p:tavLst>
                                    </p:anim>
                                    <p:anim calcmode="lin" valueType="num">
                                      <p:cBhvr>
                                        <p:cTn id="784" dur="500" fill="hold"/>
                                        <p:tgtEl>
                                          <p:spTgt spid="53"/>
                                        </p:tgtEl>
                                        <p:attrNameLst>
                                          <p:attrName>ppt_h</p:attrName>
                                        </p:attrNameLst>
                                      </p:cBhvr>
                                      <p:tavLst>
                                        <p:tav tm="0">
                                          <p:val>
                                            <p:strVal val="#ppt_h"/>
                                          </p:val>
                                        </p:tav>
                                        <p:tav tm="100000">
                                          <p:val>
                                            <p:strVal val="#ppt_h"/>
                                          </p:val>
                                        </p:tav>
                                      </p:tavLst>
                                    </p:anim>
                                  </p:childTnLst>
                                </p:cTn>
                              </p:par>
                              <p:par>
                                <p:cTn id="785" presetID="0" presetClass="path" presetSubtype="0" fill="hold" nodeType="withEffect">
                                  <p:stCondLst>
                                    <p:cond delay="1050"/>
                                  </p:stCondLst>
                                  <p:childTnLst>
                                    <p:animMotion origin="layout" path="M -0.44982 0.09135 C -0.40243 0.08703 -0.22882 0.0716 -0.16527 0.0645 C -0.10191 0.0574 -0.09548 0.05864 -0.06805 0.04784 C -0.04079 0.03703 -0.01475 0.00987 -0.00086 3.58025E-6 " pathEditMode="relative" rAng="0" ptsTypes="aaaa">
                                      <p:cBhvr>
                                        <p:cTn id="786" dur="500" fill="hold"/>
                                        <p:tgtEl>
                                          <p:spTgt spid="53"/>
                                        </p:tgtEl>
                                        <p:attrNameLst>
                                          <p:attrName>ppt_x</p:attrName>
                                          <p:attrName>ppt_y</p:attrName>
                                        </p:attrNameLst>
                                      </p:cBhvr>
                                      <p:rCtr x="22448" y="-4568"/>
                                    </p:animMotion>
                                  </p:childTnLst>
                                </p:cTn>
                              </p:par>
                              <p:par>
                                <p:cTn id="787" presetID="8" presetClass="emph" presetSubtype="0" fill="hold" nodeType="withEffect">
                                  <p:stCondLst>
                                    <p:cond delay="1050"/>
                                  </p:stCondLst>
                                  <p:childTnLst>
                                    <p:animRot by="21600000">
                                      <p:cBhvr>
                                        <p:cTn id="788" dur="500" fill="hold"/>
                                        <p:tgtEl>
                                          <p:spTgt spid="53"/>
                                        </p:tgtEl>
                                        <p:attrNameLst>
                                          <p:attrName>r</p:attrName>
                                        </p:attrNameLst>
                                      </p:cBhvr>
                                    </p:animRot>
                                  </p:childTnLst>
                                </p:cTn>
                              </p:par>
                              <p:par>
                                <p:cTn id="789" presetID="42" presetClass="path" presetSubtype="0" fill="hold" nodeType="withEffect">
                                  <p:stCondLst>
                                    <p:cond delay="1550"/>
                                  </p:stCondLst>
                                  <p:childTnLst>
                                    <p:animMotion origin="layout" path="M 3.33333E-6 1.7284E-6 L 0.025 1.7284E-6 " pathEditMode="relative" rAng="0" ptsTypes="AA">
                                      <p:cBhvr>
                                        <p:cTn id="790" dur="3000" fill="hold"/>
                                        <p:tgtEl>
                                          <p:spTgt spid="53"/>
                                        </p:tgtEl>
                                        <p:attrNameLst>
                                          <p:attrName>ppt_x</p:attrName>
                                          <p:attrName>ppt_y</p:attrName>
                                        </p:attrNameLst>
                                      </p:cBhvr>
                                      <p:rCtr x="1250" y="0"/>
                                    </p:animMotion>
                                  </p:childTnLst>
                                </p:cTn>
                              </p:par>
                              <p:par>
                                <p:cTn id="791" presetID="19" presetClass="entr" presetSubtype="10" fill="hold" nodeType="withEffect">
                                  <p:stCondLst>
                                    <p:cond delay="1350"/>
                                  </p:stCondLst>
                                  <p:childTnLst>
                                    <p:set>
                                      <p:cBhvr>
                                        <p:cTn id="792" dur="1" fill="hold">
                                          <p:stCondLst>
                                            <p:cond delay="0"/>
                                          </p:stCondLst>
                                        </p:cTn>
                                        <p:tgtEl>
                                          <p:spTgt spid="53"/>
                                        </p:tgtEl>
                                        <p:attrNameLst>
                                          <p:attrName>style.visibility</p:attrName>
                                        </p:attrNameLst>
                                      </p:cBhvr>
                                      <p:to>
                                        <p:strVal val="visible"/>
                                      </p:to>
                                    </p:set>
                                    <p:anim calcmode="lin" valueType="num">
                                      <p:cBhvr>
                                        <p:cTn id="793" dur="3200" fill="hold"/>
                                        <p:tgtEl>
                                          <p:spTgt spid="53"/>
                                        </p:tgtEl>
                                        <p:attrNameLst>
                                          <p:attrName>ppt_w</p:attrName>
                                        </p:attrNameLst>
                                      </p:cBhvr>
                                      <p:tavLst>
                                        <p:tav tm="0" fmla="#ppt_w*sin(2.5*pi*$)">
                                          <p:val>
                                            <p:fltVal val="0"/>
                                          </p:val>
                                        </p:tav>
                                        <p:tav tm="100000">
                                          <p:val>
                                            <p:fltVal val="1"/>
                                          </p:val>
                                        </p:tav>
                                      </p:tavLst>
                                    </p:anim>
                                    <p:anim calcmode="lin" valueType="num">
                                      <p:cBhvr>
                                        <p:cTn id="794" dur="3200" fill="hold"/>
                                        <p:tgtEl>
                                          <p:spTgt spid="53"/>
                                        </p:tgtEl>
                                        <p:attrNameLst>
                                          <p:attrName>ppt_h</p:attrName>
                                        </p:attrNameLst>
                                      </p:cBhvr>
                                      <p:tavLst>
                                        <p:tav tm="0">
                                          <p:val>
                                            <p:strVal val="#ppt_h"/>
                                          </p:val>
                                        </p:tav>
                                        <p:tav tm="100000">
                                          <p:val>
                                            <p:strVal val="#ppt_h"/>
                                          </p:val>
                                        </p:tav>
                                      </p:tavLst>
                                    </p:anim>
                                  </p:childTnLst>
                                </p:cTn>
                              </p:par>
                              <p:par>
                                <p:cTn id="795" presetID="8" presetClass="emph" presetSubtype="0" fill="hold" nodeType="withEffect">
                                  <p:stCondLst>
                                    <p:cond delay="1350"/>
                                  </p:stCondLst>
                                  <p:childTnLst>
                                    <p:animRot by="21600000">
                                      <p:cBhvr>
                                        <p:cTn id="796" dur="3200" fill="hold"/>
                                        <p:tgtEl>
                                          <p:spTgt spid="53"/>
                                        </p:tgtEl>
                                        <p:attrNameLst>
                                          <p:attrName>r</p:attrName>
                                        </p:attrNameLst>
                                      </p:cBhvr>
                                    </p:animRot>
                                  </p:childTnLst>
                                </p:cTn>
                              </p:par>
                              <p:par>
                                <p:cTn id="797" presetID="0" presetClass="path" presetSubtype="0" fill="hold" nodeType="withEffect">
                                  <p:stCondLst>
                                    <p:cond delay="45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798" dur="2000" fill="hold"/>
                                        <p:tgtEl>
                                          <p:spTgt spid="53"/>
                                        </p:tgtEl>
                                        <p:attrNameLst>
                                          <p:attrName>ppt_x</p:attrName>
                                          <p:attrName>ppt_y</p:attrName>
                                        </p:attrNameLst>
                                      </p:cBhvr>
                                      <p:rCtr x="50000" y="2593"/>
                                    </p:animMotion>
                                  </p:childTnLst>
                                </p:cTn>
                              </p:par>
                              <p:par>
                                <p:cTn id="799" presetID="19" presetClass="entr" presetSubtype="10" fill="hold" nodeType="withEffect">
                                  <p:stCondLst>
                                    <p:cond delay="4050"/>
                                  </p:stCondLst>
                                  <p:childTnLst>
                                    <p:set>
                                      <p:cBhvr>
                                        <p:cTn id="800" dur="1" fill="hold">
                                          <p:stCondLst>
                                            <p:cond delay="0"/>
                                          </p:stCondLst>
                                        </p:cTn>
                                        <p:tgtEl>
                                          <p:spTgt spid="53"/>
                                        </p:tgtEl>
                                        <p:attrNameLst>
                                          <p:attrName>style.visibility</p:attrName>
                                        </p:attrNameLst>
                                      </p:cBhvr>
                                      <p:to>
                                        <p:strVal val="visible"/>
                                      </p:to>
                                    </p:set>
                                    <p:anim calcmode="lin" valueType="num">
                                      <p:cBhvr>
                                        <p:cTn id="801" dur="2500" fill="hold"/>
                                        <p:tgtEl>
                                          <p:spTgt spid="53"/>
                                        </p:tgtEl>
                                        <p:attrNameLst>
                                          <p:attrName>ppt_w</p:attrName>
                                        </p:attrNameLst>
                                      </p:cBhvr>
                                      <p:tavLst>
                                        <p:tav tm="0" fmla="#ppt_w*sin(2.5*pi*$)">
                                          <p:val>
                                            <p:fltVal val="0"/>
                                          </p:val>
                                        </p:tav>
                                        <p:tav tm="100000">
                                          <p:val>
                                            <p:fltVal val="1"/>
                                          </p:val>
                                        </p:tav>
                                      </p:tavLst>
                                    </p:anim>
                                    <p:anim calcmode="lin" valueType="num">
                                      <p:cBhvr>
                                        <p:cTn id="802" dur="2500" fill="hold"/>
                                        <p:tgtEl>
                                          <p:spTgt spid="53"/>
                                        </p:tgtEl>
                                        <p:attrNameLst>
                                          <p:attrName>ppt_h</p:attrName>
                                        </p:attrNameLst>
                                      </p:cBhvr>
                                      <p:tavLst>
                                        <p:tav tm="0">
                                          <p:val>
                                            <p:strVal val="#ppt_h"/>
                                          </p:val>
                                        </p:tav>
                                        <p:tav tm="100000">
                                          <p:val>
                                            <p:strVal val="#ppt_h"/>
                                          </p:val>
                                        </p:tav>
                                      </p:tavLst>
                                    </p:anim>
                                  </p:childTnLst>
                                </p:cTn>
                              </p:par>
                              <p:par>
                                <p:cTn id="803" presetID="8" presetClass="emph" presetSubtype="0" fill="hold" nodeType="withEffect">
                                  <p:stCondLst>
                                    <p:cond delay="4050"/>
                                  </p:stCondLst>
                                  <p:childTnLst>
                                    <p:animRot by="21600000">
                                      <p:cBhvr>
                                        <p:cTn id="804" dur="2500" fill="hold"/>
                                        <p:tgtEl>
                                          <p:spTgt spid="53"/>
                                        </p:tgtEl>
                                        <p:attrNameLst>
                                          <p:attrName>r</p:attrName>
                                        </p:attrNameLst>
                                      </p:cBhvr>
                                    </p:animRot>
                                  </p:childTnLst>
                                </p:cTn>
                              </p:par>
                              <p:par>
                                <p:cTn id="805" presetID="45" presetClass="entr" presetSubtype="0" fill="hold" nodeType="withEffect">
                                  <p:stCondLst>
                                    <p:cond delay="850"/>
                                  </p:stCondLst>
                                  <p:childTnLst>
                                    <p:set>
                                      <p:cBhvr>
                                        <p:cTn id="806" dur="1" fill="hold">
                                          <p:stCondLst>
                                            <p:cond delay="0"/>
                                          </p:stCondLst>
                                        </p:cTn>
                                        <p:tgtEl>
                                          <p:spTgt spid="56"/>
                                        </p:tgtEl>
                                        <p:attrNameLst>
                                          <p:attrName>style.visibility</p:attrName>
                                        </p:attrNameLst>
                                      </p:cBhvr>
                                      <p:to>
                                        <p:strVal val="visible"/>
                                      </p:to>
                                    </p:set>
                                    <p:animEffect transition="in" filter="fade">
                                      <p:cBhvr>
                                        <p:cTn id="807" dur="500"/>
                                        <p:tgtEl>
                                          <p:spTgt spid="56"/>
                                        </p:tgtEl>
                                      </p:cBhvr>
                                    </p:animEffect>
                                    <p:anim calcmode="lin" valueType="num">
                                      <p:cBhvr>
                                        <p:cTn id="808" dur="500" fill="hold"/>
                                        <p:tgtEl>
                                          <p:spTgt spid="56"/>
                                        </p:tgtEl>
                                        <p:attrNameLst>
                                          <p:attrName>ppt_w</p:attrName>
                                        </p:attrNameLst>
                                      </p:cBhvr>
                                      <p:tavLst>
                                        <p:tav tm="0" fmla="#ppt_w*sin(2.5*pi*$)">
                                          <p:val>
                                            <p:fltVal val="0"/>
                                          </p:val>
                                        </p:tav>
                                        <p:tav tm="100000">
                                          <p:val>
                                            <p:fltVal val="1"/>
                                          </p:val>
                                        </p:tav>
                                      </p:tavLst>
                                    </p:anim>
                                    <p:anim calcmode="lin" valueType="num">
                                      <p:cBhvr>
                                        <p:cTn id="809" dur="500" fill="hold"/>
                                        <p:tgtEl>
                                          <p:spTgt spid="56"/>
                                        </p:tgtEl>
                                        <p:attrNameLst>
                                          <p:attrName>ppt_h</p:attrName>
                                        </p:attrNameLst>
                                      </p:cBhvr>
                                      <p:tavLst>
                                        <p:tav tm="0">
                                          <p:val>
                                            <p:strVal val="#ppt_h"/>
                                          </p:val>
                                        </p:tav>
                                        <p:tav tm="100000">
                                          <p:val>
                                            <p:strVal val="#ppt_h"/>
                                          </p:val>
                                        </p:tav>
                                      </p:tavLst>
                                    </p:anim>
                                  </p:childTnLst>
                                </p:cTn>
                              </p:par>
                              <p:par>
                                <p:cTn id="810" presetID="0" presetClass="path" presetSubtype="0" fill="hold" nodeType="withEffect">
                                  <p:stCondLst>
                                    <p:cond delay="850"/>
                                  </p:stCondLst>
                                  <p:childTnLst>
                                    <p:animMotion origin="layout" path="M -0.44687 -0.01142 C -0.40138 -0.00587 -0.23975 0.01882 -0.17413 0.02284 C -0.1085 0.02685 -0.08159 0.01728 -0.05277 0.01358 C -0.02395 0.00987 -0.01145 0.00277 -0.00069 3.58025E-6 " pathEditMode="relative" rAng="0" ptsTypes="aaaa">
                                      <p:cBhvr>
                                        <p:cTn id="811" dur="500" fill="hold"/>
                                        <p:tgtEl>
                                          <p:spTgt spid="56"/>
                                        </p:tgtEl>
                                        <p:attrNameLst>
                                          <p:attrName>ppt_x</p:attrName>
                                          <p:attrName>ppt_y</p:attrName>
                                        </p:attrNameLst>
                                      </p:cBhvr>
                                      <p:rCtr x="22309" y="1914"/>
                                    </p:animMotion>
                                  </p:childTnLst>
                                </p:cTn>
                              </p:par>
                              <p:par>
                                <p:cTn id="812" presetID="8" presetClass="emph" presetSubtype="0" fill="hold" nodeType="withEffect">
                                  <p:stCondLst>
                                    <p:cond delay="850"/>
                                  </p:stCondLst>
                                  <p:childTnLst>
                                    <p:animRot by="21600000">
                                      <p:cBhvr>
                                        <p:cTn id="813" dur="500" fill="hold"/>
                                        <p:tgtEl>
                                          <p:spTgt spid="56"/>
                                        </p:tgtEl>
                                        <p:attrNameLst>
                                          <p:attrName>r</p:attrName>
                                        </p:attrNameLst>
                                      </p:cBhvr>
                                    </p:animRot>
                                  </p:childTnLst>
                                </p:cTn>
                              </p:par>
                              <p:par>
                                <p:cTn id="814" presetID="42" presetClass="path" presetSubtype="0" fill="hold" nodeType="withEffect">
                                  <p:stCondLst>
                                    <p:cond delay="1350"/>
                                  </p:stCondLst>
                                  <p:childTnLst>
                                    <p:animMotion origin="layout" path="M 3.33333E-6 1.7284E-6 L 0.025 1.7284E-6 " pathEditMode="relative" rAng="0" ptsTypes="AA">
                                      <p:cBhvr>
                                        <p:cTn id="815" dur="3000" fill="hold"/>
                                        <p:tgtEl>
                                          <p:spTgt spid="56"/>
                                        </p:tgtEl>
                                        <p:attrNameLst>
                                          <p:attrName>ppt_x</p:attrName>
                                          <p:attrName>ppt_y</p:attrName>
                                        </p:attrNameLst>
                                      </p:cBhvr>
                                      <p:rCtr x="1250" y="0"/>
                                    </p:animMotion>
                                  </p:childTnLst>
                                </p:cTn>
                              </p:par>
                              <p:par>
                                <p:cTn id="816" presetID="19" presetClass="entr" presetSubtype="10" fill="hold" nodeType="withEffect">
                                  <p:stCondLst>
                                    <p:cond delay="1150"/>
                                  </p:stCondLst>
                                  <p:childTnLst>
                                    <p:set>
                                      <p:cBhvr>
                                        <p:cTn id="817" dur="1" fill="hold">
                                          <p:stCondLst>
                                            <p:cond delay="0"/>
                                          </p:stCondLst>
                                        </p:cTn>
                                        <p:tgtEl>
                                          <p:spTgt spid="56"/>
                                        </p:tgtEl>
                                        <p:attrNameLst>
                                          <p:attrName>style.visibility</p:attrName>
                                        </p:attrNameLst>
                                      </p:cBhvr>
                                      <p:to>
                                        <p:strVal val="visible"/>
                                      </p:to>
                                    </p:set>
                                    <p:anim calcmode="lin" valueType="num">
                                      <p:cBhvr>
                                        <p:cTn id="818" dur="3200" fill="hold"/>
                                        <p:tgtEl>
                                          <p:spTgt spid="56"/>
                                        </p:tgtEl>
                                        <p:attrNameLst>
                                          <p:attrName>ppt_w</p:attrName>
                                        </p:attrNameLst>
                                      </p:cBhvr>
                                      <p:tavLst>
                                        <p:tav tm="0" fmla="#ppt_w*sin(2.5*pi*$)">
                                          <p:val>
                                            <p:fltVal val="0"/>
                                          </p:val>
                                        </p:tav>
                                        <p:tav tm="100000">
                                          <p:val>
                                            <p:fltVal val="1"/>
                                          </p:val>
                                        </p:tav>
                                      </p:tavLst>
                                    </p:anim>
                                    <p:anim calcmode="lin" valueType="num">
                                      <p:cBhvr>
                                        <p:cTn id="819" dur="3200" fill="hold"/>
                                        <p:tgtEl>
                                          <p:spTgt spid="56"/>
                                        </p:tgtEl>
                                        <p:attrNameLst>
                                          <p:attrName>ppt_h</p:attrName>
                                        </p:attrNameLst>
                                      </p:cBhvr>
                                      <p:tavLst>
                                        <p:tav tm="0">
                                          <p:val>
                                            <p:strVal val="#ppt_h"/>
                                          </p:val>
                                        </p:tav>
                                        <p:tav tm="100000">
                                          <p:val>
                                            <p:strVal val="#ppt_h"/>
                                          </p:val>
                                        </p:tav>
                                      </p:tavLst>
                                    </p:anim>
                                  </p:childTnLst>
                                </p:cTn>
                              </p:par>
                              <p:par>
                                <p:cTn id="820" presetID="8" presetClass="emph" presetSubtype="0" fill="hold" nodeType="withEffect">
                                  <p:stCondLst>
                                    <p:cond delay="1150"/>
                                  </p:stCondLst>
                                  <p:childTnLst>
                                    <p:animRot by="21600000">
                                      <p:cBhvr>
                                        <p:cTn id="821" dur="3200" fill="hold"/>
                                        <p:tgtEl>
                                          <p:spTgt spid="56"/>
                                        </p:tgtEl>
                                        <p:attrNameLst>
                                          <p:attrName>r</p:attrName>
                                        </p:attrNameLst>
                                      </p:cBhvr>
                                    </p:animRot>
                                  </p:childTnLst>
                                </p:cTn>
                              </p:par>
                              <p:par>
                                <p:cTn id="822" presetID="0" presetClass="path" presetSubtype="0" fill="hold" nodeType="withEffect">
                                  <p:stCondLst>
                                    <p:cond delay="43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823" dur="2000" fill="hold"/>
                                        <p:tgtEl>
                                          <p:spTgt spid="56"/>
                                        </p:tgtEl>
                                        <p:attrNameLst>
                                          <p:attrName>ppt_x</p:attrName>
                                          <p:attrName>ppt_y</p:attrName>
                                        </p:attrNameLst>
                                      </p:cBhvr>
                                      <p:rCtr x="50000" y="2593"/>
                                    </p:animMotion>
                                  </p:childTnLst>
                                </p:cTn>
                              </p:par>
                              <p:par>
                                <p:cTn id="824" presetID="19" presetClass="entr" presetSubtype="10" fill="hold" nodeType="withEffect">
                                  <p:stCondLst>
                                    <p:cond delay="3850"/>
                                  </p:stCondLst>
                                  <p:childTnLst>
                                    <p:set>
                                      <p:cBhvr>
                                        <p:cTn id="825" dur="1" fill="hold">
                                          <p:stCondLst>
                                            <p:cond delay="0"/>
                                          </p:stCondLst>
                                        </p:cTn>
                                        <p:tgtEl>
                                          <p:spTgt spid="56"/>
                                        </p:tgtEl>
                                        <p:attrNameLst>
                                          <p:attrName>style.visibility</p:attrName>
                                        </p:attrNameLst>
                                      </p:cBhvr>
                                      <p:to>
                                        <p:strVal val="visible"/>
                                      </p:to>
                                    </p:set>
                                    <p:anim calcmode="lin" valueType="num">
                                      <p:cBhvr>
                                        <p:cTn id="826" dur="2500" fill="hold"/>
                                        <p:tgtEl>
                                          <p:spTgt spid="56"/>
                                        </p:tgtEl>
                                        <p:attrNameLst>
                                          <p:attrName>ppt_w</p:attrName>
                                        </p:attrNameLst>
                                      </p:cBhvr>
                                      <p:tavLst>
                                        <p:tav tm="0" fmla="#ppt_w*sin(2.5*pi*$)">
                                          <p:val>
                                            <p:fltVal val="0"/>
                                          </p:val>
                                        </p:tav>
                                        <p:tav tm="100000">
                                          <p:val>
                                            <p:fltVal val="1"/>
                                          </p:val>
                                        </p:tav>
                                      </p:tavLst>
                                    </p:anim>
                                    <p:anim calcmode="lin" valueType="num">
                                      <p:cBhvr>
                                        <p:cTn id="827" dur="2500" fill="hold"/>
                                        <p:tgtEl>
                                          <p:spTgt spid="56"/>
                                        </p:tgtEl>
                                        <p:attrNameLst>
                                          <p:attrName>ppt_h</p:attrName>
                                        </p:attrNameLst>
                                      </p:cBhvr>
                                      <p:tavLst>
                                        <p:tav tm="0">
                                          <p:val>
                                            <p:strVal val="#ppt_h"/>
                                          </p:val>
                                        </p:tav>
                                        <p:tav tm="100000">
                                          <p:val>
                                            <p:strVal val="#ppt_h"/>
                                          </p:val>
                                        </p:tav>
                                      </p:tavLst>
                                    </p:anim>
                                  </p:childTnLst>
                                </p:cTn>
                              </p:par>
                              <p:par>
                                <p:cTn id="828" presetID="8" presetClass="emph" presetSubtype="0" fill="hold" nodeType="withEffect">
                                  <p:stCondLst>
                                    <p:cond delay="3850"/>
                                  </p:stCondLst>
                                  <p:childTnLst>
                                    <p:animRot by="21600000">
                                      <p:cBhvr>
                                        <p:cTn id="829" dur="2500" fill="hold"/>
                                        <p:tgtEl>
                                          <p:spTgt spid="56"/>
                                        </p:tgtEl>
                                        <p:attrNameLst>
                                          <p:attrName>r</p:attrName>
                                        </p:attrNameLst>
                                      </p:cBhvr>
                                    </p:animRot>
                                  </p:childTnLst>
                                </p:cTn>
                              </p:par>
                              <p:par>
                                <p:cTn id="830" presetID="45" presetClass="entr" presetSubtype="0" fill="hold" nodeType="withEffect">
                                  <p:stCondLst>
                                    <p:cond delay="1100"/>
                                  </p:stCondLst>
                                  <p:childTnLst>
                                    <p:set>
                                      <p:cBhvr>
                                        <p:cTn id="831" dur="1" fill="hold">
                                          <p:stCondLst>
                                            <p:cond delay="0"/>
                                          </p:stCondLst>
                                        </p:cTn>
                                        <p:tgtEl>
                                          <p:spTgt spid="55"/>
                                        </p:tgtEl>
                                        <p:attrNameLst>
                                          <p:attrName>style.visibility</p:attrName>
                                        </p:attrNameLst>
                                      </p:cBhvr>
                                      <p:to>
                                        <p:strVal val="visible"/>
                                      </p:to>
                                    </p:set>
                                    <p:animEffect transition="in" filter="fade">
                                      <p:cBhvr>
                                        <p:cTn id="832" dur="500"/>
                                        <p:tgtEl>
                                          <p:spTgt spid="55"/>
                                        </p:tgtEl>
                                      </p:cBhvr>
                                    </p:animEffect>
                                    <p:anim calcmode="lin" valueType="num">
                                      <p:cBhvr>
                                        <p:cTn id="833" dur="500" fill="hold"/>
                                        <p:tgtEl>
                                          <p:spTgt spid="55"/>
                                        </p:tgtEl>
                                        <p:attrNameLst>
                                          <p:attrName>ppt_w</p:attrName>
                                        </p:attrNameLst>
                                      </p:cBhvr>
                                      <p:tavLst>
                                        <p:tav tm="0" fmla="#ppt_w*sin(2.5*pi*$)">
                                          <p:val>
                                            <p:fltVal val="0"/>
                                          </p:val>
                                        </p:tav>
                                        <p:tav tm="100000">
                                          <p:val>
                                            <p:fltVal val="1"/>
                                          </p:val>
                                        </p:tav>
                                      </p:tavLst>
                                    </p:anim>
                                    <p:anim calcmode="lin" valueType="num">
                                      <p:cBhvr>
                                        <p:cTn id="834" dur="500" fill="hold"/>
                                        <p:tgtEl>
                                          <p:spTgt spid="55"/>
                                        </p:tgtEl>
                                        <p:attrNameLst>
                                          <p:attrName>ppt_h</p:attrName>
                                        </p:attrNameLst>
                                      </p:cBhvr>
                                      <p:tavLst>
                                        <p:tav tm="0">
                                          <p:val>
                                            <p:strVal val="#ppt_h"/>
                                          </p:val>
                                        </p:tav>
                                        <p:tav tm="100000">
                                          <p:val>
                                            <p:strVal val="#ppt_h"/>
                                          </p:val>
                                        </p:tav>
                                      </p:tavLst>
                                    </p:anim>
                                  </p:childTnLst>
                                </p:cTn>
                              </p:par>
                              <p:par>
                                <p:cTn id="835" presetID="0" presetClass="path" presetSubtype="0" fill="hold" nodeType="withEffect">
                                  <p:stCondLst>
                                    <p:cond delay="1100"/>
                                  </p:stCondLst>
                                  <p:childTnLst>
                                    <p:animMotion origin="layout" path="M -0.49357 0.09568 C -0.43889 0.09074 -0.23611 0.07253 -0.16528 0.06451 C -0.09444 0.05648 -0.09548 0.05864 -0.06805 0.04784 C -0.0408 0.03704 -0.01475 0.00988 -0.00087 4.93827E-7 " pathEditMode="relative" rAng="0" ptsTypes="aaaa">
                                      <p:cBhvr>
                                        <p:cTn id="836" dur="500" fill="hold"/>
                                        <p:tgtEl>
                                          <p:spTgt spid="55"/>
                                        </p:tgtEl>
                                        <p:attrNameLst>
                                          <p:attrName>ppt_x</p:attrName>
                                          <p:attrName>ppt_y</p:attrName>
                                        </p:attrNameLst>
                                      </p:cBhvr>
                                      <p:rCtr x="24635" y="-4784"/>
                                    </p:animMotion>
                                  </p:childTnLst>
                                </p:cTn>
                              </p:par>
                              <p:par>
                                <p:cTn id="837" presetID="8" presetClass="emph" presetSubtype="0" fill="hold" nodeType="withEffect">
                                  <p:stCondLst>
                                    <p:cond delay="1100"/>
                                  </p:stCondLst>
                                  <p:childTnLst>
                                    <p:animRot by="21600000">
                                      <p:cBhvr>
                                        <p:cTn id="838" dur="500" fill="hold"/>
                                        <p:tgtEl>
                                          <p:spTgt spid="55"/>
                                        </p:tgtEl>
                                        <p:attrNameLst>
                                          <p:attrName>r</p:attrName>
                                        </p:attrNameLst>
                                      </p:cBhvr>
                                    </p:animRot>
                                  </p:childTnLst>
                                </p:cTn>
                              </p:par>
                              <p:par>
                                <p:cTn id="839" presetID="42" presetClass="path" presetSubtype="0" fill="hold" nodeType="withEffect">
                                  <p:stCondLst>
                                    <p:cond delay="1600"/>
                                  </p:stCondLst>
                                  <p:childTnLst>
                                    <p:animMotion origin="layout" path="M 3.33333E-6 1.7284E-6 L 0.025 1.7284E-6 " pathEditMode="relative" rAng="0" ptsTypes="AA">
                                      <p:cBhvr>
                                        <p:cTn id="840" dur="3000" fill="hold"/>
                                        <p:tgtEl>
                                          <p:spTgt spid="55"/>
                                        </p:tgtEl>
                                        <p:attrNameLst>
                                          <p:attrName>ppt_x</p:attrName>
                                          <p:attrName>ppt_y</p:attrName>
                                        </p:attrNameLst>
                                      </p:cBhvr>
                                      <p:rCtr x="1250" y="0"/>
                                    </p:animMotion>
                                  </p:childTnLst>
                                </p:cTn>
                              </p:par>
                              <p:par>
                                <p:cTn id="841" presetID="19" presetClass="entr" presetSubtype="10" fill="hold" nodeType="withEffect">
                                  <p:stCondLst>
                                    <p:cond delay="1400"/>
                                  </p:stCondLst>
                                  <p:childTnLst>
                                    <p:set>
                                      <p:cBhvr>
                                        <p:cTn id="842" dur="1" fill="hold">
                                          <p:stCondLst>
                                            <p:cond delay="0"/>
                                          </p:stCondLst>
                                        </p:cTn>
                                        <p:tgtEl>
                                          <p:spTgt spid="55"/>
                                        </p:tgtEl>
                                        <p:attrNameLst>
                                          <p:attrName>style.visibility</p:attrName>
                                        </p:attrNameLst>
                                      </p:cBhvr>
                                      <p:to>
                                        <p:strVal val="visible"/>
                                      </p:to>
                                    </p:set>
                                    <p:anim calcmode="lin" valueType="num">
                                      <p:cBhvr>
                                        <p:cTn id="843" dur="3200" fill="hold"/>
                                        <p:tgtEl>
                                          <p:spTgt spid="55"/>
                                        </p:tgtEl>
                                        <p:attrNameLst>
                                          <p:attrName>ppt_w</p:attrName>
                                        </p:attrNameLst>
                                      </p:cBhvr>
                                      <p:tavLst>
                                        <p:tav tm="0" fmla="#ppt_w*sin(2.5*pi*$)">
                                          <p:val>
                                            <p:fltVal val="0"/>
                                          </p:val>
                                        </p:tav>
                                        <p:tav tm="100000">
                                          <p:val>
                                            <p:fltVal val="1"/>
                                          </p:val>
                                        </p:tav>
                                      </p:tavLst>
                                    </p:anim>
                                    <p:anim calcmode="lin" valueType="num">
                                      <p:cBhvr>
                                        <p:cTn id="844" dur="3200" fill="hold"/>
                                        <p:tgtEl>
                                          <p:spTgt spid="55"/>
                                        </p:tgtEl>
                                        <p:attrNameLst>
                                          <p:attrName>ppt_h</p:attrName>
                                        </p:attrNameLst>
                                      </p:cBhvr>
                                      <p:tavLst>
                                        <p:tav tm="0">
                                          <p:val>
                                            <p:strVal val="#ppt_h"/>
                                          </p:val>
                                        </p:tav>
                                        <p:tav tm="100000">
                                          <p:val>
                                            <p:strVal val="#ppt_h"/>
                                          </p:val>
                                        </p:tav>
                                      </p:tavLst>
                                    </p:anim>
                                  </p:childTnLst>
                                </p:cTn>
                              </p:par>
                              <p:par>
                                <p:cTn id="845" presetID="8" presetClass="emph" presetSubtype="0" fill="hold" nodeType="withEffect">
                                  <p:stCondLst>
                                    <p:cond delay="1400"/>
                                  </p:stCondLst>
                                  <p:childTnLst>
                                    <p:animRot by="21600000">
                                      <p:cBhvr>
                                        <p:cTn id="846" dur="3200" fill="hold"/>
                                        <p:tgtEl>
                                          <p:spTgt spid="55"/>
                                        </p:tgtEl>
                                        <p:attrNameLst>
                                          <p:attrName>r</p:attrName>
                                        </p:attrNameLst>
                                      </p:cBhvr>
                                    </p:animRot>
                                  </p:childTnLst>
                                </p:cTn>
                              </p:par>
                              <p:par>
                                <p:cTn id="847" presetID="0" presetClass="path" presetSubtype="0" fill="hold" nodeType="withEffect">
                                  <p:stCondLst>
                                    <p:cond delay="46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848" dur="2000" fill="hold"/>
                                        <p:tgtEl>
                                          <p:spTgt spid="55"/>
                                        </p:tgtEl>
                                        <p:attrNameLst>
                                          <p:attrName>ppt_x</p:attrName>
                                          <p:attrName>ppt_y</p:attrName>
                                        </p:attrNameLst>
                                      </p:cBhvr>
                                      <p:rCtr x="50000" y="2593"/>
                                    </p:animMotion>
                                  </p:childTnLst>
                                </p:cTn>
                              </p:par>
                              <p:par>
                                <p:cTn id="849" presetID="19" presetClass="entr" presetSubtype="10" fill="hold" nodeType="withEffect">
                                  <p:stCondLst>
                                    <p:cond delay="4100"/>
                                  </p:stCondLst>
                                  <p:childTnLst>
                                    <p:set>
                                      <p:cBhvr>
                                        <p:cTn id="850" dur="1" fill="hold">
                                          <p:stCondLst>
                                            <p:cond delay="0"/>
                                          </p:stCondLst>
                                        </p:cTn>
                                        <p:tgtEl>
                                          <p:spTgt spid="55"/>
                                        </p:tgtEl>
                                        <p:attrNameLst>
                                          <p:attrName>style.visibility</p:attrName>
                                        </p:attrNameLst>
                                      </p:cBhvr>
                                      <p:to>
                                        <p:strVal val="visible"/>
                                      </p:to>
                                    </p:set>
                                    <p:anim calcmode="lin" valueType="num">
                                      <p:cBhvr>
                                        <p:cTn id="851" dur="2500" fill="hold"/>
                                        <p:tgtEl>
                                          <p:spTgt spid="55"/>
                                        </p:tgtEl>
                                        <p:attrNameLst>
                                          <p:attrName>ppt_w</p:attrName>
                                        </p:attrNameLst>
                                      </p:cBhvr>
                                      <p:tavLst>
                                        <p:tav tm="0" fmla="#ppt_w*sin(2.5*pi*$)">
                                          <p:val>
                                            <p:fltVal val="0"/>
                                          </p:val>
                                        </p:tav>
                                        <p:tav tm="100000">
                                          <p:val>
                                            <p:fltVal val="1"/>
                                          </p:val>
                                        </p:tav>
                                      </p:tavLst>
                                    </p:anim>
                                    <p:anim calcmode="lin" valueType="num">
                                      <p:cBhvr>
                                        <p:cTn id="852" dur="2500" fill="hold"/>
                                        <p:tgtEl>
                                          <p:spTgt spid="55"/>
                                        </p:tgtEl>
                                        <p:attrNameLst>
                                          <p:attrName>ppt_h</p:attrName>
                                        </p:attrNameLst>
                                      </p:cBhvr>
                                      <p:tavLst>
                                        <p:tav tm="0">
                                          <p:val>
                                            <p:strVal val="#ppt_h"/>
                                          </p:val>
                                        </p:tav>
                                        <p:tav tm="100000">
                                          <p:val>
                                            <p:strVal val="#ppt_h"/>
                                          </p:val>
                                        </p:tav>
                                      </p:tavLst>
                                    </p:anim>
                                  </p:childTnLst>
                                </p:cTn>
                              </p:par>
                              <p:par>
                                <p:cTn id="853" presetID="8" presetClass="emph" presetSubtype="0" fill="hold" nodeType="withEffect">
                                  <p:stCondLst>
                                    <p:cond delay="4100"/>
                                  </p:stCondLst>
                                  <p:childTnLst>
                                    <p:animRot by="21600000">
                                      <p:cBhvr>
                                        <p:cTn id="854" dur="2500" fill="hold"/>
                                        <p:tgtEl>
                                          <p:spTgt spid="55"/>
                                        </p:tgtEl>
                                        <p:attrNameLst>
                                          <p:attrName>r</p:attrName>
                                        </p:attrNameLst>
                                      </p:cBhvr>
                                    </p:animRot>
                                  </p:childTnLst>
                                </p:cTn>
                              </p:par>
                              <p:par>
                                <p:cTn id="855" presetID="45" presetClass="entr" presetSubtype="0" fill="hold" nodeType="withEffect">
                                  <p:stCondLst>
                                    <p:cond delay="1150"/>
                                  </p:stCondLst>
                                  <p:childTnLst>
                                    <p:set>
                                      <p:cBhvr>
                                        <p:cTn id="856" dur="1" fill="hold">
                                          <p:stCondLst>
                                            <p:cond delay="0"/>
                                          </p:stCondLst>
                                        </p:cTn>
                                        <p:tgtEl>
                                          <p:spTgt spid="60"/>
                                        </p:tgtEl>
                                        <p:attrNameLst>
                                          <p:attrName>style.visibility</p:attrName>
                                        </p:attrNameLst>
                                      </p:cBhvr>
                                      <p:to>
                                        <p:strVal val="visible"/>
                                      </p:to>
                                    </p:set>
                                    <p:animEffect transition="in" filter="fade">
                                      <p:cBhvr>
                                        <p:cTn id="857" dur="500"/>
                                        <p:tgtEl>
                                          <p:spTgt spid="60"/>
                                        </p:tgtEl>
                                      </p:cBhvr>
                                    </p:animEffect>
                                    <p:anim calcmode="lin" valueType="num">
                                      <p:cBhvr>
                                        <p:cTn id="858" dur="500" fill="hold"/>
                                        <p:tgtEl>
                                          <p:spTgt spid="60"/>
                                        </p:tgtEl>
                                        <p:attrNameLst>
                                          <p:attrName>ppt_w</p:attrName>
                                        </p:attrNameLst>
                                      </p:cBhvr>
                                      <p:tavLst>
                                        <p:tav tm="0" fmla="#ppt_w*sin(2.5*pi*$)">
                                          <p:val>
                                            <p:fltVal val="0"/>
                                          </p:val>
                                        </p:tav>
                                        <p:tav tm="100000">
                                          <p:val>
                                            <p:fltVal val="1"/>
                                          </p:val>
                                        </p:tav>
                                      </p:tavLst>
                                    </p:anim>
                                    <p:anim calcmode="lin" valueType="num">
                                      <p:cBhvr>
                                        <p:cTn id="859" dur="500" fill="hold"/>
                                        <p:tgtEl>
                                          <p:spTgt spid="60"/>
                                        </p:tgtEl>
                                        <p:attrNameLst>
                                          <p:attrName>ppt_h</p:attrName>
                                        </p:attrNameLst>
                                      </p:cBhvr>
                                      <p:tavLst>
                                        <p:tav tm="0">
                                          <p:val>
                                            <p:strVal val="#ppt_h"/>
                                          </p:val>
                                        </p:tav>
                                        <p:tav tm="100000">
                                          <p:val>
                                            <p:strVal val="#ppt_h"/>
                                          </p:val>
                                        </p:tav>
                                      </p:tavLst>
                                    </p:anim>
                                  </p:childTnLst>
                                </p:cTn>
                              </p:par>
                              <p:par>
                                <p:cTn id="860" presetID="0" presetClass="path" presetSubtype="0" fill="hold" nodeType="withEffect">
                                  <p:stCondLst>
                                    <p:cond delay="1150"/>
                                  </p:stCondLst>
                                  <p:childTnLst>
                                    <p:animMotion origin="layout" path="M -0.49184 -0.01019 C -0.43872 -0.00432 -0.23958 0.01852 -0.17292 0.02531 C -0.10625 0.0321 -0.12083 0.03426 -0.09219 0.02994 C -0.06354 0.02562 -0.01979 0.00617 -0.00069 8.64198E-7 " pathEditMode="relative" rAng="0" ptsTypes="aaaa">
                                      <p:cBhvr>
                                        <p:cTn id="861" dur="500" fill="hold"/>
                                        <p:tgtEl>
                                          <p:spTgt spid="60"/>
                                        </p:tgtEl>
                                        <p:attrNameLst>
                                          <p:attrName>ppt_x</p:attrName>
                                          <p:attrName>ppt_y</p:attrName>
                                        </p:attrNameLst>
                                      </p:cBhvr>
                                      <p:rCtr x="24549" y="2222"/>
                                    </p:animMotion>
                                  </p:childTnLst>
                                </p:cTn>
                              </p:par>
                              <p:par>
                                <p:cTn id="862" presetID="8" presetClass="emph" presetSubtype="0" fill="hold" nodeType="withEffect">
                                  <p:stCondLst>
                                    <p:cond delay="1150"/>
                                  </p:stCondLst>
                                  <p:childTnLst>
                                    <p:animRot by="21600000">
                                      <p:cBhvr>
                                        <p:cTn id="863" dur="500" fill="hold"/>
                                        <p:tgtEl>
                                          <p:spTgt spid="60"/>
                                        </p:tgtEl>
                                        <p:attrNameLst>
                                          <p:attrName>r</p:attrName>
                                        </p:attrNameLst>
                                      </p:cBhvr>
                                    </p:animRot>
                                  </p:childTnLst>
                                </p:cTn>
                              </p:par>
                              <p:par>
                                <p:cTn id="864" presetID="42" presetClass="path" presetSubtype="0" fill="hold" nodeType="withEffect">
                                  <p:stCondLst>
                                    <p:cond delay="1650"/>
                                  </p:stCondLst>
                                  <p:childTnLst>
                                    <p:animMotion origin="layout" path="M 3.33333E-6 1.7284E-6 L 0.025 1.7284E-6 " pathEditMode="relative" rAng="0" ptsTypes="AA">
                                      <p:cBhvr>
                                        <p:cTn id="865" dur="3000" fill="hold"/>
                                        <p:tgtEl>
                                          <p:spTgt spid="60"/>
                                        </p:tgtEl>
                                        <p:attrNameLst>
                                          <p:attrName>ppt_x</p:attrName>
                                          <p:attrName>ppt_y</p:attrName>
                                        </p:attrNameLst>
                                      </p:cBhvr>
                                      <p:rCtr x="1250" y="0"/>
                                    </p:animMotion>
                                  </p:childTnLst>
                                </p:cTn>
                              </p:par>
                              <p:par>
                                <p:cTn id="866" presetID="19" presetClass="entr" presetSubtype="10" fill="hold" nodeType="withEffect">
                                  <p:stCondLst>
                                    <p:cond delay="1450"/>
                                  </p:stCondLst>
                                  <p:childTnLst>
                                    <p:set>
                                      <p:cBhvr>
                                        <p:cTn id="867" dur="1" fill="hold">
                                          <p:stCondLst>
                                            <p:cond delay="0"/>
                                          </p:stCondLst>
                                        </p:cTn>
                                        <p:tgtEl>
                                          <p:spTgt spid="60"/>
                                        </p:tgtEl>
                                        <p:attrNameLst>
                                          <p:attrName>style.visibility</p:attrName>
                                        </p:attrNameLst>
                                      </p:cBhvr>
                                      <p:to>
                                        <p:strVal val="visible"/>
                                      </p:to>
                                    </p:set>
                                    <p:anim calcmode="lin" valueType="num">
                                      <p:cBhvr>
                                        <p:cTn id="868" dur="3200" fill="hold"/>
                                        <p:tgtEl>
                                          <p:spTgt spid="60"/>
                                        </p:tgtEl>
                                        <p:attrNameLst>
                                          <p:attrName>ppt_w</p:attrName>
                                        </p:attrNameLst>
                                      </p:cBhvr>
                                      <p:tavLst>
                                        <p:tav tm="0" fmla="#ppt_w*sin(2.5*pi*$)">
                                          <p:val>
                                            <p:fltVal val="0"/>
                                          </p:val>
                                        </p:tav>
                                        <p:tav tm="100000">
                                          <p:val>
                                            <p:fltVal val="1"/>
                                          </p:val>
                                        </p:tav>
                                      </p:tavLst>
                                    </p:anim>
                                    <p:anim calcmode="lin" valueType="num">
                                      <p:cBhvr>
                                        <p:cTn id="869" dur="3200" fill="hold"/>
                                        <p:tgtEl>
                                          <p:spTgt spid="60"/>
                                        </p:tgtEl>
                                        <p:attrNameLst>
                                          <p:attrName>ppt_h</p:attrName>
                                        </p:attrNameLst>
                                      </p:cBhvr>
                                      <p:tavLst>
                                        <p:tav tm="0">
                                          <p:val>
                                            <p:strVal val="#ppt_h"/>
                                          </p:val>
                                        </p:tav>
                                        <p:tav tm="100000">
                                          <p:val>
                                            <p:strVal val="#ppt_h"/>
                                          </p:val>
                                        </p:tav>
                                      </p:tavLst>
                                    </p:anim>
                                  </p:childTnLst>
                                </p:cTn>
                              </p:par>
                              <p:par>
                                <p:cTn id="870" presetID="8" presetClass="emph" presetSubtype="0" fill="hold" nodeType="withEffect">
                                  <p:stCondLst>
                                    <p:cond delay="1450"/>
                                  </p:stCondLst>
                                  <p:childTnLst>
                                    <p:animRot by="21600000">
                                      <p:cBhvr>
                                        <p:cTn id="871" dur="3200" fill="hold"/>
                                        <p:tgtEl>
                                          <p:spTgt spid="60"/>
                                        </p:tgtEl>
                                        <p:attrNameLst>
                                          <p:attrName>r</p:attrName>
                                        </p:attrNameLst>
                                      </p:cBhvr>
                                    </p:animRot>
                                  </p:childTnLst>
                                </p:cTn>
                              </p:par>
                              <p:par>
                                <p:cTn id="872" presetID="0" presetClass="path" presetSubtype="0" fill="hold" nodeType="withEffect">
                                  <p:stCondLst>
                                    <p:cond delay="46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873" dur="2000" fill="hold"/>
                                        <p:tgtEl>
                                          <p:spTgt spid="60"/>
                                        </p:tgtEl>
                                        <p:attrNameLst>
                                          <p:attrName>ppt_x</p:attrName>
                                          <p:attrName>ppt_y</p:attrName>
                                        </p:attrNameLst>
                                      </p:cBhvr>
                                      <p:rCtr x="50000" y="2593"/>
                                    </p:animMotion>
                                  </p:childTnLst>
                                </p:cTn>
                              </p:par>
                              <p:par>
                                <p:cTn id="874" presetID="19" presetClass="entr" presetSubtype="10" fill="hold" nodeType="withEffect">
                                  <p:stCondLst>
                                    <p:cond delay="4150"/>
                                  </p:stCondLst>
                                  <p:childTnLst>
                                    <p:set>
                                      <p:cBhvr>
                                        <p:cTn id="875" dur="1" fill="hold">
                                          <p:stCondLst>
                                            <p:cond delay="0"/>
                                          </p:stCondLst>
                                        </p:cTn>
                                        <p:tgtEl>
                                          <p:spTgt spid="60"/>
                                        </p:tgtEl>
                                        <p:attrNameLst>
                                          <p:attrName>style.visibility</p:attrName>
                                        </p:attrNameLst>
                                      </p:cBhvr>
                                      <p:to>
                                        <p:strVal val="visible"/>
                                      </p:to>
                                    </p:set>
                                    <p:anim calcmode="lin" valueType="num">
                                      <p:cBhvr>
                                        <p:cTn id="876" dur="2500" fill="hold"/>
                                        <p:tgtEl>
                                          <p:spTgt spid="60"/>
                                        </p:tgtEl>
                                        <p:attrNameLst>
                                          <p:attrName>ppt_w</p:attrName>
                                        </p:attrNameLst>
                                      </p:cBhvr>
                                      <p:tavLst>
                                        <p:tav tm="0" fmla="#ppt_w*sin(2.5*pi*$)">
                                          <p:val>
                                            <p:fltVal val="0"/>
                                          </p:val>
                                        </p:tav>
                                        <p:tav tm="100000">
                                          <p:val>
                                            <p:fltVal val="1"/>
                                          </p:val>
                                        </p:tav>
                                      </p:tavLst>
                                    </p:anim>
                                    <p:anim calcmode="lin" valueType="num">
                                      <p:cBhvr>
                                        <p:cTn id="877" dur="2500" fill="hold"/>
                                        <p:tgtEl>
                                          <p:spTgt spid="60"/>
                                        </p:tgtEl>
                                        <p:attrNameLst>
                                          <p:attrName>ppt_h</p:attrName>
                                        </p:attrNameLst>
                                      </p:cBhvr>
                                      <p:tavLst>
                                        <p:tav tm="0">
                                          <p:val>
                                            <p:strVal val="#ppt_h"/>
                                          </p:val>
                                        </p:tav>
                                        <p:tav tm="100000">
                                          <p:val>
                                            <p:strVal val="#ppt_h"/>
                                          </p:val>
                                        </p:tav>
                                      </p:tavLst>
                                    </p:anim>
                                  </p:childTnLst>
                                </p:cTn>
                              </p:par>
                              <p:par>
                                <p:cTn id="878" presetID="8" presetClass="emph" presetSubtype="0" fill="hold" nodeType="withEffect">
                                  <p:stCondLst>
                                    <p:cond delay="4150"/>
                                  </p:stCondLst>
                                  <p:childTnLst>
                                    <p:animRot by="21600000">
                                      <p:cBhvr>
                                        <p:cTn id="879" dur="2500" fill="hold"/>
                                        <p:tgtEl>
                                          <p:spTgt spid="60"/>
                                        </p:tgtEl>
                                        <p:attrNameLst>
                                          <p:attrName>r</p:attrName>
                                        </p:attrNameLst>
                                      </p:cBhvr>
                                    </p:animRot>
                                  </p:childTnLst>
                                </p:cTn>
                              </p:par>
                              <p:par>
                                <p:cTn id="880" presetID="45" presetClass="entr" presetSubtype="0" fill="hold" nodeType="withEffect">
                                  <p:stCondLst>
                                    <p:cond delay="1200"/>
                                  </p:stCondLst>
                                  <p:childTnLst>
                                    <p:set>
                                      <p:cBhvr>
                                        <p:cTn id="881" dur="1" fill="hold">
                                          <p:stCondLst>
                                            <p:cond delay="0"/>
                                          </p:stCondLst>
                                        </p:cTn>
                                        <p:tgtEl>
                                          <p:spTgt spid="58"/>
                                        </p:tgtEl>
                                        <p:attrNameLst>
                                          <p:attrName>style.visibility</p:attrName>
                                        </p:attrNameLst>
                                      </p:cBhvr>
                                      <p:to>
                                        <p:strVal val="visible"/>
                                      </p:to>
                                    </p:set>
                                    <p:animEffect transition="in" filter="fade">
                                      <p:cBhvr>
                                        <p:cTn id="882" dur="500"/>
                                        <p:tgtEl>
                                          <p:spTgt spid="58"/>
                                        </p:tgtEl>
                                      </p:cBhvr>
                                    </p:animEffect>
                                    <p:anim calcmode="lin" valueType="num">
                                      <p:cBhvr>
                                        <p:cTn id="883" dur="500" fill="hold"/>
                                        <p:tgtEl>
                                          <p:spTgt spid="58"/>
                                        </p:tgtEl>
                                        <p:attrNameLst>
                                          <p:attrName>ppt_w</p:attrName>
                                        </p:attrNameLst>
                                      </p:cBhvr>
                                      <p:tavLst>
                                        <p:tav tm="0" fmla="#ppt_w*sin(2.5*pi*$)">
                                          <p:val>
                                            <p:fltVal val="0"/>
                                          </p:val>
                                        </p:tav>
                                        <p:tav tm="100000">
                                          <p:val>
                                            <p:fltVal val="1"/>
                                          </p:val>
                                        </p:tav>
                                      </p:tavLst>
                                    </p:anim>
                                    <p:anim calcmode="lin" valueType="num">
                                      <p:cBhvr>
                                        <p:cTn id="884" dur="500" fill="hold"/>
                                        <p:tgtEl>
                                          <p:spTgt spid="58"/>
                                        </p:tgtEl>
                                        <p:attrNameLst>
                                          <p:attrName>ppt_h</p:attrName>
                                        </p:attrNameLst>
                                      </p:cBhvr>
                                      <p:tavLst>
                                        <p:tav tm="0">
                                          <p:val>
                                            <p:strVal val="#ppt_h"/>
                                          </p:val>
                                        </p:tav>
                                        <p:tav tm="100000">
                                          <p:val>
                                            <p:strVal val="#ppt_h"/>
                                          </p:val>
                                        </p:tav>
                                      </p:tavLst>
                                    </p:anim>
                                  </p:childTnLst>
                                </p:cTn>
                              </p:par>
                              <p:par>
                                <p:cTn id="885" presetID="0" presetClass="path" presetSubtype="0" fill="hold" nodeType="withEffect">
                                  <p:stCondLst>
                                    <p:cond delay="1200"/>
                                  </p:stCondLst>
                                  <p:childTnLst>
                                    <p:animMotion origin="layout" path="M -0.53438 0.01574 C -0.47483 0.01883 -0.2507 0.03086 -0.17709 0.03333 C -0.10347 0.0358 -0.12153 0.03549 -0.09219 0.02994 C -0.06285 0.02438 -0.01979 0.00617 -0.0007 1.97531E-6 " pathEditMode="relative" rAng="0" ptsTypes="aaaa">
                                      <p:cBhvr>
                                        <p:cTn id="886" dur="500" fill="hold"/>
                                        <p:tgtEl>
                                          <p:spTgt spid="58"/>
                                        </p:tgtEl>
                                        <p:attrNameLst>
                                          <p:attrName>ppt_x</p:attrName>
                                          <p:attrName>ppt_y</p:attrName>
                                        </p:attrNameLst>
                                      </p:cBhvr>
                                      <p:rCtr x="26684" y="216"/>
                                    </p:animMotion>
                                  </p:childTnLst>
                                </p:cTn>
                              </p:par>
                              <p:par>
                                <p:cTn id="887" presetID="8" presetClass="emph" presetSubtype="0" fill="hold" nodeType="withEffect">
                                  <p:stCondLst>
                                    <p:cond delay="1200"/>
                                  </p:stCondLst>
                                  <p:childTnLst>
                                    <p:animRot by="21600000">
                                      <p:cBhvr>
                                        <p:cTn id="888" dur="500" fill="hold"/>
                                        <p:tgtEl>
                                          <p:spTgt spid="58"/>
                                        </p:tgtEl>
                                        <p:attrNameLst>
                                          <p:attrName>r</p:attrName>
                                        </p:attrNameLst>
                                      </p:cBhvr>
                                    </p:animRot>
                                  </p:childTnLst>
                                </p:cTn>
                              </p:par>
                              <p:par>
                                <p:cTn id="889" presetID="42" presetClass="path" presetSubtype="0" fill="hold" nodeType="withEffect">
                                  <p:stCondLst>
                                    <p:cond delay="1700"/>
                                  </p:stCondLst>
                                  <p:childTnLst>
                                    <p:animMotion origin="layout" path="M 3.33333E-6 1.7284E-6 L 0.025 1.7284E-6 " pathEditMode="relative" rAng="0" ptsTypes="AA">
                                      <p:cBhvr>
                                        <p:cTn id="890" dur="3000" fill="hold"/>
                                        <p:tgtEl>
                                          <p:spTgt spid="58"/>
                                        </p:tgtEl>
                                        <p:attrNameLst>
                                          <p:attrName>ppt_x</p:attrName>
                                          <p:attrName>ppt_y</p:attrName>
                                        </p:attrNameLst>
                                      </p:cBhvr>
                                      <p:rCtr x="1250" y="0"/>
                                    </p:animMotion>
                                  </p:childTnLst>
                                </p:cTn>
                              </p:par>
                              <p:par>
                                <p:cTn id="891" presetID="19" presetClass="entr" presetSubtype="10" fill="hold" nodeType="withEffect">
                                  <p:stCondLst>
                                    <p:cond delay="1500"/>
                                  </p:stCondLst>
                                  <p:childTnLst>
                                    <p:set>
                                      <p:cBhvr>
                                        <p:cTn id="892" dur="1" fill="hold">
                                          <p:stCondLst>
                                            <p:cond delay="0"/>
                                          </p:stCondLst>
                                        </p:cTn>
                                        <p:tgtEl>
                                          <p:spTgt spid="58"/>
                                        </p:tgtEl>
                                        <p:attrNameLst>
                                          <p:attrName>style.visibility</p:attrName>
                                        </p:attrNameLst>
                                      </p:cBhvr>
                                      <p:to>
                                        <p:strVal val="visible"/>
                                      </p:to>
                                    </p:set>
                                    <p:anim calcmode="lin" valueType="num">
                                      <p:cBhvr>
                                        <p:cTn id="893" dur="3200" fill="hold"/>
                                        <p:tgtEl>
                                          <p:spTgt spid="58"/>
                                        </p:tgtEl>
                                        <p:attrNameLst>
                                          <p:attrName>ppt_w</p:attrName>
                                        </p:attrNameLst>
                                      </p:cBhvr>
                                      <p:tavLst>
                                        <p:tav tm="0" fmla="#ppt_w*sin(2.5*pi*$)">
                                          <p:val>
                                            <p:fltVal val="0"/>
                                          </p:val>
                                        </p:tav>
                                        <p:tav tm="100000">
                                          <p:val>
                                            <p:fltVal val="1"/>
                                          </p:val>
                                        </p:tav>
                                      </p:tavLst>
                                    </p:anim>
                                    <p:anim calcmode="lin" valueType="num">
                                      <p:cBhvr>
                                        <p:cTn id="894" dur="3200" fill="hold"/>
                                        <p:tgtEl>
                                          <p:spTgt spid="58"/>
                                        </p:tgtEl>
                                        <p:attrNameLst>
                                          <p:attrName>ppt_h</p:attrName>
                                        </p:attrNameLst>
                                      </p:cBhvr>
                                      <p:tavLst>
                                        <p:tav tm="0">
                                          <p:val>
                                            <p:strVal val="#ppt_h"/>
                                          </p:val>
                                        </p:tav>
                                        <p:tav tm="100000">
                                          <p:val>
                                            <p:strVal val="#ppt_h"/>
                                          </p:val>
                                        </p:tav>
                                      </p:tavLst>
                                    </p:anim>
                                  </p:childTnLst>
                                </p:cTn>
                              </p:par>
                              <p:par>
                                <p:cTn id="895" presetID="8" presetClass="emph" presetSubtype="0" fill="hold" nodeType="withEffect">
                                  <p:stCondLst>
                                    <p:cond delay="1500"/>
                                  </p:stCondLst>
                                  <p:childTnLst>
                                    <p:animRot by="21600000">
                                      <p:cBhvr>
                                        <p:cTn id="896" dur="3200" fill="hold"/>
                                        <p:tgtEl>
                                          <p:spTgt spid="58"/>
                                        </p:tgtEl>
                                        <p:attrNameLst>
                                          <p:attrName>r</p:attrName>
                                        </p:attrNameLst>
                                      </p:cBhvr>
                                    </p:animRot>
                                  </p:childTnLst>
                                </p:cTn>
                              </p:par>
                              <p:par>
                                <p:cTn id="897" presetID="0" presetClass="path" presetSubtype="0" fill="hold" nodeType="withEffect">
                                  <p:stCondLst>
                                    <p:cond delay="47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898" dur="2000" fill="hold"/>
                                        <p:tgtEl>
                                          <p:spTgt spid="58"/>
                                        </p:tgtEl>
                                        <p:attrNameLst>
                                          <p:attrName>ppt_x</p:attrName>
                                          <p:attrName>ppt_y</p:attrName>
                                        </p:attrNameLst>
                                      </p:cBhvr>
                                      <p:rCtr x="50000" y="2593"/>
                                    </p:animMotion>
                                  </p:childTnLst>
                                </p:cTn>
                              </p:par>
                              <p:par>
                                <p:cTn id="899" presetID="19" presetClass="entr" presetSubtype="10" fill="hold" nodeType="withEffect">
                                  <p:stCondLst>
                                    <p:cond delay="4200"/>
                                  </p:stCondLst>
                                  <p:childTnLst>
                                    <p:set>
                                      <p:cBhvr>
                                        <p:cTn id="900" dur="1" fill="hold">
                                          <p:stCondLst>
                                            <p:cond delay="0"/>
                                          </p:stCondLst>
                                        </p:cTn>
                                        <p:tgtEl>
                                          <p:spTgt spid="58"/>
                                        </p:tgtEl>
                                        <p:attrNameLst>
                                          <p:attrName>style.visibility</p:attrName>
                                        </p:attrNameLst>
                                      </p:cBhvr>
                                      <p:to>
                                        <p:strVal val="visible"/>
                                      </p:to>
                                    </p:set>
                                    <p:anim calcmode="lin" valueType="num">
                                      <p:cBhvr>
                                        <p:cTn id="901" dur="2500" fill="hold"/>
                                        <p:tgtEl>
                                          <p:spTgt spid="58"/>
                                        </p:tgtEl>
                                        <p:attrNameLst>
                                          <p:attrName>ppt_w</p:attrName>
                                        </p:attrNameLst>
                                      </p:cBhvr>
                                      <p:tavLst>
                                        <p:tav tm="0" fmla="#ppt_w*sin(2.5*pi*$)">
                                          <p:val>
                                            <p:fltVal val="0"/>
                                          </p:val>
                                        </p:tav>
                                        <p:tav tm="100000">
                                          <p:val>
                                            <p:fltVal val="1"/>
                                          </p:val>
                                        </p:tav>
                                      </p:tavLst>
                                    </p:anim>
                                    <p:anim calcmode="lin" valueType="num">
                                      <p:cBhvr>
                                        <p:cTn id="902" dur="2500" fill="hold"/>
                                        <p:tgtEl>
                                          <p:spTgt spid="58"/>
                                        </p:tgtEl>
                                        <p:attrNameLst>
                                          <p:attrName>ppt_h</p:attrName>
                                        </p:attrNameLst>
                                      </p:cBhvr>
                                      <p:tavLst>
                                        <p:tav tm="0">
                                          <p:val>
                                            <p:strVal val="#ppt_h"/>
                                          </p:val>
                                        </p:tav>
                                        <p:tav tm="100000">
                                          <p:val>
                                            <p:strVal val="#ppt_h"/>
                                          </p:val>
                                        </p:tav>
                                      </p:tavLst>
                                    </p:anim>
                                  </p:childTnLst>
                                </p:cTn>
                              </p:par>
                              <p:par>
                                <p:cTn id="903" presetID="8" presetClass="emph" presetSubtype="0" fill="hold" nodeType="withEffect">
                                  <p:stCondLst>
                                    <p:cond delay="4200"/>
                                  </p:stCondLst>
                                  <p:childTnLst>
                                    <p:animRot by="21600000">
                                      <p:cBhvr>
                                        <p:cTn id="904" dur="2500" fill="hold"/>
                                        <p:tgtEl>
                                          <p:spTgt spid="58"/>
                                        </p:tgtEl>
                                        <p:attrNameLst>
                                          <p:attrName>r</p:attrName>
                                        </p:attrNameLst>
                                      </p:cBhvr>
                                    </p:animRot>
                                  </p:childTnLst>
                                </p:cTn>
                              </p:par>
                              <p:par>
                                <p:cTn id="905" presetID="45" presetClass="entr" presetSubtype="0" fill="hold" nodeType="withEffect">
                                  <p:stCondLst>
                                    <p:cond delay="1000"/>
                                  </p:stCondLst>
                                  <p:childTnLst>
                                    <p:set>
                                      <p:cBhvr>
                                        <p:cTn id="906" dur="1" fill="hold">
                                          <p:stCondLst>
                                            <p:cond delay="0"/>
                                          </p:stCondLst>
                                        </p:cTn>
                                        <p:tgtEl>
                                          <p:spTgt spid="61"/>
                                        </p:tgtEl>
                                        <p:attrNameLst>
                                          <p:attrName>style.visibility</p:attrName>
                                        </p:attrNameLst>
                                      </p:cBhvr>
                                      <p:to>
                                        <p:strVal val="visible"/>
                                      </p:to>
                                    </p:set>
                                    <p:animEffect transition="in" filter="fade">
                                      <p:cBhvr>
                                        <p:cTn id="907" dur="500"/>
                                        <p:tgtEl>
                                          <p:spTgt spid="61"/>
                                        </p:tgtEl>
                                      </p:cBhvr>
                                    </p:animEffect>
                                    <p:anim calcmode="lin" valueType="num">
                                      <p:cBhvr>
                                        <p:cTn id="908" dur="500" fill="hold"/>
                                        <p:tgtEl>
                                          <p:spTgt spid="61"/>
                                        </p:tgtEl>
                                        <p:attrNameLst>
                                          <p:attrName>ppt_w</p:attrName>
                                        </p:attrNameLst>
                                      </p:cBhvr>
                                      <p:tavLst>
                                        <p:tav tm="0" fmla="#ppt_w*sin(2.5*pi*$)">
                                          <p:val>
                                            <p:fltVal val="0"/>
                                          </p:val>
                                        </p:tav>
                                        <p:tav tm="100000">
                                          <p:val>
                                            <p:fltVal val="1"/>
                                          </p:val>
                                        </p:tav>
                                      </p:tavLst>
                                    </p:anim>
                                    <p:anim calcmode="lin" valueType="num">
                                      <p:cBhvr>
                                        <p:cTn id="909" dur="500" fill="hold"/>
                                        <p:tgtEl>
                                          <p:spTgt spid="61"/>
                                        </p:tgtEl>
                                        <p:attrNameLst>
                                          <p:attrName>ppt_h</p:attrName>
                                        </p:attrNameLst>
                                      </p:cBhvr>
                                      <p:tavLst>
                                        <p:tav tm="0">
                                          <p:val>
                                            <p:strVal val="#ppt_h"/>
                                          </p:val>
                                        </p:tav>
                                        <p:tav tm="100000">
                                          <p:val>
                                            <p:strVal val="#ppt_h"/>
                                          </p:val>
                                        </p:tav>
                                      </p:tavLst>
                                    </p:anim>
                                  </p:childTnLst>
                                </p:cTn>
                              </p:par>
                              <p:par>
                                <p:cTn id="910" presetID="0" presetClass="path" presetSubtype="0" fill="hold" nodeType="withEffect">
                                  <p:stCondLst>
                                    <p:cond delay="1000"/>
                                  </p:stCondLst>
                                  <p:childTnLst>
                                    <p:animMotion origin="layout" path="M -0.00018 0.00031 C -0.02136 -0.00926 -0.04028 -0.03549 -0.12761 -0.05648 C -0.21511 -0.07747 -0.44289 -0.11111 -0.52552 -0.12531 " pathEditMode="relative" rAng="0" ptsTypes="aaa">
                                      <p:cBhvr>
                                        <p:cTn id="911" dur="500" spd="-100000" fill="hold"/>
                                        <p:tgtEl>
                                          <p:spTgt spid="61"/>
                                        </p:tgtEl>
                                        <p:attrNameLst>
                                          <p:attrName>ppt_x</p:attrName>
                                          <p:attrName>ppt_y</p:attrName>
                                        </p:attrNameLst>
                                      </p:cBhvr>
                                      <p:rCtr x="-26267" y="-6296"/>
                                    </p:animMotion>
                                  </p:childTnLst>
                                </p:cTn>
                              </p:par>
                              <p:par>
                                <p:cTn id="912" presetID="8" presetClass="emph" presetSubtype="0" fill="hold" nodeType="withEffect">
                                  <p:stCondLst>
                                    <p:cond delay="1000"/>
                                  </p:stCondLst>
                                  <p:childTnLst>
                                    <p:animRot by="21600000">
                                      <p:cBhvr>
                                        <p:cTn id="913" dur="500" fill="hold"/>
                                        <p:tgtEl>
                                          <p:spTgt spid="61"/>
                                        </p:tgtEl>
                                        <p:attrNameLst>
                                          <p:attrName>r</p:attrName>
                                        </p:attrNameLst>
                                      </p:cBhvr>
                                    </p:animRot>
                                  </p:childTnLst>
                                </p:cTn>
                              </p:par>
                              <p:par>
                                <p:cTn id="914" presetID="42" presetClass="path" presetSubtype="0" fill="hold" nodeType="withEffect">
                                  <p:stCondLst>
                                    <p:cond delay="1600"/>
                                  </p:stCondLst>
                                  <p:childTnLst>
                                    <p:animMotion origin="layout" path="M 2.77778E-6 3.08642E-6 L 0.02326 3.08642E-6 " pathEditMode="relative" rAng="0" ptsTypes="AA">
                                      <p:cBhvr>
                                        <p:cTn id="915" dur="3000" fill="hold"/>
                                        <p:tgtEl>
                                          <p:spTgt spid="61"/>
                                        </p:tgtEl>
                                        <p:attrNameLst>
                                          <p:attrName>ppt_x</p:attrName>
                                          <p:attrName>ppt_y</p:attrName>
                                        </p:attrNameLst>
                                      </p:cBhvr>
                                      <p:rCtr x="1163" y="0"/>
                                    </p:animMotion>
                                  </p:childTnLst>
                                </p:cTn>
                              </p:par>
                              <p:par>
                                <p:cTn id="916" presetID="19" presetClass="entr" presetSubtype="10" fill="hold" nodeType="withEffect">
                                  <p:stCondLst>
                                    <p:cond delay="1400"/>
                                  </p:stCondLst>
                                  <p:childTnLst>
                                    <p:set>
                                      <p:cBhvr>
                                        <p:cTn id="917" dur="1" fill="hold">
                                          <p:stCondLst>
                                            <p:cond delay="0"/>
                                          </p:stCondLst>
                                        </p:cTn>
                                        <p:tgtEl>
                                          <p:spTgt spid="61"/>
                                        </p:tgtEl>
                                        <p:attrNameLst>
                                          <p:attrName>style.visibility</p:attrName>
                                        </p:attrNameLst>
                                      </p:cBhvr>
                                      <p:to>
                                        <p:strVal val="visible"/>
                                      </p:to>
                                    </p:set>
                                    <p:anim calcmode="lin" valueType="num">
                                      <p:cBhvr>
                                        <p:cTn id="918" dur="3200" fill="hold"/>
                                        <p:tgtEl>
                                          <p:spTgt spid="61"/>
                                        </p:tgtEl>
                                        <p:attrNameLst>
                                          <p:attrName>ppt_w</p:attrName>
                                        </p:attrNameLst>
                                      </p:cBhvr>
                                      <p:tavLst>
                                        <p:tav tm="0" fmla="#ppt_w*sin(2.5*pi*$)">
                                          <p:val>
                                            <p:fltVal val="0"/>
                                          </p:val>
                                        </p:tav>
                                        <p:tav tm="100000">
                                          <p:val>
                                            <p:fltVal val="1"/>
                                          </p:val>
                                        </p:tav>
                                      </p:tavLst>
                                    </p:anim>
                                    <p:anim calcmode="lin" valueType="num">
                                      <p:cBhvr>
                                        <p:cTn id="919" dur="3200" fill="hold"/>
                                        <p:tgtEl>
                                          <p:spTgt spid="61"/>
                                        </p:tgtEl>
                                        <p:attrNameLst>
                                          <p:attrName>ppt_h</p:attrName>
                                        </p:attrNameLst>
                                      </p:cBhvr>
                                      <p:tavLst>
                                        <p:tav tm="0">
                                          <p:val>
                                            <p:strVal val="#ppt_h"/>
                                          </p:val>
                                        </p:tav>
                                        <p:tav tm="100000">
                                          <p:val>
                                            <p:strVal val="#ppt_h"/>
                                          </p:val>
                                        </p:tav>
                                      </p:tavLst>
                                    </p:anim>
                                  </p:childTnLst>
                                </p:cTn>
                              </p:par>
                              <p:par>
                                <p:cTn id="920" presetID="8" presetClass="emph" presetSubtype="0" fill="hold" nodeType="withEffect">
                                  <p:stCondLst>
                                    <p:cond delay="1400"/>
                                  </p:stCondLst>
                                  <p:childTnLst>
                                    <p:animRot by="21600000">
                                      <p:cBhvr>
                                        <p:cTn id="921" dur="3200" fill="hold"/>
                                        <p:tgtEl>
                                          <p:spTgt spid="61"/>
                                        </p:tgtEl>
                                        <p:attrNameLst>
                                          <p:attrName>r</p:attrName>
                                        </p:attrNameLst>
                                      </p:cBhvr>
                                    </p:animRot>
                                  </p:childTnLst>
                                </p:cTn>
                              </p:par>
                              <p:par>
                                <p:cTn id="922" presetID="0" presetClass="path" presetSubtype="0" fill="hold" nodeType="withEffect">
                                  <p:stCondLst>
                                    <p:cond delay="460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923" dur="2000" fill="hold"/>
                                        <p:tgtEl>
                                          <p:spTgt spid="61"/>
                                        </p:tgtEl>
                                        <p:attrNameLst>
                                          <p:attrName>ppt_x</p:attrName>
                                          <p:attrName>ppt_y</p:attrName>
                                        </p:attrNameLst>
                                      </p:cBhvr>
                                      <p:rCtr x="53108" y="5216"/>
                                    </p:animMotion>
                                  </p:childTnLst>
                                </p:cTn>
                              </p:par>
                              <p:par>
                                <p:cTn id="924" presetID="19" presetClass="entr" presetSubtype="10" fill="hold" nodeType="withEffect">
                                  <p:stCondLst>
                                    <p:cond delay="4100"/>
                                  </p:stCondLst>
                                  <p:childTnLst>
                                    <p:set>
                                      <p:cBhvr>
                                        <p:cTn id="925" dur="1" fill="hold">
                                          <p:stCondLst>
                                            <p:cond delay="0"/>
                                          </p:stCondLst>
                                        </p:cTn>
                                        <p:tgtEl>
                                          <p:spTgt spid="61"/>
                                        </p:tgtEl>
                                        <p:attrNameLst>
                                          <p:attrName>style.visibility</p:attrName>
                                        </p:attrNameLst>
                                      </p:cBhvr>
                                      <p:to>
                                        <p:strVal val="visible"/>
                                      </p:to>
                                    </p:set>
                                    <p:anim calcmode="lin" valueType="num">
                                      <p:cBhvr>
                                        <p:cTn id="926" dur="2500" fill="hold"/>
                                        <p:tgtEl>
                                          <p:spTgt spid="61"/>
                                        </p:tgtEl>
                                        <p:attrNameLst>
                                          <p:attrName>ppt_w</p:attrName>
                                        </p:attrNameLst>
                                      </p:cBhvr>
                                      <p:tavLst>
                                        <p:tav tm="0" fmla="#ppt_w*sin(2.5*pi*$)">
                                          <p:val>
                                            <p:fltVal val="0"/>
                                          </p:val>
                                        </p:tav>
                                        <p:tav tm="100000">
                                          <p:val>
                                            <p:fltVal val="1"/>
                                          </p:val>
                                        </p:tav>
                                      </p:tavLst>
                                    </p:anim>
                                    <p:anim calcmode="lin" valueType="num">
                                      <p:cBhvr>
                                        <p:cTn id="927" dur="2500" fill="hold"/>
                                        <p:tgtEl>
                                          <p:spTgt spid="61"/>
                                        </p:tgtEl>
                                        <p:attrNameLst>
                                          <p:attrName>ppt_h</p:attrName>
                                        </p:attrNameLst>
                                      </p:cBhvr>
                                      <p:tavLst>
                                        <p:tav tm="0">
                                          <p:val>
                                            <p:strVal val="#ppt_h"/>
                                          </p:val>
                                        </p:tav>
                                        <p:tav tm="100000">
                                          <p:val>
                                            <p:strVal val="#ppt_h"/>
                                          </p:val>
                                        </p:tav>
                                      </p:tavLst>
                                    </p:anim>
                                  </p:childTnLst>
                                </p:cTn>
                              </p:par>
                              <p:par>
                                <p:cTn id="928" presetID="8" presetClass="emph" presetSubtype="0" fill="hold" nodeType="withEffect">
                                  <p:stCondLst>
                                    <p:cond delay="4100"/>
                                  </p:stCondLst>
                                  <p:childTnLst>
                                    <p:animRot by="21600000">
                                      <p:cBhvr>
                                        <p:cTn id="929" dur="2500" fill="hold"/>
                                        <p:tgtEl>
                                          <p:spTgt spid="61"/>
                                        </p:tgtEl>
                                        <p:attrNameLst>
                                          <p:attrName>r</p:attrName>
                                        </p:attrNameLst>
                                      </p:cBhvr>
                                    </p:animRot>
                                  </p:childTnLst>
                                </p:cTn>
                              </p:par>
                              <p:par>
                                <p:cTn id="930" presetID="45" presetClass="entr" presetSubtype="0" fill="hold" nodeType="withEffect">
                                  <p:stCondLst>
                                    <p:cond delay="1000"/>
                                  </p:stCondLst>
                                  <p:childTnLst>
                                    <p:set>
                                      <p:cBhvr>
                                        <p:cTn id="931" dur="1" fill="hold">
                                          <p:stCondLst>
                                            <p:cond delay="0"/>
                                          </p:stCondLst>
                                        </p:cTn>
                                        <p:tgtEl>
                                          <p:spTgt spid="57"/>
                                        </p:tgtEl>
                                        <p:attrNameLst>
                                          <p:attrName>style.visibility</p:attrName>
                                        </p:attrNameLst>
                                      </p:cBhvr>
                                      <p:to>
                                        <p:strVal val="visible"/>
                                      </p:to>
                                    </p:set>
                                    <p:animEffect transition="in" filter="fade">
                                      <p:cBhvr>
                                        <p:cTn id="932" dur="500"/>
                                        <p:tgtEl>
                                          <p:spTgt spid="57"/>
                                        </p:tgtEl>
                                      </p:cBhvr>
                                    </p:animEffect>
                                    <p:anim calcmode="lin" valueType="num">
                                      <p:cBhvr>
                                        <p:cTn id="933" dur="500" fill="hold"/>
                                        <p:tgtEl>
                                          <p:spTgt spid="57"/>
                                        </p:tgtEl>
                                        <p:attrNameLst>
                                          <p:attrName>ppt_w</p:attrName>
                                        </p:attrNameLst>
                                      </p:cBhvr>
                                      <p:tavLst>
                                        <p:tav tm="0" fmla="#ppt_w*sin(2.5*pi*$)">
                                          <p:val>
                                            <p:fltVal val="0"/>
                                          </p:val>
                                        </p:tav>
                                        <p:tav tm="100000">
                                          <p:val>
                                            <p:fltVal val="1"/>
                                          </p:val>
                                        </p:tav>
                                      </p:tavLst>
                                    </p:anim>
                                    <p:anim calcmode="lin" valueType="num">
                                      <p:cBhvr>
                                        <p:cTn id="934" dur="500" fill="hold"/>
                                        <p:tgtEl>
                                          <p:spTgt spid="57"/>
                                        </p:tgtEl>
                                        <p:attrNameLst>
                                          <p:attrName>ppt_h</p:attrName>
                                        </p:attrNameLst>
                                      </p:cBhvr>
                                      <p:tavLst>
                                        <p:tav tm="0">
                                          <p:val>
                                            <p:strVal val="#ppt_h"/>
                                          </p:val>
                                        </p:tav>
                                        <p:tav tm="100000">
                                          <p:val>
                                            <p:strVal val="#ppt_h"/>
                                          </p:val>
                                        </p:tav>
                                      </p:tavLst>
                                    </p:anim>
                                  </p:childTnLst>
                                </p:cTn>
                              </p:par>
                              <p:par>
                                <p:cTn id="935" presetID="0" presetClass="path" presetSubtype="0" fill="hold" nodeType="withEffect">
                                  <p:stCondLst>
                                    <p:cond delay="1000"/>
                                  </p:stCondLst>
                                  <p:childTnLst>
                                    <p:animMotion origin="layout" path="M -0.57326 0.11666 C -0.50833 0.11296 -0.27847 0.11296 -0.18316 0.09352 C -0.08785 0.07407 -0.03889 0.01944 -0.00087 1.85185E-6 " pathEditMode="relative" rAng="0" ptsTypes="aaa">
                                      <p:cBhvr>
                                        <p:cTn id="936" dur="500" fill="hold"/>
                                        <p:tgtEl>
                                          <p:spTgt spid="57"/>
                                        </p:tgtEl>
                                        <p:attrNameLst>
                                          <p:attrName>ppt_x</p:attrName>
                                          <p:attrName>ppt_y</p:attrName>
                                        </p:attrNameLst>
                                      </p:cBhvr>
                                      <p:rCtr x="28611" y="-5833"/>
                                    </p:animMotion>
                                  </p:childTnLst>
                                </p:cTn>
                              </p:par>
                              <p:par>
                                <p:cTn id="937" presetID="8" presetClass="emph" presetSubtype="0" fill="hold" nodeType="withEffect">
                                  <p:stCondLst>
                                    <p:cond delay="1000"/>
                                  </p:stCondLst>
                                  <p:childTnLst>
                                    <p:animRot by="21600000">
                                      <p:cBhvr>
                                        <p:cTn id="938" dur="500" fill="hold"/>
                                        <p:tgtEl>
                                          <p:spTgt spid="57"/>
                                        </p:tgtEl>
                                        <p:attrNameLst>
                                          <p:attrName>r</p:attrName>
                                        </p:attrNameLst>
                                      </p:cBhvr>
                                    </p:animRot>
                                  </p:childTnLst>
                                </p:cTn>
                              </p:par>
                              <p:par>
                                <p:cTn id="939" presetID="42" presetClass="path" presetSubtype="0" fill="hold" nodeType="withEffect">
                                  <p:stCondLst>
                                    <p:cond delay="1500"/>
                                  </p:stCondLst>
                                  <p:childTnLst>
                                    <p:animMotion origin="layout" path="M 3.33333E-6 1.7284E-6 L 0.025 1.7284E-6 " pathEditMode="relative" rAng="0" ptsTypes="AA">
                                      <p:cBhvr>
                                        <p:cTn id="940" dur="3000" fill="hold"/>
                                        <p:tgtEl>
                                          <p:spTgt spid="57"/>
                                        </p:tgtEl>
                                        <p:attrNameLst>
                                          <p:attrName>ppt_x</p:attrName>
                                          <p:attrName>ppt_y</p:attrName>
                                        </p:attrNameLst>
                                      </p:cBhvr>
                                      <p:rCtr x="1250" y="0"/>
                                    </p:animMotion>
                                  </p:childTnLst>
                                </p:cTn>
                              </p:par>
                              <p:par>
                                <p:cTn id="941" presetID="19" presetClass="entr" presetSubtype="10" fill="hold" nodeType="withEffect">
                                  <p:stCondLst>
                                    <p:cond delay="1300"/>
                                  </p:stCondLst>
                                  <p:childTnLst>
                                    <p:set>
                                      <p:cBhvr>
                                        <p:cTn id="942" dur="1" fill="hold">
                                          <p:stCondLst>
                                            <p:cond delay="0"/>
                                          </p:stCondLst>
                                        </p:cTn>
                                        <p:tgtEl>
                                          <p:spTgt spid="57"/>
                                        </p:tgtEl>
                                        <p:attrNameLst>
                                          <p:attrName>style.visibility</p:attrName>
                                        </p:attrNameLst>
                                      </p:cBhvr>
                                      <p:to>
                                        <p:strVal val="visible"/>
                                      </p:to>
                                    </p:set>
                                    <p:anim calcmode="lin" valueType="num">
                                      <p:cBhvr>
                                        <p:cTn id="943" dur="3200" fill="hold"/>
                                        <p:tgtEl>
                                          <p:spTgt spid="57"/>
                                        </p:tgtEl>
                                        <p:attrNameLst>
                                          <p:attrName>ppt_w</p:attrName>
                                        </p:attrNameLst>
                                      </p:cBhvr>
                                      <p:tavLst>
                                        <p:tav tm="0" fmla="#ppt_w*sin(2.5*pi*$)">
                                          <p:val>
                                            <p:fltVal val="0"/>
                                          </p:val>
                                        </p:tav>
                                        <p:tav tm="100000">
                                          <p:val>
                                            <p:fltVal val="1"/>
                                          </p:val>
                                        </p:tav>
                                      </p:tavLst>
                                    </p:anim>
                                    <p:anim calcmode="lin" valueType="num">
                                      <p:cBhvr>
                                        <p:cTn id="944" dur="3200" fill="hold"/>
                                        <p:tgtEl>
                                          <p:spTgt spid="57"/>
                                        </p:tgtEl>
                                        <p:attrNameLst>
                                          <p:attrName>ppt_h</p:attrName>
                                        </p:attrNameLst>
                                      </p:cBhvr>
                                      <p:tavLst>
                                        <p:tav tm="0">
                                          <p:val>
                                            <p:strVal val="#ppt_h"/>
                                          </p:val>
                                        </p:tav>
                                        <p:tav tm="100000">
                                          <p:val>
                                            <p:strVal val="#ppt_h"/>
                                          </p:val>
                                        </p:tav>
                                      </p:tavLst>
                                    </p:anim>
                                  </p:childTnLst>
                                </p:cTn>
                              </p:par>
                              <p:par>
                                <p:cTn id="945" presetID="8" presetClass="emph" presetSubtype="0" fill="hold" nodeType="withEffect">
                                  <p:stCondLst>
                                    <p:cond delay="1300"/>
                                  </p:stCondLst>
                                  <p:childTnLst>
                                    <p:animRot by="21600000">
                                      <p:cBhvr>
                                        <p:cTn id="946" dur="3200" fill="hold"/>
                                        <p:tgtEl>
                                          <p:spTgt spid="57"/>
                                        </p:tgtEl>
                                        <p:attrNameLst>
                                          <p:attrName>r</p:attrName>
                                        </p:attrNameLst>
                                      </p:cBhvr>
                                    </p:animRot>
                                  </p:childTnLst>
                                </p:cTn>
                              </p:par>
                              <p:par>
                                <p:cTn id="947" presetID="0" presetClass="path" presetSubtype="0" fill="hold" nodeType="withEffect">
                                  <p:stCondLst>
                                    <p:cond delay="45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948" dur="2000" fill="hold"/>
                                        <p:tgtEl>
                                          <p:spTgt spid="57"/>
                                        </p:tgtEl>
                                        <p:attrNameLst>
                                          <p:attrName>ppt_x</p:attrName>
                                          <p:attrName>ppt_y</p:attrName>
                                        </p:attrNameLst>
                                      </p:cBhvr>
                                      <p:rCtr x="50000" y="2593"/>
                                    </p:animMotion>
                                  </p:childTnLst>
                                </p:cTn>
                              </p:par>
                              <p:par>
                                <p:cTn id="949" presetID="19" presetClass="entr" presetSubtype="10" fill="hold" nodeType="withEffect">
                                  <p:stCondLst>
                                    <p:cond delay="4000"/>
                                  </p:stCondLst>
                                  <p:childTnLst>
                                    <p:set>
                                      <p:cBhvr>
                                        <p:cTn id="950" dur="1" fill="hold">
                                          <p:stCondLst>
                                            <p:cond delay="0"/>
                                          </p:stCondLst>
                                        </p:cTn>
                                        <p:tgtEl>
                                          <p:spTgt spid="57"/>
                                        </p:tgtEl>
                                        <p:attrNameLst>
                                          <p:attrName>style.visibility</p:attrName>
                                        </p:attrNameLst>
                                      </p:cBhvr>
                                      <p:to>
                                        <p:strVal val="visible"/>
                                      </p:to>
                                    </p:set>
                                    <p:anim calcmode="lin" valueType="num">
                                      <p:cBhvr>
                                        <p:cTn id="951" dur="2500" fill="hold"/>
                                        <p:tgtEl>
                                          <p:spTgt spid="57"/>
                                        </p:tgtEl>
                                        <p:attrNameLst>
                                          <p:attrName>ppt_w</p:attrName>
                                        </p:attrNameLst>
                                      </p:cBhvr>
                                      <p:tavLst>
                                        <p:tav tm="0" fmla="#ppt_w*sin(2.5*pi*$)">
                                          <p:val>
                                            <p:fltVal val="0"/>
                                          </p:val>
                                        </p:tav>
                                        <p:tav tm="100000">
                                          <p:val>
                                            <p:fltVal val="1"/>
                                          </p:val>
                                        </p:tav>
                                      </p:tavLst>
                                    </p:anim>
                                    <p:anim calcmode="lin" valueType="num">
                                      <p:cBhvr>
                                        <p:cTn id="952" dur="2500" fill="hold"/>
                                        <p:tgtEl>
                                          <p:spTgt spid="57"/>
                                        </p:tgtEl>
                                        <p:attrNameLst>
                                          <p:attrName>ppt_h</p:attrName>
                                        </p:attrNameLst>
                                      </p:cBhvr>
                                      <p:tavLst>
                                        <p:tav tm="0">
                                          <p:val>
                                            <p:strVal val="#ppt_h"/>
                                          </p:val>
                                        </p:tav>
                                        <p:tav tm="100000">
                                          <p:val>
                                            <p:strVal val="#ppt_h"/>
                                          </p:val>
                                        </p:tav>
                                      </p:tavLst>
                                    </p:anim>
                                  </p:childTnLst>
                                </p:cTn>
                              </p:par>
                              <p:par>
                                <p:cTn id="953" presetID="8" presetClass="emph" presetSubtype="0" fill="hold" nodeType="withEffect">
                                  <p:stCondLst>
                                    <p:cond delay="4000"/>
                                  </p:stCondLst>
                                  <p:childTnLst>
                                    <p:animRot by="21600000">
                                      <p:cBhvr>
                                        <p:cTn id="954" dur="2500" fill="hold"/>
                                        <p:tgtEl>
                                          <p:spTgt spid="57"/>
                                        </p:tgtEl>
                                        <p:attrNameLst>
                                          <p:attrName>r</p:attrName>
                                        </p:attrNameLst>
                                      </p:cBhvr>
                                    </p:animRot>
                                  </p:childTnLst>
                                </p:cTn>
                              </p:par>
                              <p:par>
                                <p:cTn id="955" presetID="45" presetClass="entr" presetSubtype="0" fill="hold" nodeType="withEffect">
                                  <p:stCondLst>
                                    <p:cond delay="1250"/>
                                  </p:stCondLst>
                                  <p:childTnLst>
                                    <p:set>
                                      <p:cBhvr>
                                        <p:cTn id="956" dur="1" fill="hold">
                                          <p:stCondLst>
                                            <p:cond delay="0"/>
                                          </p:stCondLst>
                                        </p:cTn>
                                        <p:tgtEl>
                                          <p:spTgt spid="62"/>
                                        </p:tgtEl>
                                        <p:attrNameLst>
                                          <p:attrName>style.visibility</p:attrName>
                                        </p:attrNameLst>
                                      </p:cBhvr>
                                      <p:to>
                                        <p:strVal val="visible"/>
                                      </p:to>
                                    </p:set>
                                    <p:animEffect transition="in" filter="fade">
                                      <p:cBhvr>
                                        <p:cTn id="957" dur="500"/>
                                        <p:tgtEl>
                                          <p:spTgt spid="62"/>
                                        </p:tgtEl>
                                      </p:cBhvr>
                                    </p:animEffect>
                                    <p:anim calcmode="lin" valueType="num">
                                      <p:cBhvr>
                                        <p:cTn id="958" dur="500" fill="hold"/>
                                        <p:tgtEl>
                                          <p:spTgt spid="62"/>
                                        </p:tgtEl>
                                        <p:attrNameLst>
                                          <p:attrName>ppt_w</p:attrName>
                                        </p:attrNameLst>
                                      </p:cBhvr>
                                      <p:tavLst>
                                        <p:tav tm="0" fmla="#ppt_w*sin(2.5*pi*$)">
                                          <p:val>
                                            <p:fltVal val="0"/>
                                          </p:val>
                                        </p:tav>
                                        <p:tav tm="100000">
                                          <p:val>
                                            <p:fltVal val="1"/>
                                          </p:val>
                                        </p:tav>
                                      </p:tavLst>
                                    </p:anim>
                                    <p:anim calcmode="lin" valueType="num">
                                      <p:cBhvr>
                                        <p:cTn id="959" dur="500" fill="hold"/>
                                        <p:tgtEl>
                                          <p:spTgt spid="62"/>
                                        </p:tgtEl>
                                        <p:attrNameLst>
                                          <p:attrName>ppt_h</p:attrName>
                                        </p:attrNameLst>
                                      </p:cBhvr>
                                      <p:tavLst>
                                        <p:tav tm="0">
                                          <p:val>
                                            <p:strVal val="#ppt_h"/>
                                          </p:val>
                                        </p:tav>
                                        <p:tav tm="100000">
                                          <p:val>
                                            <p:strVal val="#ppt_h"/>
                                          </p:val>
                                        </p:tav>
                                      </p:tavLst>
                                    </p:anim>
                                  </p:childTnLst>
                                </p:cTn>
                              </p:par>
                              <p:par>
                                <p:cTn id="960" presetID="0" presetClass="path" presetSubtype="0" fill="hold" nodeType="withEffect">
                                  <p:stCondLst>
                                    <p:cond delay="1250"/>
                                  </p:stCondLst>
                                  <p:childTnLst>
                                    <p:animMotion origin="layout" path="M -0.55417 -0.03426 C -0.49132 -0.02315 -0.26927 0.02747 -0.17709 0.03334 C -0.08507 0.0392 -0.03004 0.00556 -0.00087 -2.22222E-6 " pathEditMode="relative" rAng="0" ptsTypes="aaa">
                                      <p:cBhvr>
                                        <p:cTn id="961" dur="500" fill="hold"/>
                                        <p:tgtEl>
                                          <p:spTgt spid="62"/>
                                        </p:tgtEl>
                                        <p:attrNameLst>
                                          <p:attrName>ppt_x</p:attrName>
                                          <p:attrName>ppt_y</p:attrName>
                                        </p:attrNameLst>
                                      </p:cBhvr>
                                      <p:rCtr x="27674" y="3673"/>
                                    </p:animMotion>
                                  </p:childTnLst>
                                </p:cTn>
                              </p:par>
                              <p:par>
                                <p:cTn id="962" presetID="8" presetClass="emph" presetSubtype="0" fill="hold" nodeType="withEffect">
                                  <p:stCondLst>
                                    <p:cond delay="1250"/>
                                  </p:stCondLst>
                                  <p:childTnLst>
                                    <p:animRot by="21600000">
                                      <p:cBhvr>
                                        <p:cTn id="963" dur="500" fill="hold"/>
                                        <p:tgtEl>
                                          <p:spTgt spid="62"/>
                                        </p:tgtEl>
                                        <p:attrNameLst>
                                          <p:attrName>r</p:attrName>
                                        </p:attrNameLst>
                                      </p:cBhvr>
                                    </p:animRot>
                                  </p:childTnLst>
                                </p:cTn>
                              </p:par>
                              <p:par>
                                <p:cTn id="964" presetID="42" presetClass="path" presetSubtype="0" fill="hold" nodeType="withEffect">
                                  <p:stCondLst>
                                    <p:cond delay="1750"/>
                                  </p:stCondLst>
                                  <p:childTnLst>
                                    <p:animMotion origin="layout" path="M 3.33333E-6 1.7284E-6 L 0.025 1.7284E-6 " pathEditMode="relative" rAng="0" ptsTypes="AA">
                                      <p:cBhvr>
                                        <p:cTn id="965" dur="3000" fill="hold"/>
                                        <p:tgtEl>
                                          <p:spTgt spid="62"/>
                                        </p:tgtEl>
                                        <p:attrNameLst>
                                          <p:attrName>ppt_x</p:attrName>
                                          <p:attrName>ppt_y</p:attrName>
                                        </p:attrNameLst>
                                      </p:cBhvr>
                                      <p:rCtr x="1250" y="0"/>
                                    </p:animMotion>
                                  </p:childTnLst>
                                </p:cTn>
                              </p:par>
                              <p:par>
                                <p:cTn id="966" presetID="19" presetClass="entr" presetSubtype="10" fill="hold" nodeType="withEffect">
                                  <p:stCondLst>
                                    <p:cond delay="1550"/>
                                  </p:stCondLst>
                                  <p:childTnLst>
                                    <p:set>
                                      <p:cBhvr>
                                        <p:cTn id="967" dur="1" fill="hold">
                                          <p:stCondLst>
                                            <p:cond delay="0"/>
                                          </p:stCondLst>
                                        </p:cTn>
                                        <p:tgtEl>
                                          <p:spTgt spid="62"/>
                                        </p:tgtEl>
                                        <p:attrNameLst>
                                          <p:attrName>style.visibility</p:attrName>
                                        </p:attrNameLst>
                                      </p:cBhvr>
                                      <p:to>
                                        <p:strVal val="visible"/>
                                      </p:to>
                                    </p:set>
                                    <p:anim calcmode="lin" valueType="num">
                                      <p:cBhvr>
                                        <p:cTn id="968" dur="3200" fill="hold"/>
                                        <p:tgtEl>
                                          <p:spTgt spid="62"/>
                                        </p:tgtEl>
                                        <p:attrNameLst>
                                          <p:attrName>ppt_w</p:attrName>
                                        </p:attrNameLst>
                                      </p:cBhvr>
                                      <p:tavLst>
                                        <p:tav tm="0" fmla="#ppt_w*sin(2.5*pi*$)">
                                          <p:val>
                                            <p:fltVal val="0"/>
                                          </p:val>
                                        </p:tav>
                                        <p:tav tm="100000">
                                          <p:val>
                                            <p:fltVal val="1"/>
                                          </p:val>
                                        </p:tav>
                                      </p:tavLst>
                                    </p:anim>
                                    <p:anim calcmode="lin" valueType="num">
                                      <p:cBhvr>
                                        <p:cTn id="969" dur="3200" fill="hold"/>
                                        <p:tgtEl>
                                          <p:spTgt spid="62"/>
                                        </p:tgtEl>
                                        <p:attrNameLst>
                                          <p:attrName>ppt_h</p:attrName>
                                        </p:attrNameLst>
                                      </p:cBhvr>
                                      <p:tavLst>
                                        <p:tav tm="0">
                                          <p:val>
                                            <p:strVal val="#ppt_h"/>
                                          </p:val>
                                        </p:tav>
                                        <p:tav tm="100000">
                                          <p:val>
                                            <p:strVal val="#ppt_h"/>
                                          </p:val>
                                        </p:tav>
                                      </p:tavLst>
                                    </p:anim>
                                  </p:childTnLst>
                                </p:cTn>
                              </p:par>
                              <p:par>
                                <p:cTn id="970" presetID="8" presetClass="emph" presetSubtype="0" fill="hold" nodeType="withEffect">
                                  <p:stCondLst>
                                    <p:cond delay="1550"/>
                                  </p:stCondLst>
                                  <p:childTnLst>
                                    <p:animRot by="21600000">
                                      <p:cBhvr>
                                        <p:cTn id="971" dur="3200" fill="hold"/>
                                        <p:tgtEl>
                                          <p:spTgt spid="62"/>
                                        </p:tgtEl>
                                        <p:attrNameLst>
                                          <p:attrName>r</p:attrName>
                                        </p:attrNameLst>
                                      </p:cBhvr>
                                    </p:animRot>
                                  </p:childTnLst>
                                </p:cTn>
                              </p:par>
                              <p:par>
                                <p:cTn id="972" presetID="0" presetClass="path" presetSubtype="0" fill="hold" nodeType="withEffect">
                                  <p:stCondLst>
                                    <p:cond delay="47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973" dur="2000" fill="hold"/>
                                        <p:tgtEl>
                                          <p:spTgt spid="62"/>
                                        </p:tgtEl>
                                        <p:attrNameLst>
                                          <p:attrName>ppt_x</p:attrName>
                                          <p:attrName>ppt_y</p:attrName>
                                        </p:attrNameLst>
                                      </p:cBhvr>
                                      <p:rCtr x="50000" y="2593"/>
                                    </p:animMotion>
                                  </p:childTnLst>
                                </p:cTn>
                              </p:par>
                              <p:par>
                                <p:cTn id="974" presetID="19" presetClass="entr" presetSubtype="10" fill="hold" nodeType="withEffect">
                                  <p:stCondLst>
                                    <p:cond delay="4250"/>
                                  </p:stCondLst>
                                  <p:childTnLst>
                                    <p:set>
                                      <p:cBhvr>
                                        <p:cTn id="975" dur="1" fill="hold">
                                          <p:stCondLst>
                                            <p:cond delay="0"/>
                                          </p:stCondLst>
                                        </p:cTn>
                                        <p:tgtEl>
                                          <p:spTgt spid="62"/>
                                        </p:tgtEl>
                                        <p:attrNameLst>
                                          <p:attrName>style.visibility</p:attrName>
                                        </p:attrNameLst>
                                      </p:cBhvr>
                                      <p:to>
                                        <p:strVal val="visible"/>
                                      </p:to>
                                    </p:set>
                                    <p:anim calcmode="lin" valueType="num">
                                      <p:cBhvr>
                                        <p:cTn id="976" dur="2500" fill="hold"/>
                                        <p:tgtEl>
                                          <p:spTgt spid="62"/>
                                        </p:tgtEl>
                                        <p:attrNameLst>
                                          <p:attrName>ppt_w</p:attrName>
                                        </p:attrNameLst>
                                      </p:cBhvr>
                                      <p:tavLst>
                                        <p:tav tm="0" fmla="#ppt_w*sin(2.5*pi*$)">
                                          <p:val>
                                            <p:fltVal val="0"/>
                                          </p:val>
                                        </p:tav>
                                        <p:tav tm="100000">
                                          <p:val>
                                            <p:fltVal val="1"/>
                                          </p:val>
                                        </p:tav>
                                      </p:tavLst>
                                    </p:anim>
                                    <p:anim calcmode="lin" valueType="num">
                                      <p:cBhvr>
                                        <p:cTn id="977" dur="2500" fill="hold"/>
                                        <p:tgtEl>
                                          <p:spTgt spid="62"/>
                                        </p:tgtEl>
                                        <p:attrNameLst>
                                          <p:attrName>ppt_h</p:attrName>
                                        </p:attrNameLst>
                                      </p:cBhvr>
                                      <p:tavLst>
                                        <p:tav tm="0">
                                          <p:val>
                                            <p:strVal val="#ppt_h"/>
                                          </p:val>
                                        </p:tav>
                                        <p:tav tm="100000">
                                          <p:val>
                                            <p:strVal val="#ppt_h"/>
                                          </p:val>
                                        </p:tav>
                                      </p:tavLst>
                                    </p:anim>
                                  </p:childTnLst>
                                </p:cTn>
                              </p:par>
                              <p:par>
                                <p:cTn id="978" presetID="8" presetClass="emph" presetSubtype="0" fill="hold" nodeType="withEffect">
                                  <p:stCondLst>
                                    <p:cond delay="4250"/>
                                  </p:stCondLst>
                                  <p:childTnLst>
                                    <p:animRot by="21600000">
                                      <p:cBhvr>
                                        <p:cTn id="979" dur="2500" fill="hold"/>
                                        <p:tgtEl>
                                          <p:spTgt spid="62"/>
                                        </p:tgtEl>
                                        <p:attrNameLst>
                                          <p:attrName>r</p:attrName>
                                        </p:attrNameLst>
                                      </p:cBhvr>
                                    </p:animRot>
                                  </p:childTnLst>
                                </p:cTn>
                              </p:par>
                              <p:par>
                                <p:cTn id="980" presetID="45" presetClass="entr" presetSubtype="0" fill="hold" nodeType="withEffect">
                                  <p:stCondLst>
                                    <p:cond delay="1300"/>
                                  </p:stCondLst>
                                  <p:childTnLst>
                                    <p:set>
                                      <p:cBhvr>
                                        <p:cTn id="981" dur="1" fill="hold">
                                          <p:stCondLst>
                                            <p:cond delay="0"/>
                                          </p:stCondLst>
                                        </p:cTn>
                                        <p:tgtEl>
                                          <p:spTgt spid="63"/>
                                        </p:tgtEl>
                                        <p:attrNameLst>
                                          <p:attrName>style.visibility</p:attrName>
                                        </p:attrNameLst>
                                      </p:cBhvr>
                                      <p:to>
                                        <p:strVal val="visible"/>
                                      </p:to>
                                    </p:set>
                                    <p:animEffect transition="in" filter="fade">
                                      <p:cBhvr>
                                        <p:cTn id="982" dur="500"/>
                                        <p:tgtEl>
                                          <p:spTgt spid="63"/>
                                        </p:tgtEl>
                                      </p:cBhvr>
                                    </p:animEffect>
                                    <p:anim calcmode="lin" valueType="num">
                                      <p:cBhvr>
                                        <p:cTn id="983" dur="500" fill="hold"/>
                                        <p:tgtEl>
                                          <p:spTgt spid="63"/>
                                        </p:tgtEl>
                                        <p:attrNameLst>
                                          <p:attrName>ppt_w</p:attrName>
                                        </p:attrNameLst>
                                      </p:cBhvr>
                                      <p:tavLst>
                                        <p:tav tm="0" fmla="#ppt_w*sin(2.5*pi*$)">
                                          <p:val>
                                            <p:fltVal val="0"/>
                                          </p:val>
                                        </p:tav>
                                        <p:tav tm="100000">
                                          <p:val>
                                            <p:fltVal val="1"/>
                                          </p:val>
                                        </p:tav>
                                      </p:tavLst>
                                    </p:anim>
                                    <p:anim calcmode="lin" valueType="num">
                                      <p:cBhvr>
                                        <p:cTn id="984" dur="500" fill="hold"/>
                                        <p:tgtEl>
                                          <p:spTgt spid="63"/>
                                        </p:tgtEl>
                                        <p:attrNameLst>
                                          <p:attrName>ppt_h</p:attrName>
                                        </p:attrNameLst>
                                      </p:cBhvr>
                                      <p:tavLst>
                                        <p:tav tm="0">
                                          <p:val>
                                            <p:strVal val="#ppt_h"/>
                                          </p:val>
                                        </p:tav>
                                        <p:tav tm="100000">
                                          <p:val>
                                            <p:strVal val="#ppt_h"/>
                                          </p:val>
                                        </p:tav>
                                      </p:tavLst>
                                    </p:anim>
                                  </p:childTnLst>
                                </p:cTn>
                              </p:par>
                              <p:par>
                                <p:cTn id="985" presetID="0" presetClass="path" presetSubtype="0" fill="hold" nodeType="withEffect">
                                  <p:stCondLst>
                                    <p:cond delay="1300"/>
                                  </p:stCondLst>
                                  <p:childTnLst>
                                    <p:animMotion origin="layout" path="M -0.5901 0.00433 C -0.52135 0.00926 -0.27534 0.03395 -0.17708 0.03334 C -0.07899 0.03272 -0.03003 0.00556 -0.00086 -4.07407E-6 " pathEditMode="relative" rAng="0" ptsTypes="aaa">
                                      <p:cBhvr>
                                        <p:cTn id="986" dur="500" fill="hold"/>
                                        <p:tgtEl>
                                          <p:spTgt spid="63"/>
                                        </p:tgtEl>
                                        <p:attrNameLst>
                                          <p:attrName>ppt_x</p:attrName>
                                          <p:attrName>ppt_y</p:attrName>
                                        </p:attrNameLst>
                                      </p:cBhvr>
                                      <p:rCtr x="29462" y="1265"/>
                                    </p:animMotion>
                                  </p:childTnLst>
                                </p:cTn>
                              </p:par>
                              <p:par>
                                <p:cTn id="987" presetID="8" presetClass="emph" presetSubtype="0" fill="hold" nodeType="withEffect">
                                  <p:stCondLst>
                                    <p:cond delay="1300"/>
                                  </p:stCondLst>
                                  <p:childTnLst>
                                    <p:animRot by="21600000">
                                      <p:cBhvr>
                                        <p:cTn id="988" dur="500" fill="hold"/>
                                        <p:tgtEl>
                                          <p:spTgt spid="63"/>
                                        </p:tgtEl>
                                        <p:attrNameLst>
                                          <p:attrName>r</p:attrName>
                                        </p:attrNameLst>
                                      </p:cBhvr>
                                    </p:animRot>
                                  </p:childTnLst>
                                </p:cTn>
                              </p:par>
                              <p:par>
                                <p:cTn id="989" presetID="42" presetClass="path" presetSubtype="0" fill="hold" nodeType="withEffect">
                                  <p:stCondLst>
                                    <p:cond delay="1800"/>
                                  </p:stCondLst>
                                  <p:childTnLst>
                                    <p:animMotion origin="layout" path="M 3.33333E-6 1.7284E-6 L 0.025 1.7284E-6 " pathEditMode="relative" rAng="0" ptsTypes="AA">
                                      <p:cBhvr>
                                        <p:cTn id="990" dur="3000" fill="hold"/>
                                        <p:tgtEl>
                                          <p:spTgt spid="63"/>
                                        </p:tgtEl>
                                        <p:attrNameLst>
                                          <p:attrName>ppt_x</p:attrName>
                                          <p:attrName>ppt_y</p:attrName>
                                        </p:attrNameLst>
                                      </p:cBhvr>
                                      <p:rCtr x="1250" y="0"/>
                                    </p:animMotion>
                                  </p:childTnLst>
                                </p:cTn>
                              </p:par>
                              <p:par>
                                <p:cTn id="991" presetID="19" presetClass="entr" presetSubtype="10" fill="hold" nodeType="withEffect">
                                  <p:stCondLst>
                                    <p:cond delay="1600"/>
                                  </p:stCondLst>
                                  <p:childTnLst>
                                    <p:set>
                                      <p:cBhvr>
                                        <p:cTn id="992" dur="1" fill="hold">
                                          <p:stCondLst>
                                            <p:cond delay="0"/>
                                          </p:stCondLst>
                                        </p:cTn>
                                        <p:tgtEl>
                                          <p:spTgt spid="63"/>
                                        </p:tgtEl>
                                        <p:attrNameLst>
                                          <p:attrName>style.visibility</p:attrName>
                                        </p:attrNameLst>
                                      </p:cBhvr>
                                      <p:to>
                                        <p:strVal val="visible"/>
                                      </p:to>
                                    </p:set>
                                    <p:anim calcmode="lin" valueType="num">
                                      <p:cBhvr>
                                        <p:cTn id="993" dur="3200" fill="hold"/>
                                        <p:tgtEl>
                                          <p:spTgt spid="63"/>
                                        </p:tgtEl>
                                        <p:attrNameLst>
                                          <p:attrName>ppt_w</p:attrName>
                                        </p:attrNameLst>
                                      </p:cBhvr>
                                      <p:tavLst>
                                        <p:tav tm="0" fmla="#ppt_w*sin(2.5*pi*$)">
                                          <p:val>
                                            <p:fltVal val="0"/>
                                          </p:val>
                                        </p:tav>
                                        <p:tav tm="100000">
                                          <p:val>
                                            <p:fltVal val="1"/>
                                          </p:val>
                                        </p:tav>
                                      </p:tavLst>
                                    </p:anim>
                                    <p:anim calcmode="lin" valueType="num">
                                      <p:cBhvr>
                                        <p:cTn id="994" dur="3200" fill="hold"/>
                                        <p:tgtEl>
                                          <p:spTgt spid="63"/>
                                        </p:tgtEl>
                                        <p:attrNameLst>
                                          <p:attrName>ppt_h</p:attrName>
                                        </p:attrNameLst>
                                      </p:cBhvr>
                                      <p:tavLst>
                                        <p:tav tm="0">
                                          <p:val>
                                            <p:strVal val="#ppt_h"/>
                                          </p:val>
                                        </p:tav>
                                        <p:tav tm="100000">
                                          <p:val>
                                            <p:strVal val="#ppt_h"/>
                                          </p:val>
                                        </p:tav>
                                      </p:tavLst>
                                    </p:anim>
                                  </p:childTnLst>
                                </p:cTn>
                              </p:par>
                              <p:par>
                                <p:cTn id="995" presetID="8" presetClass="emph" presetSubtype="0" fill="hold" nodeType="withEffect">
                                  <p:stCondLst>
                                    <p:cond delay="1600"/>
                                  </p:stCondLst>
                                  <p:childTnLst>
                                    <p:animRot by="21600000">
                                      <p:cBhvr>
                                        <p:cTn id="996" dur="3200" fill="hold"/>
                                        <p:tgtEl>
                                          <p:spTgt spid="63"/>
                                        </p:tgtEl>
                                        <p:attrNameLst>
                                          <p:attrName>r</p:attrName>
                                        </p:attrNameLst>
                                      </p:cBhvr>
                                    </p:animRot>
                                  </p:childTnLst>
                                </p:cTn>
                              </p:par>
                              <p:par>
                                <p:cTn id="997" presetID="0" presetClass="path" presetSubtype="0" fill="hold" nodeType="withEffect">
                                  <p:stCondLst>
                                    <p:cond delay="48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998" dur="2000" fill="hold"/>
                                        <p:tgtEl>
                                          <p:spTgt spid="63"/>
                                        </p:tgtEl>
                                        <p:attrNameLst>
                                          <p:attrName>ppt_x</p:attrName>
                                          <p:attrName>ppt_y</p:attrName>
                                        </p:attrNameLst>
                                      </p:cBhvr>
                                      <p:rCtr x="50000" y="2593"/>
                                    </p:animMotion>
                                  </p:childTnLst>
                                </p:cTn>
                              </p:par>
                              <p:par>
                                <p:cTn id="999" presetID="19" presetClass="entr" presetSubtype="10" fill="hold" nodeType="withEffect">
                                  <p:stCondLst>
                                    <p:cond delay="4300"/>
                                  </p:stCondLst>
                                  <p:childTnLst>
                                    <p:set>
                                      <p:cBhvr>
                                        <p:cTn id="1000" dur="1" fill="hold">
                                          <p:stCondLst>
                                            <p:cond delay="0"/>
                                          </p:stCondLst>
                                        </p:cTn>
                                        <p:tgtEl>
                                          <p:spTgt spid="63"/>
                                        </p:tgtEl>
                                        <p:attrNameLst>
                                          <p:attrName>style.visibility</p:attrName>
                                        </p:attrNameLst>
                                      </p:cBhvr>
                                      <p:to>
                                        <p:strVal val="visible"/>
                                      </p:to>
                                    </p:set>
                                    <p:anim calcmode="lin" valueType="num">
                                      <p:cBhvr>
                                        <p:cTn id="1001" dur="2500" fill="hold"/>
                                        <p:tgtEl>
                                          <p:spTgt spid="63"/>
                                        </p:tgtEl>
                                        <p:attrNameLst>
                                          <p:attrName>ppt_w</p:attrName>
                                        </p:attrNameLst>
                                      </p:cBhvr>
                                      <p:tavLst>
                                        <p:tav tm="0" fmla="#ppt_w*sin(2.5*pi*$)">
                                          <p:val>
                                            <p:fltVal val="0"/>
                                          </p:val>
                                        </p:tav>
                                        <p:tav tm="100000">
                                          <p:val>
                                            <p:fltVal val="1"/>
                                          </p:val>
                                        </p:tav>
                                      </p:tavLst>
                                    </p:anim>
                                    <p:anim calcmode="lin" valueType="num">
                                      <p:cBhvr>
                                        <p:cTn id="1002" dur="2500" fill="hold"/>
                                        <p:tgtEl>
                                          <p:spTgt spid="63"/>
                                        </p:tgtEl>
                                        <p:attrNameLst>
                                          <p:attrName>ppt_h</p:attrName>
                                        </p:attrNameLst>
                                      </p:cBhvr>
                                      <p:tavLst>
                                        <p:tav tm="0">
                                          <p:val>
                                            <p:strVal val="#ppt_h"/>
                                          </p:val>
                                        </p:tav>
                                        <p:tav tm="100000">
                                          <p:val>
                                            <p:strVal val="#ppt_h"/>
                                          </p:val>
                                        </p:tav>
                                      </p:tavLst>
                                    </p:anim>
                                  </p:childTnLst>
                                </p:cTn>
                              </p:par>
                              <p:par>
                                <p:cTn id="1003" presetID="8" presetClass="emph" presetSubtype="0" fill="hold" nodeType="withEffect">
                                  <p:stCondLst>
                                    <p:cond delay="4300"/>
                                  </p:stCondLst>
                                  <p:childTnLst>
                                    <p:animRot by="21600000">
                                      <p:cBhvr>
                                        <p:cTn id="1004" dur="2500" fill="hold"/>
                                        <p:tgtEl>
                                          <p:spTgt spid="63"/>
                                        </p:tgtEl>
                                        <p:attrNameLst>
                                          <p:attrName>r</p:attrName>
                                        </p:attrNameLst>
                                      </p:cBhvr>
                                    </p:animRot>
                                  </p:childTnLst>
                                </p:cTn>
                              </p:par>
                              <p:par>
                                <p:cTn id="1005" presetID="45" presetClass="entr" presetSubtype="0" fill="hold" nodeType="withEffect">
                                  <p:stCondLst>
                                    <p:cond delay="1100"/>
                                  </p:stCondLst>
                                  <p:childTnLst>
                                    <p:set>
                                      <p:cBhvr>
                                        <p:cTn id="1006" dur="1" fill="hold">
                                          <p:stCondLst>
                                            <p:cond delay="0"/>
                                          </p:stCondLst>
                                        </p:cTn>
                                        <p:tgtEl>
                                          <p:spTgt spid="72"/>
                                        </p:tgtEl>
                                        <p:attrNameLst>
                                          <p:attrName>style.visibility</p:attrName>
                                        </p:attrNameLst>
                                      </p:cBhvr>
                                      <p:to>
                                        <p:strVal val="visible"/>
                                      </p:to>
                                    </p:set>
                                    <p:animEffect transition="in" filter="fade">
                                      <p:cBhvr>
                                        <p:cTn id="1007" dur="500"/>
                                        <p:tgtEl>
                                          <p:spTgt spid="72"/>
                                        </p:tgtEl>
                                      </p:cBhvr>
                                    </p:animEffect>
                                    <p:anim calcmode="lin" valueType="num">
                                      <p:cBhvr>
                                        <p:cTn id="1008" dur="500" fill="hold"/>
                                        <p:tgtEl>
                                          <p:spTgt spid="72"/>
                                        </p:tgtEl>
                                        <p:attrNameLst>
                                          <p:attrName>ppt_w</p:attrName>
                                        </p:attrNameLst>
                                      </p:cBhvr>
                                      <p:tavLst>
                                        <p:tav tm="0" fmla="#ppt_w*sin(2.5*pi*$)">
                                          <p:val>
                                            <p:fltVal val="0"/>
                                          </p:val>
                                        </p:tav>
                                        <p:tav tm="100000">
                                          <p:val>
                                            <p:fltVal val="1"/>
                                          </p:val>
                                        </p:tav>
                                      </p:tavLst>
                                    </p:anim>
                                    <p:anim calcmode="lin" valueType="num">
                                      <p:cBhvr>
                                        <p:cTn id="1009" dur="500" fill="hold"/>
                                        <p:tgtEl>
                                          <p:spTgt spid="72"/>
                                        </p:tgtEl>
                                        <p:attrNameLst>
                                          <p:attrName>ppt_h</p:attrName>
                                        </p:attrNameLst>
                                      </p:cBhvr>
                                      <p:tavLst>
                                        <p:tav tm="0">
                                          <p:val>
                                            <p:strVal val="#ppt_h"/>
                                          </p:val>
                                        </p:tav>
                                        <p:tav tm="100000">
                                          <p:val>
                                            <p:strVal val="#ppt_h"/>
                                          </p:val>
                                        </p:tav>
                                      </p:tavLst>
                                    </p:anim>
                                  </p:childTnLst>
                                </p:cTn>
                              </p:par>
                              <p:par>
                                <p:cTn id="1010" presetID="0" presetClass="path" presetSubtype="0" fill="hold" nodeType="withEffect">
                                  <p:stCondLst>
                                    <p:cond delay="1100"/>
                                  </p:stCondLst>
                                  <p:childTnLst>
                                    <p:animMotion origin="layout" path="M -0.00017 0.00031 C -0.02135 -0.00926 -0.02465 -0.04105 -0.1276 -0.05648 C -0.23055 -0.07191 -0.51579 -0.08518 -0.61805 -0.0929 " pathEditMode="relative" rAng="0" ptsTypes="aaa">
                                      <p:cBhvr>
                                        <p:cTn id="1011" dur="500" spd="-100000" fill="hold"/>
                                        <p:tgtEl>
                                          <p:spTgt spid="72"/>
                                        </p:tgtEl>
                                        <p:attrNameLst>
                                          <p:attrName>ppt_x</p:attrName>
                                          <p:attrName>ppt_y</p:attrName>
                                        </p:attrNameLst>
                                      </p:cBhvr>
                                      <p:rCtr x="-30903" y="-4660"/>
                                    </p:animMotion>
                                  </p:childTnLst>
                                </p:cTn>
                              </p:par>
                              <p:par>
                                <p:cTn id="1012" presetID="8" presetClass="emph" presetSubtype="0" fill="hold" nodeType="withEffect">
                                  <p:stCondLst>
                                    <p:cond delay="1100"/>
                                  </p:stCondLst>
                                  <p:childTnLst>
                                    <p:animRot by="21600000">
                                      <p:cBhvr>
                                        <p:cTn id="1013" dur="500" fill="hold"/>
                                        <p:tgtEl>
                                          <p:spTgt spid="72"/>
                                        </p:tgtEl>
                                        <p:attrNameLst>
                                          <p:attrName>r</p:attrName>
                                        </p:attrNameLst>
                                      </p:cBhvr>
                                    </p:animRot>
                                  </p:childTnLst>
                                </p:cTn>
                              </p:par>
                              <p:par>
                                <p:cTn id="1014" presetID="42" presetClass="path" presetSubtype="0" fill="hold" nodeType="withEffect">
                                  <p:stCondLst>
                                    <p:cond delay="1700"/>
                                  </p:stCondLst>
                                  <p:childTnLst>
                                    <p:animMotion origin="layout" path="M 2.77778E-6 3.08642E-6 L 0.02326 3.08642E-6 " pathEditMode="relative" rAng="0" ptsTypes="AA">
                                      <p:cBhvr>
                                        <p:cTn id="1015" dur="3000" fill="hold"/>
                                        <p:tgtEl>
                                          <p:spTgt spid="72"/>
                                        </p:tgtEl>
                                        <p:attrNameLst>
                                          <p:attrName>ppt_x</p:attrName>
                                          <p:attrName>ppt_y</p:attrName>
                                        </p:attrNameLst>
                                      </p:cBhvr>
                                      <p:rCtr x="1163" y="0"/>
                                    </p:animMotion>
                                  </p:childTnLst>
                                </p:cTn>
                              </p:par>
                              <p:par>
                                <p:cTn id="1016" presetID="19" presetClass="entr" presetSubtype="10" fill="hold" nodeType="withEffect">
                                  <p:stCondLst>
                                    <p:cond delay="1500"/>
                                  </p:stCondLst>
                                  <p:childTnLst>
                                    <p:set>
                                      <p:cBhvr>
                                        <p:cTn id="1017" dur="1" fill="hold">
                                          <p:stCondLst>
                                            <p:cond delay="0"/>
                                          </p:stCondLst>
                                        </p:cTn>
                                        <p:tgtEl>
                                          <p:spTgt spid="72"/>
                                        </p:tgtEl>
                                        <p:attrNameLst>
                                          <p:attrName>style.visibility</p:attrName>
                                        </p:attrNameLst>
                                      </p:cBhvr>
                                      <p:to>
                                        <p:strVal val="visible"/>
                                      </p:to>
                                    </p:set>
                                    <p:anim calcmode="lin" valueType="num">
                                      <p:cBhvr>
                                        <p:cTn id="1018" dur="3200" fill="hold"/>
                                        <p:tgtEl>
                                          <p:spTgt spid="72"/>
                                        </p:tgtEl>
                                        <p:attrNameLst>
                                          <p:attrName>ppt_w</p:attrName>
                                        </p:attrNameLst>
                                      </p:cBhvr>
                                      <p:tavLst>
                                        <p:tav tm="0" fmla="#ppt_w*sin(2.5*pi*$)">
                                          <p:val>
                                            <p:fltVal val="0"/>
                                          </p:val>
                                        </p:tav>
                                        <p:tav tm="100000">
                                          <p:val>
                                            <p:fltVal val="1"/>
                                          </p:val>
                                        </p:tav>
                                      </p:tavLst>
                                    </p:anim>
                                    <p:anim calcmode="lin" valueType="num">
                                      <p:cBhvr>
                                        <p:cTn id="1019" dur="3200" fill="hold"/>
                                        <p:tgtEl>
                                          <p:spTgt spid="72"/>
                                        </p:tgtEl>
                                        <p:attrNameLst>
                                          <p:attrName>ppt_h</p:attrName>
                                        </p:attrNameLst>
                                      </p:cBhvr>
                                      <p:tavLst>
                                        <p:tav tm="0">
                                          <p:val>
                                            <p:strVal val="#ppt_h"/>
                                          </p:val>
                                        </p:tav>
                                        <p:tav tm="100000">
                                          <p:val>
                                            <p:strVal val="#ppt_h"/>
                                          </p:val>
                                        </p:tav>
                                      </p:tavLst>
                                    </p:anim>
                                  </p:childTnLst>
                                </p:cTn>
                              </p:par>
                              <p:par>
                                <p:cTn id="1020" presetID="8" presetClass="emph" presetSubtype="0" fill="hold" nodeType="withEffect">
                                  <p:stCondLst>
                                    <p:cond delay="1500"/>
                                  </p:stCondLst>
                                  <p:childTnLst>
                                    <p:animRot by="21600000">
                                      <p:cBhvr>
                                        <p:cTn id="1021" dur="3200" fill="hold"/>
                                        <p:tgtEl>
                                          <p:spTgt spid="72"/>
                                        </p:tgtEl>
                                        <p:attrNameLst>
                                          <p:attrName>r</p:attrName>
                                        </p:attrNameLst>
                                      </p:cBhvr>
                                    </p:animRot>
                                  </p:childTnLst>
                                </p:cTn>
                              </p:par>
                              <p:par>
                                <p:cTn id="1022" presetID="0" presetClass="path" presetSubtype="0" fill="hold" nodeType="withEffect">
                                  <p:stCondLst>
                                    <p:cond delay="4700"/>
                                  </p:stCondLst>
                                  <p:childTnLst>
                                    <p:animMotion origin="layout" path="M 0.02326 4.44444E-6 C 0.08142 0.04907 0.13941 0.09814 0.21493 0.09259 C 0.29028 0.08703 0.3849 -0.04013 0.47535 -0.03334 C 0.56563 -0.02655 0.67726 0.12222 0.7566 0.13333 C 0.83576 0.14444 0.89549 0.04567 0.95017 0.03333 C 1.00521 0.02098 1.04531 0.04012 1.08559 0.05925 " pathEditMode="relative" rAng="0" ptsTypes="aaaaaA">
                                      <p:cBhvr>
                                        <p:cTn id="1023" dur="2000" fill="hold"/>
                                        <p:tgtEl>
                                          <p:spTgt spid="72"/>
                                        </p:tgtEl>
                                        <p:attrNameLst>
                                          <p:attrName>ppt_x</p:attrName>
                                          <p:attrName>ppt_y</p:attrName>
                                        </p:attrNameLst>
                                      </p:cBhvr>
                                      <p:rCtr x="53108" y="5216"/>
                                    </p:animMotion>
                                  </p:childTnLst>
                                </p:cTn>
                              </p:par>
                              <p:par>
                                <p:cTn id="1024" presetID="19" presetClass="entr" presetSubtype="10" fill="hold" nodeType="withEffect">
                                  <p:stCondLst>
                                    <p:cond delay="4200"/>
                                  </p:stCondLst>
                                  <p:childTnLst>
                                    <p:set>
                                      <p:cBhvr>
                                        <p:cTn id="1025" dur="1" fill="hold">
                                          <p:stCondLst>
                                            <p:cond delay="0"/>
                                          </p:stCondLst>
                                        </p:cTn>
                                        <p:tgtEl>
                                          <p:spTgt spid="72"/>
                                        </p:tgtEl>
                                        <p:attrNameLst>
                                          <p:attrName>style.visibility</p:attrName>
                                        </p:attrNameLst>
                                      </p:cBhvr>
                                      <p:to>
                                        <p:strVal val="visible"/>
                                      </p:to>
                                    </p:set>
                                    <p:anim calcmode="lin" valueType="num">
                                      <p:cBhvr>
                                        <p:cTn id="1026" dur="2500" fill="hold"/>
                                        <p:tgtEl>
                                          <p:spTgt spid="72"/>
                                        </p:tgtEl>
                                        <p:attrNameLst>
                                          <p:attrName>ppt_w</p:attrName>
                                        </p:attrNameLst>
                                      </p:cBhvr>
                                      <p:tavLst>
                                        <p:tav tm="0" fmla="#ppt_w*sin(2.5*pi*$)">
                                          <p:val>
                                            <p:fltVal val="0"/>
                                          </p:val>
                                        </p:tav>
                                        <p:tav tm="100000">
                                          <p:val>
                                            <p:fltVal val="1"/>
                                          </p:val>
                                        </p:tav>
                                      </p:tavLst>
                                    </p:anim>
                                    <p:anim calcmode="lin" valueType="num">
                                      <p:cBhvr>
                                        <p:cTn id="1027" dur="2500" fill="hold"/>
                                        <p:tgtEl>
                                          <p:spTgt spid="72"/>
                                        </p:tgtEl>
                                        <p:attrNameLst>
                                          <p:attrName>ppt_h</p:attrName>
                                        </p:attrNameLst>
                                      </p:cBhvr>
                                      <p:tavLst>
                                        <p:tav tm="0">
                                          <p:val>
                                            <p:strVal val="#ppt_h"/>
                                          </p:val>
                                        </p:tav>
                                        <p:tav tm="100000">
                                          <p:val>
                                            <p:strVal val="#ppt_h"/>
                                          </p:val>
                                        </p:tav>
                                      </p:tavLst>
                                    </p:anim>
                                  </p:childTnLst>
                                </p:cTn>
                              </p:par>
                              <p:par>
                                <p:cTn id="1028" presetID="8" presetClass="emph" presetSubtype="0" fill="hold" nodeType="withEffect">
                                  <p:stCondLst>
                                    <p:cond delay="4200"/>
                                  </p:stCondLst>
                                  <p:childTnLst>
                                    <p:animRot by="21600000">
                                      <p:cBhvr>
                                        <p:cTn id="1029" dur="2500" fill="hold"/>
                                        <p:tgtEl>
                                          <p:spTgt spid="72"/>
                                        </p:tgtEl>
                                        <p:attrNameLst>
                                          <p:attrName>r</p:attrName>
                                        </p:attrNameLst>
                                      </p:cBhvr>
                                    </p:animRot>
                                  </p:childTnLst>
                                </p:cTn>
                              </p:par>
                              <p:par>
                                <p:cTn id="1030" presetID="45" presetClass="entr" presetSubtype="0" fill="hold" nodeType="withEffect">
                                  <p:stCondLst>
                                    <p:cond delay="1350"/>
                                  </p:stCondLst>
                                  <p:childTnLst>
                                    <p:set>
                                      <p:cBhvr>
                                        <p:cTn id="1031" dur="1" fill="hold">
                                          <p:stCondLst>
                                            <p:cond delay="0"/>
                                          </p:stCondLst>
                                        </p:cTn>
                                        <p:tgtEl>
                                          <p:spTgt spid="64"/>
                                        </p:tgtEl>
                                        <p:attrNameLst>
                                          <p:attrName>style.visibility</p:attrName>
                                        </p:attrNameLst>
                                      </p:cBhvr>
                                      <p:to>
                                        <p:strVal val="visible"/>
                                      </p:to>
                                    </p:set>
                                    <p:animEffect transition="in" filter="fade">
                                      <p:cBhvr>
                                        <p:cTn id="1032" dur="500"/>
                                        <p:tgtEl>
                                          <p:spTgt spid="64"/>
                                        </p:tgtEl>
                                      </p:cBhvr>
                                    </p:animEffect>
                                    <p:anim calcmode="lin" valueType="num">
                                      <p:cBhvr>
                                        <p:cTn id="1033" dur="500" fill="hold"/>
                                        <p:tgtEl>
                                          <p:spTgt spid="64"/>
                                        </p:tgtEl>
                                        <p:attrNameLst>
                                          <p:attrName>ppt_w</p:attrName>
                                        </p:attrNameLst>
                                      </p:cBhvr>
                                      <p:tavLst>
                                        <p:tav tm="0" fmla="#ppt_w*sin(2.5*pi*$)">
                                          <p:val>
                                            <p:fltVal val="0"/>
                                          </p:val>
                                        </p:tav>
                                        <p:tav tm="100000">
                                          <p:val>
                                            <p:fltVal val="1"/>
                                          </p:val>
                                        </p:tav>
                                      </p:tavLst>
                                    </p:anim>
                                    <p:anim calcmode="lin" valueType="num">
                                      <p:cBhvr>
                                        <p:cTn id="1034" dur="500" fill="hold"/>
                                        <p:tgtEl>
                                          <p:spTgt spid="64"/>
                                        </p:tgtEl>
                                        <p:attrNameLst>
                                          <p:attrName>ppt_h</p:attrName>
                                        </p:attrNameLst>
                                      </p:cBhvr>
                                      <p:tavLst>
                                        <p:tav tm="0">
                                          <p:val>
                                            <p:strVal val="#ppt_h"/>
                                          </p:val>
                                        </p:tav>
                                        <p:tav tm="100000">
                                          <p:val>
                                            <p:strVal val="#ppt_h"/>
                                          </p:val>
                                        </p:tav>
                                      </p:tavLst>
                                    </p:anim>
                                  </p:childTnLst>
                                </p:cTn>
                              </p:par>
                              <p:par>
                                <p:cTn id="1035" presetID="0" presetClass="path" presetSubtype="0" fill="hold" nodeType="withEffect">
                                  <p:stCondLst>
                                    <p:cond delay="1350"/>
                                  </p:stCondLst>
                                  <p:childTnLst>
                                    <p:animMotion origin="layout" path="M -0.61892 -0.01111 C -0.54583 -0.01666 -0.28281 -0.04691 -0.17986 -0.04506 C -0.07691 -0.04321 -0.03819 -0.00926 -0.00087 -1.85185E-6 " pathEditMode="relative" rAng="0" ptsTypes="aaa">
                                      <p:cBhvr>
                                        <p:cTn id="1036" dur="500" fill="hold"/>
                                        <p:tgtEl>
                                          <p:spTgt spid="64"/>
                                        </p:tgtEl>
                                        <p:attrNameLst>
                                          <p:attrName>ppt_x</p:attrName>
                                          <p:attrName>ppt_y</p:attrName>
                                        </p:attrNameLst>
                                      </p:cBhvr>
                                      <p:rCtr x="30903" y="-1235"/>
                                    </p:animMotion>
                                  </p:childTnLst>
                                </p:cTn>
                              </p:par>
                              <p:par>
                                <p:cTn id="1037" presetID="8" presetClass="emph" presetSubtype="0" fill="hold" nodeType="withEffect">
                                  <p:stCondLst>
                                    <p:cond delay="1350"/>
                                  </p:stCondLst>
                                  <p:childTnLst>
                                    <p:animRot by="21600000">
                                      <p:cBhvr>
                                        <p:cTn id="1038" dur="500" fill="hold"/>
                                        <p:tgtEl>
                                          <p:spTgt spid="64"/>
                                        </p:tgtEl>
                                        <p:attrNameLst>
                                          <p:attrName>r</p:attrName>
                                        </p:attrNameLst>
                                      </p:cBhvr>
                                    </p:animRot>
                                  </p:childTnLst>
                                </p:cTn>
                              </p:par>
                              <p:par>
                                <p:cTn id="1039" presetID="42" presetClass="path" presetSubtype="0" fill="hold" nodeType="withEffect">
                                  <p:stCondLst>
                                    <p:cond delay="1850"/>
                                  </p:stCondLst>
                                  <p:childTnLst>
                                    <p:animMotion origin="layout" path="M 3.33333E-6 1.7284E-6 L 0.025 1.7284E-6 " pathEditMode="relative" rAng="0" ptsTypes="AA">
                                      <p:cBhvr>
                                        <p:cTn id="1040" dur="3000" fill="hold"/>
                                        <p:tgtEl>
                                          <p:spTgt spid="64"/>
                                        </p:tgtEl>
                                        <p:attrNameLst>
                                          <p:attrName>ppt_x</p:attrName>
                                          <p:attrName>ppt_y</p:attrName>
                                        </p:attrNameLst>
                                      </p:cBhvr>
                                      <p:rCtr x="1250" y="0"/>
                                    </p:animMotion>
                                  </p:childTnLst>
                                </p:cTn>
                              </p:par>
                              <p:par>
                                <p:cTn id="1041" presetID="19" presetClass="entr" presetSubtype="10" fill="hold" nodeType="withEffect">
                                  <p:stCondLst>
                                    <p:cond delay="1650"/>
                                  </p:stCondLst>
                                  <p:childTnLst>
                                    <p:set>
                                      <p:cBhvr>
                                        <p:cTn id="1042" dur="1" fill="hold">
                                          <p:stCondLst>
                                            <p:cond delay="0"/>
                                          </p:stCondLst>
                                        </p:cTn>
                                        <p:tgtEl>
                                          <p:spTgt spid="64"/>
                                        </p:tgtEl>
                                        <p:attrNameLst>
                                          <p:attrName>style.visibility</p:attrName>
                                        </p:attrNameLst>
                                      </p:cBhvr>
                                      <p:to>
                                        <p:strVal val="visible"/>
                                      </p:to>
                                    </p:set>
                                    <p:anim calcmode="lin" valueType="num">
                                      <p:cBhvr>
                                        <p:cTn id="1043" dur="3200" fill="hold"/>
                                        <p:tgtEl>
                                          <p:spTgt spid="64"/>
                                        </p:tgtEl>
                                        <p:attrNameLst>
                                          <p:attrName>ppt_w</p:attrName>
                                        </p:attrNameLst>
                                      </p:cBhvr>
                                      <p:tavLst>
                                        <p:tav tm="0" fmla="#ppt_w*sin(2.5*pi*$)">
                                          <p:val>
                                            <p:fltVal val="0"/>
                                          </p:val>
                                        </p:tav>
                                        <p:tav tm="100000">
                                          <p:val>
                                            <p:fltVal val="1"/>
                                          </p:val>
                                        </p:tav>
                                      </p:tavLst>
                                    </p:anim>
                                    <p:anim calcmode="lin" valueType="num">
                                      <p:cBhvr>
                                        <p:cTn id="1044" dur="3200" fill="hold"/>
                                        <p:tgtEl>
                                          <p:spTgt spid="64"/>
                                        </p:tgtEl>
                                        <p:attrNameLst>
                                          <p:attrName>ppt_h</p:attrName>
                                        </p:attrNameLst>
                                      </p:cBhvr>
                                      <p:tavLst>
                                        <p:tav tm="0">
                                          <p:val>
                                            <p:strVal val="#ppt_h"/>
                                          </p:val>
                                        </p:tav>
                                        <p:tav tm="100000">
                                          <p:val>
                                            <p:strVal val="#ppt_h"/>
                                          </p:val>
                                        </p:tav>
                                      </p:tavLst>
                                    </p:anim>
                                  </p:childTnLst>
                                </p:cTn>
                              </p:par>
                              <p:par>
                                <p:cTn id="1045" presetID="8" presetClass="emph" presetSubtype="0" fill="hold" nodeType="withEffect">
                                  <p:stCondLst>
                                    <p:cond delay="1650"/>
                                  </p:stCondLst>
                                  <p:childTnLst>
                                    <p:animRot by="21600000">
                                      <p:cBhvr>
                                        <p:cTn id="1046" dur="3200" fill="hold"/>
                                        <p:tgtEl>
                                          <p:spTgt spid="64"/>
                                        </p:tgtEl>
                                        <p:attrNameLst>
                                          <p:attrName>r</p:attrName>
                                        </p:attrNameLst>
                                      </p:cBhvr>
                                    </p:animRot>
                                  </p:childTnLst>
                                </p:cTn>
                              </p:par>
                              <p:par>
                                <p:cTn id="1047" presetID="0" presetClass="path" presetSubtype="0" fill="hold" nodeType="withEffect">
                                  <p:stCondLst>
                                    <p:cond delay="48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048" dur="2000" fill="hold"/>
                                        <p:tgtEl>
                                          <p:spTgt spid="64"/>
                                        </p:tgtEl>
                                        <p:attrNameLst>
                                          <p:attrName>ppt_x</p:attrName>
                                          <p:attrName>ppt_y</p:attrName>
                                        </p:attrNameLst>
                                      </p:cBhvr>
                                      <p:rCtr x="50000" y="2593"/>
                                    </p:animMotion>
                                  </p:childTnLst>
                                </p:cTn>
                              </p:par>
                              <p:par>
                                <p:cTn id="1049" presetID="19" presetClass="entr" presetSubtype="10" fill="hold" nodeType="withEffect">
                                  <p:stCondLst>
                                    <p:cond delay="4350"/>
                                  </p:stCondLst>
                                  <p:childTnLst>
                                    <p:set>
                                      <p:cBhvr>
                                        <p:cTn id="1050" dur="1" fill="hold">
                                          <p:stCondLst>
                                            <p:cond delay="0"/>
                                          </p:stCondLst>
                                        </p:cTn>
                                        <p:tgtEl>
                                          <p:spTgt spid="64"/>
                                        </p:tgtEl>
                                        <p:attrNameLst>
                                          <p:attrName>style.visibility</p:attrName>
                                        </p:attrNameLst>
                                      </p:cBhvr>
                                      <p:to>
                                        <p:strVal val="visible"/>
                                      </p:to>
                                    </p:set>
                                    <p:anim calcmode="lin" valueType="num">
                                      <p:cBhvr>
                                        <p:cTn id="1051" dur="2500" fill="hold"/>
                                        <p:tgtEl>
                                          <p:spTgt spid="64"/>
                                        </p:tgtEl>
                                        <p:attrNameLst>
                                          <p:attrName>ppt_w</p:attrName>
                                        </p:attrNameLst>
                                      </p:cBhvr>
                                      <p:tavLst>
                                        <p:tav tm="0" fmla="#ppt_w*sin(2.5*pi*$)">
                                          <p:val>
                                            <p:fltVal val="0"/>
                                          </p:val>
                                        </p:tav>
                                        <p:tav tm="100000">
                                          <p:val>
                                            <p:fltVal val="1"/>
                                          </p:val>
                                        </p:tav>
                                      </p:tavLst>
                                    </p:anim>
                                    <p:anim calcmode="lin" valueType="num">
                                      <p:cBhvr>
                                        <p:cTn id="1052" dur="2500" fill="hold"/>
                                        <p:tgtEl>
                                          <p:spTgt spid="64"/>
                                        </p:tgtEl>
                                        <p:attrNameLst>
                                          <p:attrName>ppt_h</p:attrName>
                                        </p:attrNameLst>
                                      </p:cBhvr>
                                      <p:tavLst>
                                        <p:tav tm="0">
                                          <p:val>
                                            <p:strVal val="#ppt_h"/>
                                          </p:val>
                                        </p:tav>
                                        <p:tav tm="100000">
                                          <p:val>
                                            <p:strVal val="#ppt_h"/>
                                          </p:val>
                                        </p:tav>
                                      </p:tavLst>
                                    </p:anim>
                                  </p:childTnLst>
                                </p:cTn>
                              </p:par>
                              <p:par>
                                <p:cTn id="1053" presetID="8" presetClass="emph" presetSubtype="0" fill="hold" nodeType="withEffect">
                                  <p:stCondLst>
                                    <p:cond delay="4350"/>
                                  </p:stCondLst>
                                  <p:childTnLst>
                                    <p:animRot by="21600000">
                                      <p:cBhvr>
                                        <p:cTn id="1054" dur="2500" fill="hold"/>
                                        <p:tgtEl>
                                          <p:spTgt spid="64"/>
                                        </p:tgtEl>
                                        <p:attrNameLst>
                                          <p:attrName>r</p:attrName>
                                        </p:attrNameLst>
                                      </p:cBhvr>
                                    </p:animRot>
                                  </p:childTnLst>
                                </p:cTn>
                              </p:par>
                              <p:par>
                                <p:cTn id="1055" presetID="45" presetClass="entr" presetSubtype="0" fill="hold" nodeType="withEffect">
                                  <p:stCondLst>
                                    <p:cond delay="1200"/>
                                  </p:stCondLst>
                                  <p:childTnLst>
                                    <p:set>
                                      <p:cBhvr>
                                        <p:cTn id="1056" dur="1" fill="hold">
                                          <p:stCondLst>
                                            <p:cond delay="0"/>
                                          </p:stCondLst>
                                        </p:cTn>
                                        <p:tgtEl>
                                          <p:spTgt spid="65"/>
                                        </p:tgtEl>
                                        <p:attrNameLst>
                                          <p:attrName>style.visibility</p:attrName>
                                        </p:attrNameLst>
                                      </p:cBhvr>
                                      <p:to>
                                        <p:strVal val="visible"/>
                                      </p:to>
                                    </p:set>
                                    <p:animEffect transition="in" filter="fade">
                                      <p:cBhvr>
                                        <p:cTn id="1057" dur="500"/>
                                        <p:tgtEl>
                                          <p:spTgt spid="65"/>
                                        </p:tgtEl>
                                      </p:cBhvr>
                                    </p:animEffect>
                                    <p:anim calcmode="lin" valueType="num">
                                      <p:cBhvr>
                                        <p:cTn id="1058" dur="500" fill="hold"/>
                                        <p:tgtEl>
                                          <p:spTgt spid="65"/>
                                        </p:tgtEl>
                                        <p:attrNameLst>
                                          <p:attrName>ppt_w</p:attrName>
                                        </p:attrNameLst>
                                      </p:cBhvr>
                                      <p:tavLst>
                                        <p:tav tm="0" fmla="#ppt_w*sin(2.5*pi*$)">
                                          <p:val>
                                            <p:fltVal val="0"/>
                                          </p:val>
                                        </p:tav>
                                        <p:tav tm="100000">
                                          <p:val>
                                            <p:fltVal val="1"/>
                                          </p:val>
                                        </p:tav>
                                      </p:tavLst>
                                    </p:anim>
                                    <p:anim calcmode="lin" valueType="num">
                                      <p:cBhvr>
                                        <p:cTn id="1059" dur="500" fill="hold"/>
                                        <p:tgtEl>
                                          <p:spTgt spid="65"/>
                                        </p:tgtEl>
                                        <p:attrNameLst>
                                          <p:attrName>ppt_h</p:attrName>
                                        </p:attrNameLst>
                                      </p:cBhvr>
                                      <p:tavLst>
                                        <p:tav tm="0">
                                          <p:val>
                                            <p:strVal val="#ppt_h"/>
                                          </p:val>
                                        </p:tav>
                                        <p:tav tm="100000">
                                          <p:val>
                                            <p:strVal val="#ppt_h"/>
                                          </p:val>
                                        </p:tav>
                                      </p:tavLst>
                                    </p:anim>
                                  </p:childTnLst>
                                </p:cTn>
                              </p:par>
                              <p:par>
                                <p:cTn id="1060" presetID="0" presetClass="path" presetSubtype="0" fill="hold" nodeType="withEffect">
                                  <p:stCondLst>
                                    <p:cond delay="1200"/>
                                  </p:stCondLst>
                                  <p:childTnLst>
                                    <p:animMotion origin="layout" path="M -0.6408 0.00555 C -0.56823 -0.00124 -0.31163 -0.03364 -0.20503 -0.03457 C -0.09844 -0.0355 -0.0434 -0.0071 -0.00087 1.48148E-6 " pathEditMode="relative" rAng="0" ptsTypes="aaa">
                                      <p:cBhvr>
                                        <p:cTn id="1061" dur="500" fill="hold"/>
                                        <p:tgtEl>
                                          <p:spTgt spid="65"/>
                                        </p:tgtEl>
                                        <p:attrNameLst>
                                          <p:attrName>ppt_x</p:attrName>
                                          <p:attrName>ppt_y</p:attrName>
                                        </p:attrNameLst>
                                      </p:cBhvr>
                                      <p:rCtr x="31997" y="-2068"/>
                                    </p:animMotion>
                                  </p:childTnLst>
                                </p:cTn>
                              </p:par>
                              <p:par>
                                <p:cTn id="1062" presetID="8" presetClass="emph" presetSubtype="0" fill="hold" nodeType="withEffect">
                                  <p:stCondLst>
                                    <p:cond delay="1200"/>
                                  </p:stCondLst>
                                  <p:childTnLst>
                                    <p:animRot by="21600000">
                                      <p:cBhvr>
                                        <p:cTn id="1063" dur="500" fill="hold"/>
                                        <p:tgtEl>
                                          <p:spTgt spid="65"/>
                                        </p:tgtEl>
                                        <p:attrNameLst>
                                          <p:attrName>r</p:attrName>
                                        </p:attrNameLst>
                                      </p:cBhvr>
                                    </p:animRot>
                                  </p:childTnLst>
                                </p:cTn>
                              </p:par>
                              <p:par>
                                <p:cTn id="1064" presetID="42" presetClass="path" presetSubtype="0" fill="hold" nodeType="withEffect">
                                  <p:stCondLst>
                                    <p:cond delay="1700"/>
                                  </p:stCondLst>
                                  <p:childTnLst>
                                    <p:animMotion origin="layout" path="M 3.33333E-6 1.7284E-6 L 0.025 1.7284E-6 " pathEditMode="relative" rAng="0" ptsTypes="AA">
                                      <p:cBhvr>
                                        <p:cTn id="1065" dur="3000" fill="hold"/>
                                        <p:tgtEl>
                                          <p:spTgt spid="65"/>
                                        </p:tgtEl>
                                        <p:attrNameLst>
                                          <p:attrName>ppt_x</p:attrName>
                                          <p:attrName>ppt_y</p:attrName>
                                        </p:attrNameLst>
                                      </p:cBhvr>
                                      <p:rCtr x="1250" y="0"/>
                                    </p:animMotion>
                                  </p:childTnLst>
                                </p:cTn>
                              </p:par>
                              <p:par>
                                <p:cTn id="1066" presetID="19" presetClass="entr" presetSubtype="10" fill="hold" nodeType="withEffect">
                                  <p:stCondLst>
                                    <p:cond delay="1500"/>
                                  </p:stCondLst>
                                  <p:childTnLst>
                                    <p:set>
                                      <p:cBhvr>
                                        <p:cTn id="1067" dur="1" fill="hold">
                                          <p:stCondLst>
                                            <p:cond delay="0"/>
                                          </p:stCondLst>
                                        </p:cTn>
                                        <p:tgtEl>
                                          <p:spTgt spid="65"/>
                                        </p:tgtEl>
                                        <p:attrNameLst>
                                          <p:attrName>style.visibility</p:attrName>
                                        </p:attrNameLst>
                                      </p:cBhvr>
                                      <p:to>
                                        <p:strVal val="visible"/>
                                      </p:to>
                                    </p:set>
                                    <p:anim calcmode="lin" valueType="num">
                                      <p:cBhvr>
                                        <p:cTn id="1068" dur="3200" fill="hold"/>
                                        <p:tgtEl>
                                          <p:spTgt spid="65"/>
                                        </p:tgtEl>
                                        <p:attrNameLst>
                                          <p:attrName>ppt_w</p:attrName>
                                        </p:attrNameLst>
                                      </p:cBhvr>
                                      <p:tavLst>
                                        <p:tav tm="0" fmla="#ppt_w*sin(2.5*pi*$)">
                                          <p:val>
                                            <p:fltVal val="0"/>
                                          </p:val>
                                        </p:tav>
                                        <p:tav tm="100000">
                                          <p:val>
                                            <p:fltVal val="1"/>
                                          </p:val>
                                        </p:tav>
                                      </p:tavLst>
                                    </p:anim>
                                    <p:anim calcmode="lin" valueType="num">
                                      <p:cBhvr>
                                        <p:cTn id="1069" dur="3200" fill="hold"/>
                                        <p:tgtEl>
                                          <p:spTgt spid="65"/>
                                        </p:tgtEl>
                                        <p:attrNameLst>
                                          <p:attrName>ppt_h</p:attrName>
                                        </p:attrNameLst>
                                      </p:cBhvr>
                                      <p:tavLst>
                                        <p:tav tm="0">
                                          <p:val>
                                            <p:strVal val="#ppt_h"/>
                                          </p:val>
                                        </p:tav>
                                        <p:tav tm="100000">
                                          <p:val>
                                            <p:strVal val="#ppt_h"/>
                                          </p:val>
                                        </p:tav>
                                      </p:tavLst>
                                    </p:anim>
                                  </p:childTnLst>
                                </p:cTn>
                              </p:par>
                              <p:par>
                                <p:cTn id="1070" presetID="8" presetClass="emph" presetSubtype="0" fill="hold" nodeType="withEffect">
                                  <p:stCondLst>
                                    <p:cond delay="1500"/>
                                  </p:stCondLst>
                                  <p:childTnLst>
                                    <p:animRot by="21600000">
                                      <p:cBhvr>
                                        <p:cTn id="1071" dur="3200" fill="hold"/>
                                        <p:tgtEl>
                                          <p:spTgt spid="65"/>
                                        </p:tgtEl>
                                        <p:attrNameLst>
                                          <p:attrName>r</p:attrName>
                                        </p:attrNameLst>
                                      </p:cBhvr>
                                    </p:animRot>
                                  </p:childTnLst>
                                </p:cTn>
                              </p:par>
                              <p:par>
                                <p:cTn id="1072" presetID="0" presetClass="path" presetSubtype="0" fill="hold" nodeType="withEffect">
                                  <p:stCondLst>
                                    <p:cond delay="47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073" dur="2000" fill="hold"/>
                                        <p:tgtEl>
                                          <p:spTgt spid="65"/>
                                        </p:tgtEl>
                                        <p:attrNameLst>
                                          <p:attrName>ppt_x</p:attrName>
                                          <p:attrName>ppt_y</p:attrName>
                                        </p:attrNameLst>
                                      </p:cBhvr>
                                      <p:rCtr x="50000" y="2593"/>
                                    </p:animMotion>
                                  </p:childTnLst>
                                </p:cTn>
                              </p:par>
                              <p:par>
                                <p:cTn id="1074" presetID="19" presetClass="entr" presetSubtype="10" fill="hold" nodeType="withEffect">
                                  <p:stCondLst>
                                    <p:cond delay="4200"/>
                                  </p:stCondLst>
                                  <p:childTnLst>
                                    <p:set>
                                      <p:cBhvr>
                                        <p:cTn id="1075" dur="1" fill="hold">
                                          <p:stCondLst>
                                            <p:cond delay="0"/>
                                          </p:stCondLst>
                                        </p:cTn>
                                        <p:tgtEl>
                                          <p:spTgt spid="65"/>
                                        </p:tgtEl>
                                        <p:attrNameLst>
                                          <p:attrName>style.visibility</p:attrName>
                                        </p:attrNameLst>
                                      </p:cBhvr>
                                      <p:to>
                                        <p:strVal val="visible"/>
                                      </p:to>
                                    </p:set>
                                    <p:anim calcmode="lin" valueType="num">
                                      <p:cBhvr>
                                        <p:cTn id="1076" dur="2500" fill="hold"/>
                                        <p:tgtEl>
                                          <p:spTgt spid="65"/>
                                        </p:tgtEl>
                                        <p:attrNameLst>
                                          <p:attrName>ppt_w</p:attrName>
                                        </p:attrNameLst>
                                      </p:cBhvr>
                                      <p:tavLst>
                                        <p:tav tm="0" fmla="#ppt_w*sin(2.5*pi*$)">
                                          <p:val>
                                            <p:fltVal val="0"/>
                                          </p:val>
                                        </p:tav>
                                        <p:tav tm="100000">
                                          <p:val>
                                            <p:fltVal val="1"/>
                                          </p:val>
                                        </p:tav>
                                      </p:tavLst>
                                    </p:anim>
                                    <p:anim calcmode="lin" valueType="num">
                                      <p:cBhvr>
                                        <p:cTn id="1077" dur="2500" fill="hold"/>
                                        <p:tgtEl>
                                          <p:spTgt spid="65"/>
                                        </p:tgtEl>
                                        <p:attrNameLst>
                                          <p:attrName>ppt_h</p:attrName>
                                        </p:attrNameLst>
                                      </p:cBhvr>
                                      <p:tavLst>
                                        <p:tav tm="0">
                                          <p:val>
                                            <p:strVal val="#ppt_h"/>
                                          </p:val>
                                        </p:tav>
                                        <p:tav tm="100000">
                                          <p:val>
                                            <p:strVal val="#ppt_h"/>
                                          </p:val>
                                        </p:tav>
                                      </p:tavLst>
                                    </p:anim>
                                  </p:childTnLst>
                                </p:cTn>
                              </p:par>
                              <p:par>
                                <p:cTn id="1078" presetID="8" presetClass="emph" presetSubtype="0" fill="hold" nodeType="withEffect">
                                  <p:stCondLst>
                                    <p:cond delay="4200"/>
                                  </p:stCondLst>
                                  <p:childTnLst>
                                    <p:animRot by="21600000">
                                      <p:cBhvr>
                                        <p:cTn id="1079" dur="2500" fill="hold"/>
                                        <p:tgtEl>
                                          <p:spTgt spid="65"/>
                                        </p:tgtEl>
                                        <p:attrNameLst>
                                          <p:attrName>r</p:attrName>
                                        </p:attrNameLst>
                                      </p:cBhvr>
                                    </p:animRot>
                                  </p:childTnLst>
                                </p:cTn>
                              </p:par>
                              <p:par>
                                <p:cTn id="1080" presetID="45" presetClass="entr" presetSubtype="0" fill="hold" nodeType="withEffect">
                                  <p:stCondLst>
                                    <p:cond delay="1050"/>
                                  </p:stCondLst>
                                  <p:childTnLst>
                                    <p:set>
                                      <p:cBhvr>
                                        <p:cTn id="1081" dur="1" fill="hold">
                                          <p:stCondLst>
                                            <p:cond delay="0"/>
                                          </p:stCondLst>
                                        </p:cTn>
                                        <p:tgtEl>
                                          <p:spTgt spid="66"/>
                                        </p:tgtEl>
                                        <p:attrNameLst>
                                          <p:attrName>style.visibility</p:attrName>
                                        </p:attrNameLst>
                                      </p:cBhvr>
                                      <p:to>
                                        <p:strVal val="visible"/>
                                      </p:to>
                                    </p:set>
                                    <p:animEffect transition="in" filter="fade">
                                      <p:cBhvr>
                                        <p:cTn id="1082" dur="500"/>
                                        <p:tgtEl>
                                          <p:spTgt spid="66"/>
                                        </p:tgtEl>
                                      </p:cBhvr>
                                    </p:animEffect>
                                    <p:anim calcmode="lin" valueType="num">
                                      <p:cBhvr>
                                        <p:cTn id="1083" dur="500" fill="hold"/>
                                        <p:tgtEl>
                                          <p:spTgt spid="66"/>
                                        </p:tgtEl>
                                        <p:attrNameLst>
                                          <p:attrName>ppt_w</p:attrName>
                                        </p:attrNameLst>
                                      </p:cBhvr>
                                      <p:tavLst>
                                        <p:tav tm="0" fmla="#ppt_w*sin(2.5*pi*$)">
                                          <p:val>
                                            <p:fltVal val="0"/>
                                          </p:val>
                                        </p:tav>
                                        <p:tav tm="100000">
                                          <p:val>
                                            <p:fltVal val="1"/>
                                          </p:val>
                                        </p:tav>
                                      </p:tavLst>
                                    </p:anim>
                                    <p:anim calcmode="lin" valueType="num">
                                      <p:cBhvr>
                                        <p:cTn id="1084" dur="500" fill="hold"/>
                                        <p:tgtEl>
                                          <p:spTgt spid="66"/>
                                        </p:tgtEl>
                                        <p:attrNameLst>
                                          <p:attrName>ppt_h</p:attrName>
                                        </p:attrNameLst>
                                      </p:cBhvr>
                                      <p:tavLst>
                                        <p:tav tm="0">
                                          <p:val>
                                            <p:strVal val="#ppt_h"/>
                                          </p:val>
                                        </p:tav>
                                        <p:tav tm="100000">
                                          <p:val>
                                            <p:strVal val="#ppt_h"/>
                                          </p:val>
                                        </p:tav>
                                      </p:tavLst>
                                    </p:anim>
                                  </p:childTnLst>
                                </p:cTn>
                              </p:par>
                              <p:par>
                                <p:cTn id="1085" presetID="0" presetClass="path" presetSubtype="0" fill="hold" nodeType="withEffect">
                                  <p:stCondLst>
                                    <p:cond delay="1050"/>
                                  </p:stCondLst>
                                  <p:childTnLst>
                                    <p:animMotion origin="layout" path="M -0.65607 0.05772 C -0.57656 0.05833 -0.28819 0.07006 -0.17899 0.06049 C -0.06979 0.05093 -0.03802 0.01265 -0.00086 -2.46914E-7 " pathEditMode="relative" rAng="0" ptsTypes="aaa">
                                      <p:cBhvr>
                                        <p:cTn id="1086" dur="500" fill="hold"/>
                                        <p:tgtEl>
                                          <p:spTgt spid="66"/>
                                        </p:tgtEl>
                                        <p:attrNameLst>
                                          <p:attrName>ppt_x</p:attrName>
                                          <p:attrName>ppt_y</p:attrName>
                                        </p:attrNameLst>
                                      </p:cBhvr>
                                      <p:rCtr x="32760" y="-2284"/>
                                    </p:animMotion>
                                  </p:childTnLst>
                                </p:cTn>
                              </p:par>
                              <p:par>
                                <p:cTn id="1087" presetID="8" presetClass="emph" presetSubtype="0" fill="hold" nodeType="withEffect">
                                  <p:stCondLst>
                                    <p:cond delay="1050"/>
                                  </p:stCondLst>
                                  <p:childTnLst>
                                    <p:animRot by="21600000">
                                      <p:cBhvr>
                                        <p:cTn id="1088" dur="500" fill="hold"/>
                                        <p:tgtEl>
                                          <p:spTgt spid="66"/>
                                        </p:tgtEl>
                                        <p:attrNameLst>
                                          <p:attrName>r</p:attrName>
                                        </p:attrNameLst>
                                      </p:cBhvr>
                                    </p:animRot>
                                  </p:childTnLst>
                                </p:cTn>
                              </p:par>
                              <p:par>
                                <p:cTn id="1089" presetID="42" presetClass="path" presetSubtype="0" fill="hold" nodeType="withEffect">
                                  <p:stCondLst>
                                    <p:cond delay="1550"/>
                                  </p:stCondLst>
                                  <p:childTnLst>
                                    <p:animMotion origin="layout" path="M 3.33333E-6 1.7284E-6 L 0.025 1.7284E-6 " pathEditMode="relative" rAng="0" ptsTypes="AA">
                                      <p:cBhvr>
                                        <p:cTn id="1090" dur="3000" fill="hold"/>
                                        <p:tgtEl>
                                          <p:spTgt spid="66"/>
                                        </p:tgtEl>
                                        <p:attrNameLst>
                                          <p:attrName>ppt_x</p:attrName>
                                          <p:attrName>ppt_y</p:attrName>
                                        </p:attrNameLst>
                                      </p:cBhvr>
                                      <p:rCtr x="1250" y="0"/>
                                    </p:animMotion>
                                  </p:childTnLst>
                                </p:cTn>
                              </p:par>
                              <p:par>
                                <p:cTn id="1091" presetID="19" presetClass="entr" presetSubtype="10" fill="hold" nodeType="withEffect">
                                  <p:stCondLst>
                                    <p:cond delay="1350"/>
                                  </p:stCondLst>
                                  <p:childTnLst>
                                    <p:set>
                                      <p:cBhvr>
                                        <p:cTn id="1092" dur="1" fill="hold">
                                          <p:stCondLst>
                                            <p:cond delay="0"/>
                                          </p:stCondLst>
                                        </p:cTn>
                                        <p:tgtEl>
                                          <p:spTgt spid="66"/>
                                        </p:tgtEl>
                                        <p:attrNameLst>
                                          <p:attrName>style.visibility</p:attrName>
                                        </p:attrNameLst>
                                      </p:cBhvr>
                                      <p:to>
                                        <p:strVal val="visible"/>
                                      </p:to>
                                    </p:set>
                                    <p:anim calcmode="lin" valueType="num">
                                      <p:cBhvr>
                                        <p:cTn id="1093" dur="3200" fill="hold"/>
                                        <p:tgtEl>
                                          <p:spTgt spid="66"/>
                                        </p:tgtEl>
                                        <p:attrNameLst>
                                          <p:attrName>ppt_w</p:attrName>
                                        </p:attrNameLst>
                                      </p:cBhvr>
                                      <p:tavLst>
                                        <p:tav tm="0" fmla="#ppt_w*sin(2.5*pi*$)">
                                          <p:val>
                                            <p:fltVal val="0"/>
                                          </p:val>
                                        </p:tav>
                                        <p:tav tm="100000">
                                          <p:val>
                                            <p:fltVal val="1"/>
                                          </p:val>
                                        </p:tav>
                                      </p:tavLst>
                                    </p:anim>
                                    <p:anim calcmode="lin" valueType="num">
                                      <p:cBhvr>
                                        <p:cTn id="1094" dur="3200" fill="hold"/>
                                        <p:tgtEl>
                                          <p:spTgt spid="66"/>
                                        </p:tgtEl>
                                        <p:attrNameLst>
                                          <p:attrName>ppt_h</p:attrName>
                                        </p:attrNameLst>
                                      </p:cBhvr>
                                      <p:tavLst>
                                        <p:tav tm="0">
                                          <p:val>
                                            <p:strVal val="#ppt_h"/>
                                          </p:val>
                                        </p:tav>
                                        <p:tav tm="100000">
                                          <p:val>
                                            <p:strVal val="#ppt_h"/>
                                          </p:val>
                                        </p:tav>
                                      </p:tavLst>
                                    </p:anim>
                                  </p:childTnLst>
                                </p:cTn>
                              </p:par>
                              <p:par>
                                <p:cTn id="1095" presetID="8" presetClass="emph" presetSubtype="0" fill="hold" nodeType="withEffect">
                                  <p:stCondLst>
                                    <p:cond delay="1350"/>
                                  </p:stCondLst>
                                  <p:childTnLst>
                                    <p:animRot by="21600000">
                                      <p:cBhvr>
                                        <p:cTn id="1096" dur="3200" fill="hold"/>
                                        <p:tgtEl>
                                          <p:spTgt spid="66"/>
                                        </p:tgtEl>
                                        <p:attrNameLst>
                                          <p:attrName>r</p:attrName>
                                        </p:attrNameLst>
                                      </p:cBhvr>
                                    </p:animRot>
                                  </p:childTnLst>
                                </p:cTn>
                              </p:par>
                              <p:par>
                                <p:cTn id="1097" presetID="0" presetClass="path" presetSubtype="0" fill="hold" nodeType="withEffect">
                                  <p:stCondLst>
                                    <p:cond delay="45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098" dur="2000" fill="hold"/>
                                        <p:tgtEl>
                                          <p:spTgt spid="66"/>
                                        </p:tgtEl>
                                        <p:attrNameLst>
                                          <p:attrName>ppt_x</p:attrName>
                                          <p:attrName>ppt_y</p:attrName>
                                        </p:attrNameLst>
                                      </p:cBhvr>
                                      <p:rCtr x="50000" y="2593"/>
                                    </p:animMotion>
                                  </p:childTnLst>
                                </p:cTn>
                              </p:par>
                              <p:par>
                                <p:cTn id="1099" presetID="19" presetClass="entr" presetSubtype="10" fill="hold" nodeType="withEffect">
                                  <p:stCondLst>
                                    <p:cond delay="4050"/>
                                  </p:stCondLst>
                                  <p:childTnLst>
                                    <p:set>
                                      <p:cBhvr>
                                        <p:cTn id="1100" dur="1" fill="hold">
                                          <p:stCondLst>
                                            <p:cond delay="0"/>
                                          </p:stCondLst>
                                        </p:cTn>
                                        <p:tgtEl>
                                          <p:spTgt spid="66"/>
                                        </p:tgtEl>
                                        <p:attrNameLst>
                                          <p:attrName>style.visibility</p:attrName>
                                        </p:attrNameLst>
                                      </p:cBhvr>
                                      <p:to>
                                        <p:strVal val="visible"/>
                                      </p:to>
                                    </p:set>
                                    <p:anim calcmode="lin" valueType="num">
                                      <p:cBhvr>
                                        <p:cTn id="1101" dur="2500" fill="hold"/>
                                        <p:tgtEl>
                                          <p:spTgt spid="66"/>
                                        </p:tgtEl>
                                        <p:attrNameLst>
                                          <p:attrName>ppt_w</p:attrName>
                                        </p:attrNameLst>
                                      </p:cBhvr>
                                      <p:tavLst>
                                        <p:tav tm="0" fmla="#ppt_w*sin(2.5*pi*$)">
                                          <p:val>
                                            <p:fltVal val="0"/>
                                          </p:val>
                                        </p:tav>
                                        <p:tav tm="100000">
                                          <p:val>
                                            <p:fltVal val="1"/>
                                          </p:val>
                                        </p:tav>
                                      </p:tavLst>
                                    </p:anim>
                                    <p:anim calcmode="lin" valueType="num">
                                      <p:cBhvr>
                                        <p:cTn id="1102" dur="2500" fill="hold"/>
                                        <p:tgtEl>
                                          <p:spTgt spid="66"/>
                                        </p:tgtEl>
                                        <p:attrNameLst>
                                          <p:attrName>ppt_h</p:attrName>
                                        </p:attrNameLst>
                                      </p:cBhvr>
                                      <p:tavLst>
                                        <p:tav tm="0">
                                          <p:val>
                                            <p:strVal val="#ppt_h"/>
                                          </p:val>
                                        </p:tav>
                                        <p:tav tm="100000">
                                          <p:val>
                                            <p:strVal val="#ppt_h"/>
                                          </p:val>
                                        </p:tav>
                                      </p:tavLst>
                                    </p:anim>
                                  </p:childTnLst>
                                </p:cTn>
                              </p:par>
                              <p:par>
                                <p:cTn id="1103" presetID="8" presetClass="emph" presetSubtype="0" fill="hold" nodeType="withEffect">
                                  <p:stCondLst>
                                    <p:cond delay="4050"/>
                                  </p:stCondLst>
                                  <p:childTnLst>
                                    <p:animRot by="21600000">
                                      <p:cBhvr>
                                        <p:cTn id="1104" dur="2500" fill="hold"/>
                                        <p:tgtEl>
                                          <p:spTgt spid="66"/>
                                        </p:tgtEl>
                                        <p:attrNameLst>
                                          <p:attrName>r</p:attrName>
                                        </p:attrNameLst>
                                      </p:cBhvr>
                                    </p:animRot>
                                  </p:childTnLst>
                                </p:cTn>
                              </p:par>
                              <p:par>
                                <p:cTn id="1105" presetID="45" presetClass="entr" presetSubtype="0" fill="hold" nodeType="withEffect">
                                  <p:stCondLst>
                                    <p:cond delay="1150"/>
                                  </p:stCondLst>
                                  <p:childTnLst>
                                    <p:set>
                                      <p:cBhvr>
                                        <p:cTn id="1106" dur="1" fill="hold">
                                          <p:stCondLst>
                                            <p:cond delay="0"/>
                                          </p:stCondLst>
                                        </p:cTn>
                                        <p:tgtEl>
                                          <p:spTgt spid="67"/>
                                        </p:tgtEl>
                                        <p:attrNameLst>
                                          <p:attrName>style.visibility</p:attrName>
                                        </p:attrNameLst>
                                      </p:cBhvr>
                                      <p:to>
                                        <p:strVal val="visible"/>
                                      </p:to>
                                    </p:set>
                                    <p:animEffect transition="in" filter="fade">
                                      <p:cBhvr>
                                        <p:cTn id="1107" dur="500"/>
                                        <p:tgtEl>
                                          <p:spTgt spid="67"/>
                                        </p:tgtEl>
                                      </p:cBhvr>
                                    </p:animEffect>
                                    <p:anim calcmode="lin" valueType="num">
                                      <p:cBhvr>
                                        <p:cTn id="1108" dur="500" fill="hold"/>
                                        <p:tgtEl>
                                          <p:spTgt spid="67"/>
                                        </p:tgtEl>
                                        <p:attrNameLst>
                                          <p:attrName>ppt_w</p:attrName>
                                        </p:attrNameLst>
                                      </p:cBhvr>
                                      <p:tavLst>
                                        <p:tav tm="0" fmla="#ppt_w*sin(2.5*pi*$)">
                                          <p:val>
                                            <p:fltVal val="0"/>
                                          </p:val>
                                        </p:tav>
                                        <p:tav tm="100000">
                                          <p:val>
                                            <p:fltVal val="1"/>
                                          </p:val>
                                        </p:tav>
                                      </p:tavLst>
                                    </p:anim>
                                    <p:anim calcmode="lin" valueType="num">
                                      <p:cBhvr>
                                        <p:cTn id="1109" dur="500" fill="hold"/>
                                        <p:tgtEl>
                                          <p:spTgt spid="67"/>
                                        </p:tgtEl>
                                        <p:attrNameLst>
                                          <p:attrName>ppt_h</p:attrName>
                                        </p:attrNameLst>
                                      </p:cBhvr>
                                      <p:tavLst>
                                        <p:tav tm="0">
                                          <p:val>
                                            <p:strVal val="#ppt_h"/>
                                          </p:val>
                                        </p:tav>
                                        <p:tav tm="100000">
                                          <p:val>
                                            <p:strVal val="#ppt_h"/>
                                          </p:val>
                                        </p:tav>
                                      </p:tavLst>
                                    </p:anim>
                                  </p:childTnLst>
                                </p:cTn>
                              </p:par>
                              <p:par>
                                <p:cTn id="1110" presetID="0" presetClass="path" presetSubtype="0" fill="hold" nodeType="withEffect">
                                  <p:stCondLst>
                                    <p:cond delay="1150"/>
                                  </p:stCondLst>
                                  <p:childTnLst>
                                    <p:animMotion origin="layout" path="M -0.67986 0.05371 C -0.59653 0.05494 -0.29219 0.06945 -0.17899 0.0605 C -0.0658 0.05155 -0.03802 0.01266 -0.00087 -2.59259E-6 " pathEditMode="relative" rAng="0" ptsTypes="aaa">
                                      <p:cBhvr>
                                        <p:cTn id="1111" dur="500" fill="hold"/>
                                        <p:tgtEl>
                                          <p:spTgt spid="67"/>
                                        </p:tgtEl>
                                        <p:attrNameLst>
                                          <p:attrName>ppt_x</p:attrName>
                                          <p:attrName>ppt_y</p:attrName>
                                        </p:attrNameLst>
                                      </p:cBhvr>
                                      <p:rCtr x="33941" y="-1914"/>
                                    </p:animMotion>
                                  </p:childTnLst>
                                </p:cTn>
                              </p:par>
                              <p:par>
                                <p:cTn id="1112" presetID="8" presetClass="emph" presetSubtype="0" fill="hold" nodeType="withEffect">
                                  <p:stCondLst>
                                    <p:cond delay="1150"/>
                                  </p:stCondLst>
                                  <p:childTnLst>
                                    <p:animRot by="21600000">
                                      <p:cBhvr>
                                        <p:cTn id="1113" dur="500" fill="hold"/>
                                        <p:tgtEl>
                                          <p:spTgt spid="67"/>
                                        </p:tgtEl>
                                        <p:attrNameLst>
                                          <p:attrName>r</p:attrName>
                                        </p:attrNameLst>
                                      </p:cBhvr>
                                    </p:animRot>
                                  </p:childTnLst>
                                </p:cTn>
                              </p:par>
                              <p:par>
                                <p:cTn id="1114" presetID="42" presetClass="path" presetSubtype="0" fill="hold" nodeType="withEffect">
                                  <p:stCondLst>
                                    <p:cond delay="1650"/>
                                  </p:stCondLst>
                                  <p:childTnLst>
                                    <p:animMotion origin="layout" path="M 3.33333E-6 1.7284E-6 L 0.025 1.7284E-6 " pathEditMode="relative" rAng="0" ptsTypes="AA">
                                      <p:cBhvr>
                                        <p:cTn id="1115" dur="3000" fill="hold"/>
                                        <p:tgtEl>
                                          <p:spTgt spid="67"/>
                                        </p:tgtEl>
                                        <p:attrNameLst>
                                          <p:attrName>ppt_x</p:attrName>
                                          <p:attrName>ppt_y</p:attrName>
                                        </p:attrNameLst>
                                      </p:cBhvr>
                                      <p:rCtr x="1250" y="0"/>
                                    </p:animMotion>
                                  </p:childTnLst>
                                </p:cTn>
                              </p:par>
                              <p:par>
                                <p:cTn id="1116" presetID="19" presetClass="entr" presetSubtype="10" fill="hold" nodeType="withEffect">
                                  <p:stCondLst>
                                    <p:cond delay="1450"/>
                                  </p:stCondLst>
                                  <p:childTnLst>
                                    <p:set>
                                      <p:cBhvr>
                                        <p:cTn id="1117" dur="1" fill="hold">
                                          <p:stCondLst>
                                            <p:cond delay="0"/>
                                          </p:stCondLst>
                                        </p:cTn>
                                        <p:tgtEl>
                                          <p:spTgt spid="67"/>
                                        </p:tgtEl>
                                        <p:attrNameLst>
                                          <p:attrName>style.visibility</p:attrName>
                                        </p:attrNameLst>
                                      </p:cBhvr>
                                      <p:to>
                                        <p:strVal val="visible"/>
                                      </p:to>
                                    </p:set>
                                    <p:anim calcmode="lin" valueType="num">
                                      <p:cBhvr>
                                        <p:cTn id="1118" dur="3200" fill="hold"/>
                                        <p:tgtEl>
                                          <p:spTgt spid="67"/>
                                        </p:tgtEl>
                                        <p:attrNameLst>
                                          <p:attrName>ppt_w</p:attrName>
                                        </p:attrNameLst>
                                      </p:cBhvr>
                                      <p:tavLst>
                                        <p:tav tm="0" fmla="#ppt_w*sin(2.5*pi*$)">
                                          <p:val>
                                            <p:fltVal val="0"/>
                                          </p:val>
                                        </p:tav>
                                        <p:tav tm="100000">
                                          <p:val>
                                            <p:fltVal val="1"/>
                                          </p:val>
                                        </p:tav>
                                      </p:tavLst>
                                    </p:anim>
                                    <p:anim calcmode="lin" valueType="num">
                                      <p:cBhvr>
                                        <p:cTn id="1119" dur="3200" fill="hold"/>
                                        <p:tgtEl>
                                          <p:spTgt spid="67"/>
                                        </p:tgtEl>
                                        <p:attrNameLst>
                                          <p:attrName>ppt_h</p:attrName>
                                        </p:attrNameLst>
                                      </p:cBhvr>
                                      <p:tavLst>
                                        <p:tav tm="0">
                                          <p:val>
                                            <p:strVal val="#ppt_h"/>
                                          </p:val>
                                        </p:tav>
                                        <p:tav tm="100000">
                                          <p:val>
                                            <p:strVal val="#ppt_h"/>
                                          </p:val>
                                        </p:tav>
                                      </p:tavLst>
                                    </p:anim>
                                  </p:childTnLst>
                                </p:cTn>
                              </p:par>
                              <p:par>
                                <p:cTn id="1120" presetID="8" presetClass="emph" presetSubtype="0" fill="hold" nodeType="withEffect">
                                  <p:stCondLst>
                                    <p:cond delay="1450"/>
                                  </p:stCondLst>
                                  <p:childTnLst>
                                    <p:animRot by="21600000">
                                      <p:cBhvr>
                                        <p:cTn id="1121" dur="3200" fill="hold"/>
                                        <p:tgtEl>
                                          <p:spTgt spid="67"/>
                                        </p:tgtEl>
                                        <p:attrNameLst>
                                          <p:attrName>r</p:attrName>
                                        </p:attrNameLst>
                                      </p:cBhvr>
                                    </p:animRot>
                                  </p:childTnLst>
                                </p:cTn>
                              </p:par>
                              <p:par>
                                <p:cTn id="1122" presetID="0" presetClass="path" presetSubtype="0" fill="hold" nodeType="withEffect">
                                  <p:stCondLst>
                                    <p:cond delay="46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123" dur="2000" fill="hold"/>
                                        <p:tgtEl>
                                          <p:spTgt spid="67"/>
                                        </p:tgtEl>
                                        <p:attrNameLst>
                                          <p:attrName>ppt_x</p:attrName>
                                          <p:attrName>ppt_y</p:attrName>
                                        </p:attrNameLst>
                                      </p:cBhvr>
                                      <p:rCtr x="50000" y="2593"/>
                                    </p:animMotion>
                                  </p:childTnLst>
                                </p:cTn>
                              </p:par>
                              <p:par>
                                <p:cTn id="1124" presetID="19" presetClass="entr" presetSubtype="10" fill="hold" nodeType="withEffect">
                                  <p:stCondLst>
                                    <p:cond delay="4150"/>
                                  </p:stCondLst>
                                  <p:childTnLst>
                                    <p:set>
                                      <p:cBhvr>
                                        <p:cTn id="1125" dur="1" fill="hold">
                                          <p:stCondLst>
                                            <p:cond delay="0"/>
                                          </p:stCondLst>
                                        </p:cTn>
                                        <p:tgtEl>
                                          <p:spTgt spid="67"/>
                                        </p:tgtEl>
                                        <p:attrNameLst>
                                          <p:attrName>style.visibility</p:attrName>
                                        </p:attrNameLst>
                                      </p:cBhvr>
                                      <p:to>
                                        <p:strVal val="visible"/>
                                      </p:to>
                                    </p:set>
                                    <p:anim calcmode="lin" valueType="num">
                                      <p:cBhvr>
                                        <p:cTn id="1126" dur="2500" fill="hold"/>
                                        <p:tgtEl>
                                          <p:spTgt spid="67"/>
                                        </p:tgtEl>
                                        <p:attrNameLst>
                                          <p:attrName>ppt_w</p:attrName>
                                        </p:attrNameLst>
                                      </p:cBhvr>
                                      <p:tavLst>
                                        <p:tav tm="0" fmla="#ppt_w*sin(2.5*pi*$)">
                                          <p:val>
                                            <p:fltVal val="0"/>
                                          </p:val>
                                        </p:tav>
                                        <p:tav tm="100000">
                                          <p:val>
                                            <p:fltVal val="1"/>
                                          </p:val>
                                        </p:tav>
                                      </p:tavLst>
                                    </p:anim>
                                    <p:anim calcmode="lin" valueType="num">
                                      <p:cBhvr>
                                        <p:cTn id="1127" dur="2500" fill="hold"/>
                                        <p:tgtEl>
                                          <p:spTgt spid="67"/>
                                        </p:tgtEl>
                                        <p:attrNameLst>
                                          <p:attrName>ppt_h</p:attrName>
                                        </p:attrNameLst>
                                      </p:cBhvr>
                                      <p:tavLst>
                                        <p:tav tm="0">
                                          <p:val>
                                            <p:strVal val="#ppt_h"/>
                                          </p:val>
                                        </p:tav>
                                        <p:tav tm="100000">
                                          <p:val>
                                            <p:strVal val="#ppt_h"/>
                                          </p:val>
                                        </p:tav>
                                      </p:tavLst>
                                    </p:anim>
                                  </p:childTnLst>
                                </p:cTn>
                              </p:par>
                              <p:par>
                                <p:cTn id="1128" presetID="8" presetClass="emph" presetSubtype="0" fill="hold" nodeType="withEffect">
                                  <p:stCondLst>
                                    <p:cond delay="4150"/>
                                  </p:stCondLst>
                                  <p:childTnLst>
                                    <p:animRot by="21600000">
                                      <p:cBhvr>
                                        <p:cTn id="1129" dur="2500" fill="hold"/>
                                        <p:tgtEl>
                                          <p:spTgt spid="67"/>
                                        </p:tgtEl>
                                        <p:attrNameLst>
                                          <p:attrName>r</p:attrName>
                                        </p:attrNameLst>
                                      </p:cBhvr>
                                    </p:animRot>
                                  </p:childTnLst>
                                </p:cTn>
                              </p:par>
                              <p:par>
                                <p:cTn id="1130" presetID="45" presetClass="entr" presetSubtype="0" fill="hold" nodeType="withEffect">
                                  <p:stCondLst>
                                    <p:cond delay="1200"/>
                                  </p:stCondLst>
                                  <p:childTnLst>
                                    <p:set>
                                      <p:cBhvr>
                                        <p:cTn id="1131" dur="1" fill="hold">
                                          <p:stCondLst>
                                            <p:cond delay="0"/>
                                          </p:stCondLst>
                                        </p:cTn>
                                        <p:tgtEl>
                                          <p:spTgt spid="68"/>
                                        </p:tgtEl>
                                        <p:attrNameLst>
                                          <p:attrName>style.visibility</p:attrName>
                                        </p:attrNameLst>
                                      </p:cBhvr>
                                      <p:to>
                                        <p:strVal val="visible"/>
                                      </p:to>
                                    </p:set>
                                    <p:animEffect transition="in" filter="fade">
                                      <p:cBhvr>
                                        <p:cTn id="1132" dur="500"/>
                                        <p:tgtEl>
                                          <p:spTgt spid="68"/>
                                        </p:tgtEl>
                                      </p:cBhvr>
                                    </p:animEffect>
                                    <p:anim calcmode="lin" valueType="num">
                                      <p:cBhvr>
                                        <p:cTn id="1133" dur="500" fill="hold"/>
                                        <p:tgtEl>
                                          <p:spTgt spid="68"/>
                                        </p:tgtEl>
                                        <p:attrNameLst>
                                          <p:attrName>ppt_w</p:attrName>
                                        </p:attrNameLst>
                                      </p:cBhvr>
                                      <p:tavLst>
                                        <p:tav tm="0" fmla="#ppt_w*sin(2.5*pi*$)">
                                          <p:val>
                                            <p:fltVal val="0"/>
                                          </p:val>
                                        </p:tav>
                                        <p:tav tm="100000">
                                          <p:val>
                                            <p:fltVal val="1"/>
                                          </p:val>
                                        </p:tav>
                                      </p:tavLst>
                                    </p:anim>
                                    <p:anim calcmode="lin" valueType="num">
                                      <p:cBhvr>
                                        <p:cTn id="1134" dur="500" fill="hold"/>
                                        <p:tgtEl>
                                          <p:spTgt spid="68"/>
                                        </p:tgtEl>
                                        <p:attrNameLst>
                                          <p:attrName>ppt_h</p:attrName>
                                        </p:attrNameLst>
                                      </p:cBhvr>
                                      <p:tavLst>
                                        <p:tav tm="0">
                                          <p:val>
                                            <p:strVal val="#ppt_h"/>
                                          </p:val>
                                        </p:tav>
                                        <p:tav tm="100000">
                                          <p:val>
                                            <p:strVal val="#ppt_h"/>
                                          </p:val>
                                        </p:tav>
                                      </p:tavLst>
                                    </p:anim>
                                  </p:childTnLst>
                                </p:cTn>
                              </p:par>
                              <p:par>
                                <p:cTn id="1135" presetID="0" presetClass="path" presetSubtype="0" fill="hold" nodeType="withEffect">
                                  <p:stCondLst>
                                    <p:cond delay="1200"/>
                                  </p:stCondLst>
                                  <p:childTnLst>
                                    <p:animMotion origin="layout" path="M -0.69618 0.08487 C -0.60989 0.08086 -0.29479 0.07469 -0.17899 0.06049 C -0.06319 0.04629 -0.03802 0.01265 -0.00086 3.58025E-6 " pathEditMode="relative" rAng="0" ptsTypes="aaa">
                                      <p:cBhvr>
                                        <p:cTn id="1136" dur="500" fill="hold"/>
                                        <p:tgtEl>
                                          <p:spTgt spid="68"/>
                                        </p:tgtEl>
                                        <p:attrNameLst>
                                          <p:attrName>ppt_x</p:attrName>
                                          <p:attrName>ppt_y</p:attrName>
                                        </p:attrNameLst>
                                      </p:cBhvr>
                                      <p:rCtr x="34757" y="-4259"/>
                                    </p:animMotion>
                                  </p:childTnLst>
                                </p:cTn>
                              </p:par>
                              <p:par>
                                <p:cTn id="1137" presetID="8" presetClass="emph" presetSubtype="0" fill="hold" nodeType="withEffect">
                                  <p:stCondLst>
                                    <p:cond delay="1200"/>
                                  </p:stCondLst>
                                  <p:childTnLst>
                                    <p:animRot by="21600000">
                                      <p:cBhvr>
                                        <p:cTn id="1138" dur="500" fill="hold"/>
                                        <p:tgtEl>
                                          <p:spTgt spid="68"/>
                                        </p:tgtEl>
                                        <p:attrNameLst>
                                          <p:attrName>r</p:attrName>
                                        </p:attrNameLst>
                                      </p:cBhvr>
                                    </p:animRot>
                                  </p:childTnLst>
                                </p:cTn>
                              </p:par>
                              <p:par>
                                <p:cTn id="1139" presetID="42" presetClass="path" presetSubtype="0" fill="hold" nodeType="withEffect">
                                  <p:stCondLst>
                                    <p:cond delay="1700"/>
                                  </p:stCondLst>
                                  <p:childTnLst>
                                    <p:animMotion origin="layout" path="M 3.33333E-6 1.7284E-6 L 0.025 1.7284E-6 " pathEditMode="relative" rAng="0" ptsTypes="AA">
                                      <p:cBhvr>
                                        <p:cTn id="1140" dur="3000" fill="hold"/>
                                        <p:tgtEl>
                                          <p:spTgt spid="68"/>
                                        </p:tgtEl>
                                        <p:attrNameLst>
                                          <p:attrName>ppt_x</p:attrName>
                                          <p:attrName>ppt_y</p:attrName>
                                        </p:attrNameLst>
                                      </p:cBhvr>
                                      <p:rCtr x="1250" y="0"/>
                                    </p:animMotion>
                                  </p:childTnLst>
                                </p:cTn>
                              </p:par>
                              <p:par>
                                <p:cTn id="1141" presetID="19" presetClass="entr" presetSubtype="10" fill="hold" nodeType="withEffect">
                                  <p:stCondLst>
                                    <p:cond delay="1500"/>
                                  </p:stCondLst>
                                  <p:childTnLst>
                                    <p:set>
                                      <p:cBhvr>
                                        <p:cTn id="1142" dur="1" fill="hold">
                                          <p:stCondLst>
                                            <p:cond delay="0"/>
                                          </p:stCondLst>
                                        </p:cTn>
                                        <p:tgtEl>
                                          <p:spTgt spid="68"/>
                                        </p:tgtEl>
                                        <p:attrNameLst>
                                          <p:attrName>style.visibility</p:attrName>
                                        </p:attrNameLst>
                                      </p:cBhvr>
                                      <p:to>
                                        <p:strVal val="visible"/>
                                      </p:to>
                                    </p:set>
                                    <p:anim calcmode="lin" valueType="num">
                                      <p:cBhvr>
                                        <p:cTn id="1143" dur="3200" fill="hold"/>
                                        <p:tgtEl>
                                          <p:spTgt spid="68"/>
                                        </p:tgtEl>
                                        <p:attrNameLst>
                                          <p:attrName>ppt_w</p:attrName>
                                        </p:attrNameLst>
                                      </p:cBhvr>
                                      <p:tavLst>
                                        <p:tav tm="0" fmla="#ppt_w*sin(2.5*pi*$)">
                                          <p:val>
                                            <p:fltVal val="0"/>
                                          </p:val>
                                        </p:tav>
                                        <p:tav tm="100000">
                                          <p:val>
                                            <p:fltVal val="1"/>
                                          </p:val>
                                        </p:tav>
                                      </p:tavLst>
                                    </p:anim>
                                    <p:anim calcmode="lin" valueType="num">
                                      <p:cBhvr>
                                        <p:cTn id="1144" dur="3200" fill="hold"/>
                                        <p:tgtEl>
                                          <p:spTgt spid="68"/>
                                        </p:tgtEl>
                                        <p:attrNameLst>
                                          <p:attrName>ppt_h</p:attrName>
                                        </p:attrNameLst>
                                      </p:cBhvr>
                                      <p:tavLst>
                                        <p:tav tm="0">
                                          <p:val>
                                            <p:strVal val="#ppt_h"/>
                                          </p:val>
                                        </p:tav>
                                        <p:tav tm="100000">
                                          <p:val>
                                            <p:strVal val="#ppt_h"/>
                                          </p:val>
                                        </p:tav>
                                      </p:tavLst>
                                    </p:anim>
                                  </p:childTnLst>
                                </p:cTn>
                              </p:par>
                              <p:par>
                                <p:cTn id="1145" presetID="8" presetClass="emph" presetSubtype="0" fill="hold" nodeType="withEffect">
                                  <p:stCondLst>
                                    <p:cond delay="1500"/>
                                  </p:stCondLst>
                                  <p:childTnLst>
                                    <p:animRot by="21600000">
                                      <p:cBhvr>
                                        <p:cTn id="1146" dur="3200" fill="hold"/>
                                        <p:tgtEl>
                                          <p:spTgt spid="68"/>
                                        </p:tgtEl>
                                        <p:attrNameLst>
                                          <p:attrName>r</p:attrName>
                                        </p:attrNameLst>
                                      </p:cBhvr>
                                    </p:animRot>
                                  </p:childTnLst>
                                </p:cTn>
                              </p:par>
                              <p:par>
                                <p:cTn id="1147" presetID="0" presetClass="path" presetSubtype="0" fill="hold" nodeType="withEffect">
                                  <p:stCondLst>
                                    <p:cond delay="47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148" dur="2000" fill="hold"/>
                                        <p:tgtEl>
                                          <p:spTgt spid="68"/>
                                        </p:tgtEl>
                                        <p:attrNameLst>
                                          <p:attrName>ppt_x</p:attrName>
                                          <p:attrName>ppt_y</p:attrName>
                                        </p:attrNameLst>
                                      </p:cBhvr>
                                      <p:rCtr x="50000" y="2593"/>
                                    </p:animMotion>
                                  </p:childTnLst>
                                </p:cTn>
                              </p:par>
                              <p:par>
                                <p:cTn id="1149" presetID="19" presetClass="entr" presetSubtype="10" fill="hold" nodeType="withEffect">
                                  <p:stCondLst>
                                    <p:cond delay="4200"/>
                                  </p:stCondLst>
                                  <p:childTnLst>
                                    <p:set>
                                      <p:cBhvr>
                                        <p:cTn id="1150" dur="1" fill="hold">
                                          <p:stCondLst>
                                            <p:cond delay="0"/>
                                          </p:stCondLst>
                                        </p:cTn>
                                        <p:tgtEl>
                                          <p:spTgt spid="68"/>
                                        </p:tgtEl>
                                        <p:attrNameLst>
                                          <p:attrName>style.visibility</p:attrName>
                                        </p:attrNameLst>
                                      </p:cBhvr>
                                      <p:to>
                                        <p:strVal val="visible"/>
                                      </p:to>
                                    </p:set>
                                    <p:anim calcmode="lin" valueType="num">
                                      <p:cBhvr>
                                        <p:cTn id="1151" dur="2500" fill="hold"/>
                                        <p:tgtEl>
                                          <p:spTgt spid="68"/>
                                        </p:tgtEl>
                                        <p:attrNameLst>
                                          <p:attrName>ppt_w</p:attrName>
                                        </p:attrNameLst>
                                      </p:cBhvr>
                                      <p:tavLst>
                                        <p:tav tm="0" fmla="#ppt_w*sin(2.5*pi*$)">
                                          <p:val>
                                            <p:fltVal val="0"/>
                                          </p:val>
                                        </p:tav>
                                        <p:tav tm="100000">
                                          <p:val>
                                            <p:fltVal val="1"/>
                                          </p:val>
                                        </p:tav>
                                      </p:tavLst>
                                    </p:anim>
                                    <p:anim calcmode="lin" valueType="num">
                                      <p:cBhvr>
                                        <p:cTn id="1152" dur="2500" fill="hold"/>
                                        <p:tgtEl>
                                          <p:spTgt spid="68"/>
                                        </p:tgtEl>
                                        <p:attrNameLst>
                                          <p:attrName>ppt_h</p:attrName>
                                        </p:attrNameLst>
                                      </p:cBhvr>
                                      <p:tavLst>
                                        <p:tav tm="0">
                                          <p:val>
                                            <p:strVal val="#ppt_h"/>
                                          </p:val>
                                        </p:tav>
                                        <p:tav tm="100000">
                                          <p:val>
                                            <p:strVal val="#ppt_h"/>
                                          </p:val>
                                        </p:tav>
                                      </p:tavLst>
                                    </p:anim>
                                  </p:childTnLst>
                                </p:cTn>
                              </p:par>
                              <p:par>
                                <p:cTn id="1153" presetID="8" presetClass="emph" presetSubtype="0" fill="hold" nodeType="withEffect">
                                  <p:stCondLst>
                                    <p:cond delay="4200"/>
                                  </p:stCondLst>
                                  <p:childTnLst>
                                    <p:animRot by="21600000">
                                      <p:cBhvr>
                                        <p:cTn id="1154" dur="2500" fill="hold"/>
                                        <p:tgtEl>
                                          <p:spTgt spid="68"/>
                                        </p:tgtEl>
                                        <p:attrNameLst>
                                          <p:attrName>r</p:attrName>
                                        </p:attrNameLst>
                                      </p:cBhvr>
                                    </p:animRot>
                                  </p:childTnLst>
                                </p:cTn>
                              </p:par>
                              <p:par>
                                <p:cTn id="1155" presetID="45" presetClass="entr" presetSubtype="0" fill="hold" nodeType="withEffect">
                                  <p:stCondLst>
                                    <p:cond delay="1300"/>
                                  </p:stCondLst>
                                  <p:childTnLst>
                                    <p:set>
                                      <p:cBhvr>
                                        <p:cTn id="1156" dur="1" fill="hold">
                                          <p:stCondLst>
                                            <p:cond delay="0"/>
                                          </p:stCondLst>
                                        </p:cTn>
                                        <p:tgtEl>
                                          <p:spTgt spid="70"/>
                                        </p:tgtEl>
                                        <p:attrNameLst>
                                          <p:attrName>style.visibility</p:attrName>
                                        </p:attrNameLst>
                                      </p:cBhvr>
                                      <p:to>
                                        <p:strVal val="visible"/>
                                      </p:to>
                                    </p:set>
                                    <p:animEffect transition="in" filter="fade">
                                      <p:cBhvr>
                                        <p:cTn id="1157" dur="500"/>
                                        <p:tgtEl>
                                          <p:spTgt spid="70"/>
                                        </p:tgtEl>
                                      </p:cBhvr>
                                    </p:animEffect>
                                    <p:anim calcmode="lin" valueType="num">
                                      <p:cBhvr>
                                        <p:cTn id="1158" dur="500" fill="hold"/>
                                        <p:tgtEl>
                                          <p:spTgt spid="70"/>
                                        </p:tgtEl>
                                        <p:attrNameLst>
                                          <p:attrName>ppt_w</p:attrName>
                                        </p:attrNameLst>
                                      </p:cBhvr>
                                      <p:tavLst>
                                        <p:tav tm="0" fmla="#ppt_w*sin(2.5*pi*$)">
                                          <p:val>
                                            <p:fltVal val="0"/>
                                          </p:val>
                                        </p:tav>
                                        <p:tav tm="100000">
                                          <p:val>
                                            <p:fltVal val="1"/>
                                          </p:val>
                                        </p:tav>
                                      </p:tavLst>
                                    </p:anim>
                                    <p:anim calcmode="lin" valueType="num">
                                      <p:cBhvr>
                                        <p:cTn id="1159" dur="500" fill="hold"/>
                                        <p:tgtEl>
                                          <p:spTgt spid="70"/>
                                        </p:tgtEl>
                                        <p:attrNameLst>
                                          <p:attrName>ppt_h</p:attrName>
                                        </p:attrNameLst>
                                      </p:cBhvr>
                                      <p:tavLst>
                                        <p:tav tm="0">
                                          <p:val>
                                            <p:strVal val="#ppt_h"/>
                                          </p:val>
                                        </p:tav>
                                        <p:tav tm="100000">
                                          <p:val>
                                            <p:strVal val="#ppt_h"/>
                                          </p:val>
                                        </p:tav>
                                      </p:tavLst>
                                    </p:anim>
                                  </p:childTnLst>
                                </p:cTn>
                              </p:par>
                              <p:par>
                                <p:cTn id="1160" presetID="0" presetClass="path" presetSubtype="0" fill="hold" nodeType="withEffect">
                                  <p:stCondLst>
                                    <p:cond delay="1300"/>
                                  </p:stCondLst>
                                  <p:childTnLst>
                                    <p:animMotion origin="layout" path="M -0.64757 -0.04692 C -0.56979 -0.04661 -0.28785 -0.05278 -0.17986 -0.04506 C -0.07222 -0.03735 -0.03837 -0.00926 -0.00104 2.71605E-6 " pathEditMode="relative" rAng="0" ptsTypes="aaa">
                                      <p:cBhvr>
                                        <p:cTn id="1161" dur="500" fill="hold"/>
                                        <p:tgtEl>
                                          <p:spTgt spid="70"/>
                                        </p:tgtEl>
                                        <p:attrNameLst>
                                          <p:attrName>ppt_x</p:attrName>
                                          <p:attrName>ppt_y</p:attrName>
                                        </p:attrNameLst>
                                      </p:cBhvr>
                                      <p:rCtr x="32326" y="2037"/>
                                    </p:animMotion>
                                  </p:childTnLst>
                                </p:cTn>
                              </p:par>
                              <p:par>
                                <p:cTn id="1162" presetID="8" presetClass="emph" presetSubtype="0" fill="hold" nodeType="withEffect">
                                  <p:stCondLst>
                                    <p:cond delay="1300"/>
                                  </p:stCondLst>
                                  <p:childTnLst>
                                    <p:animRot by="21600000">
                                      <p:cBhvr>
                                        <p:cTn id="1163" dur="500" fill="hold"/>
                                        <p:tgtEl>
                                          <p:spTgt spid="70"/>
                                        </p:tgtEl>
                                        <p:attrNameLst>
                                          <p:attrName>r</p:attrName>
                                        </p:attrNameLst>
                                      </p:cBhvr>
                                    </p:animRot>
                                  </p:childTnLst>
                                </p:cTn>
                              </p:par>
                              <p:par>
                                <p:cTn id="1164" presetID="42" presetClass="path" presetSubtype="0" fill="hold" nodeType="withEffect">
                                  <p:stCondLst>
                                    <p:cond delay="1800"/>
                                  </p:stCondLst>
                                  <p:childTnLst>
                                    <p:animMotion origin="layout" path="M 3.33333E-6 1.7284E-6 L 0.025 1.7284E-6 " pathEditMode="relative" rAng="0" ptsTypes="AA">
                                      <p:cBhvr>
                                        <p:cTn id="1165" dur="3000" fill="hold"/>
                                        <p:tgtEl>
                                          <p:spTgt spid="70"/>
                                        </p:tgtEl>
                                        <p:attrNameLst>
                                          <p:attrName>ppt_x</p:attrName>
                                          <p:attrName>ppt_y</p:attrName>
                                        </p:attrNameLst>
                                      </p:cBhvr>
                                      <p:rCtr x="1250" y="0"/>
                                    </p:animMotion>
                                  </p:childTnLst>
                                </p:cTn>
                              </p:par>
                              <p:par>
                                <p:cTn id="1166" presetID="19" presetClass="entr" presetSubtype="10" fill="hold" nodeType="withEffect">
                                  <p:stCondLst>
                                    <p:cond delay="1600"/>
                                  </p:stCondLst>
                                  <p:childTnLst>
                                    <p:set>
                                      <p:cBhvr>
                                        <p:cTn id="1167" dur="1" fill="hold">
                                          <p:stCondLst>
                                            <p:cond delay="0"/>
                                          </p:stCondLst>
                                        </p:cTn>
                                        <p:tgtEl>
                                          <p:spTgt spid="70"/>
                                        </p:tgtEl>
                                        <p:attrNameLst>
                                          <p:attrName>style.visibility</p:attrName>
                                        </p:attrNameLst>
                                      </p:cBhvr>
                                      <p:to>
                                        <p:strVal val="visible"/>
                                      </p:to>
                                    </p:set>
                                    <p:anim calcmode="lin" valueType="num">
                                      <p:cBhvr>
                                        <p:cTn id="1168" dur="3200" fill="hold"/>
                                        <p:tgtEl>
                                          <p:spTgt spid="70"/>
                                        </p:tgtEl>
                                        <p:attrNameLst>
                                          <p:attrName>ppt_w</p:attrName>
                                        </p:attrNameLst>
                                      </p:cBhvr>
                                      <p:tavLst>
                                        <p:tav tm="0" fmla="#ppt_w*sin(2.5*pi*$)">
                                          <p:val>
                                            <p:fltVal val="0"/>
                                          </p:val>
                                        </p:tav>
                                        <p:tav tm="100000">
                                          <p:val>
                                            <p:fltVal val="1"/>
                                          </p:val>
                                        </p:tav>
                                      </p:tavLst>
                                    </p:anim>
                                    <p:anim calcmode="lin" valueType="num">
                                      <p:cBhvr>
                                        <p:cTn id="1169" dur="3200" fill="hold"/>
                                        <p:tgtEl>
                                          <p:spTgt spid="70"/>
                                        </p:tgtEl>
                                        <p:attrNameLst>
                                          <p:attrName>ppt_h</p:attrName>
                                        </p:attrNameLst>
                                      </p:cBhvr>
                                      <p:tavLst>
                                        <p:tav tm="0">
                                          <p:val>
                                            <p:strVal val="#ppt_h"/>
                                          </p:val>
                                        </p:tav>
                                        <p:tav tm="100000">
                                          <p:val>
                                            <p:strVal val="#ppt_h"/>
                                          </p:val>
                                        </p:tav>
                                      </p:tavLst>
                                    </p:anim>
                                  </p:childTnLst>
                                </p:cTn>
                              </p:par>
                              <p:par>
                                <p:cTn id="1170" presetID="8" presetClass="emph" presetSubtype="0" fill="hold" nodeType="withEffect">
                                  <p:stCondLst>
                                    <p:cond delay="1600"/>
                                  </p:stCondLst>
                                  <p:childTnLst>
                                    <p:animRot by="21600000">
                                      <p:cBhvr>
                                        <p:cTn id="1171" dur="3200" fill="hold"/>
                                        <p:tgtEl>
                                          <p:spTgt spid="70"/>
                                        </p:tgtEl>
                                        <p:attrNameLst>
                                          <p:attrName>r</p:attrName>
                                        </p:attrNameLst>
                                      </p:cBhvr>
                                    </p:animRot>
                                  </p:childTnLst>
                                </p:cTn>
                              </p:par>
                              <p:par>
                                <p:cTn id="1172" presetID="0" presetClass="path" presetSubtype="0" fill="hold" nodeType="withEffect">
                                  <p:stCondLst>
                                    <p:cond delay="48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173" dur="2000" fill="hold"/>
                                        <p:tgtEl>
                                          <p:spTgt spid="70"/>
                                        </p:tgtEl>
                                        <p:attrNameLst>
                                          <p:attrName>ppt_x</p:attrName>
                                          <p:attrName>ppt_y</p:attrName>
                                        </p:attrNameLst>
                                      </p:cBhvr>
                                      <p:rCtr x="50000" y="2593"/>
                                    </p:animMotion>
                                  </p:childTnLst>
                                </p:cTn>
                              </p:par>
                              <p:par>
                                <p:cTn id="1174" presetID="19" presetClass="entr" presetSubtype="10" fill="hold" nodeType="withEffect">
                                  <p:stCondLst>
                                    <p:cond delay="4300"/>
                                  </p:stCondLst>
                                  <p:childTnLst>
                                    <p:set>
                                      <p:cBhvr>
                                        <p:cTn id="1175" dur="1" fill="hold">
                                          <p:stCondLst>
                                            <p:cond delay="0"/>
                                          </p:stCondLst>
                                        </p:cTn>
                                        <p:tgtEl>
                                          <p:spTgt spid="70"/>
                                        </p:tgtEl>
                                        <p:attrNameLst>
                                          <p:attrName>style.visibility</p:attrName>
                                        </p:attrNameLst>
                                      </p:cBhvr>
                                      <p:to>
                                        <p:strVal val="visible"/>
                                      </p:to>
                                    </p:set>
                                    <p:anim calcmode="lin" valueType="num">
                                      <p:cBhvr>
                                        <p:cTn id="1176" dur="2500" fill="hold"/>
                                        <p:tgtEl>
                                          <p:spTgt spid="70"/>
                                        </p:tgtEl>
                                        <p:attrNameLst>
                                          <p:attrName>ppt_w</p:attrName>
                                        </p:attrNameLst>
                                      </p:cBhvr>
                                      <p:tavLst>
                                        <p:tav tm="0" fmla="#ppt_w*sin(2.5*pi*$)">
                                          <p:val>
                                            <p:fltVal val="0"/>
                                          </p:val>
                                        </p:tav>
                                        <p:tav tm="100000">
                                          <p:val>
                                            <p:fltVal val="1"/>
                                          </p:val>
                                        </p:tav>
                                      </p:tavLst>
                                    </p:anim>
                                    <p:anim calcmode="lin" valueType="num">
                                      <p:cBhvr>
                                        <p:cTn id="1177" dur="2500" fill="hold"/>
                                        <p:tgtEl>
                                          <p:spTgt spid="70"/>
                                        </p:tgtEl>
                                        <p:attrNameLst>
                                          <p:attrName>ppt_h</p:attrName>
                                        </p:attrNameLst>
                                      </p:cBhvr>
                                      <p:tavLst>
                                        <p:tav tm="0">
                                          <p:val>
                                            <p:strVal val="#ppt_h"/>
                                          </p:val>
                                        </p:tav>
                                        <p:tav tm="100000">
                                          <p:val>
                                            <p:strVal val="#ppt_h"/>
                                          </p:val>
                                        </p:tav>
                                      </p:tavLst>
                                    </p:anim>
                                  </p:childTnLst>
                                </p:cTn>
                              </p:par>
                              <p:par>
                                <p:cTn id="1178" presetID="8" presetClass="emph" presetSubtype="0" fill="hold" nodeType="withEffect">
                                  <p:stCondLst>
                                    <p:cond delay="4300"/>
                                  </p:stCondLst>
                                  <p:childTnLst>
                                    <p:animRot by="21600000">
                                      <p:cBhvr>
                                        <p:cTn id="1179" dur="2500" fill="hold"/>
                                        <p:tgtEl>
                                          <p:spTgt spid="70"/>
                                        </p:tgtEl>
                                        <p:attrNameLst>
                                          <p:attrName>r</p:attrName>
                                        </p:attrNameLst>
                                      </p:cBhvr>
                                    </p:animRot>
                                  </p:childTnLst>
                                </p:cTn>
                              </p:par>
                              <p:par>
                                <p:cTn id="1180" presetID="45" presetClass="entr" presetSubtype="0" fill="hold" nodeType="withEffect">
                                  <p:stCondLst>
                                    <p:cond delay="1500"/>
                                  </p:stCondLst>
                                  <p:childTnLst>
                                    <p:set>
                                      <p:cBhvr>
                                        <p:cTn id="1181" dur="1" fill="hold">
                                          <p:stCondLst>
                                            <p:cond delay="0"/>
                                          </p:stCondLst>
                                        </p:cTn>
                                        <p:tgtEl>
                                          <p:spTgt spid="75"/>
                                        </p:tgtEl>
                                        <p:attrNameLst>
                                          <p:attrName>style.visibility</p:attrName>
                                        </p:attrNameLst>
                                      </p:cBhvr>
                                      <p:to>
                                        <p:strVal val="visible"/>
                                      </p:to>
                                    </p:set>
                                    <p:animEffect transition="in" filter="fade">
                                      <p:cBhvr>
                                        <p:cTn id="1182" dur="500"/>
                                        <p:tgtEl>
                                          <p:spTgt spid="75"/>
                                        </p:tgtEl>
                                      </p:cBhvr>
                                    </p:animEffect>
                                    <p:anim calcmode="lin" valueType="num">
                                      <p:cBhvr>
                                        <p:cTn id="1183" dur="500" fill="hold"/>
                                        <p:tgtEl>
                                          <p:spTgt spid="75"/>
                                        </p:tgtEl>
                                        <p:attrNameLst>
                                          <p:attrName>ppt_w</p:attrName>
                                        </p:attrNameLst>
                                      </p:cBhvr>
                                      <p:tavLst>
                                        <p:tav tm="0" fmla="#ppt_w*sin(2.5*pi*$)">
                                          <p:val>
                                            <p:fltVal val="0"/>
                                          </p:val>
                                        </p:tav>
                                        <p:tav tm="100000">
                                          <p:val>
                                            <p:fltVal val="1"/>
                                          </p:val>
                                        </p:tav>
                                      </p:tavLst>
                                    </p:anim>
                                    <p:anim calcmode="lin" valueType="num">
                                      <p:cBhvr>
                                        <p:cTn id="1184" dur="500" fill="hold"/>
                                        <p:tgtEl>
                                          <p:spTgt spid="75"/>
                                        </p:tgtEl>
                                        <p:attrNameLst>
                                          <p:attrName>ppt_h</p:attrName>
                                        </p:attrNameLst>
                                      </p:cBhvr>
                                      <p:tavLst>
                                        <p:tav tm="0">
                                          <p:val>
                                            <p:strVal val="#ppt_h"/>
                                          </p:val>
                                        </p:tav>
                                        <p:tav tm="100000">
                                          <p:val>
                                            <p:strVal val="#ppt_h"/>
                                          </p:val>
                                        </p:tav>
                                      </p:tavLst>
                                    </p:anim>
                                  </p:childTnLst>
                                </p:cTn>
                              </p:par>
                              <p:par>
                                <p:cTn id="1185" presetID="0" presetClass="path" presetSubtype="0" fill="hold" nodeType="withEffect">
                                  <p:stCondLst>
                                    <p:cond delay="1500"/>
                                  </p:stCondLst>
                                  <p:childTnLst>
                                    <p:animMotion origin="layout" path="M -0.68351 -0.06914 C -0.59965 -0.06512 -0.29358 -0.05648 -0.17986 -0.04506 C -0.06615 -0.03364 -0.03837 -0.00926 -0.00104 -6.17284E-7 " pathEditMode="relative" rAng="0" ptsTypes="aaa">
                                      <p:cBhvr>
                                        <p:cTn id="1186" dur="500" fill="hold"/>
                                        <p:tgtEl>
                                          <p:spTgt spid="75"/>
                                        </p:tgtEl>
                                        <p:attrNameLst>
                                          <p:attrName>ppt_x</p:attrName>
                                          <p:attrName>ppt_y</p:attrName>
                                        </p:attrNameLst>
                                      </p:cBhvr>
                                      <p:rCtr x="34115" y="3457"/>
                                    </p:animMotion>
                                  </p:childTnLst>
                                </p:cTn>
                              </p:par>
                              <p:par>
                                <p:cTn id="1187" presetID="8" presetClass="emph" presetSubtype="0" fill="hold" nodeType="withEffect">
                                  <p:stCondLst>
                                    <p:cond delay="1500"/>
                                  </p:stCondLst>
                                  <p:childTnLst>
                                    <p:animRot by="21600000">
                                      <p:cBhvr>
                                        <p:cTn id="1188" dur="500" fill="hold"/>
                                        <p:tgtEl>
                                          <p:spTgt spid="75"/>
                                        </p:tgtEl>
                                        <p:attrNameLst>
                                          <p:attrName>r</p:attrName>
                                        </p:attrNameLst>
                                      </p:cBhvr>
                                    </p:animRot>
                                  </p:childTnLst>
                                </p:cTn>
                              </p:par>
                              <p:par>
                                <p:cTn id="1189" presetID="42" presetClass="path" presetSubtype="0" fill="hold" nodeType="withEffect">
                                  <p:stCondLst>
                                    <p:cond delay="2000"/>
                                  </p:stCondLst>
                                  <p:childTnLst>
                                    <p:animMotion origin="layout" path="M 3.33333E-6 1.7284E-6 L 0.025 1.7284E-6 " pathEditMode="relative" rAng="0" ptsTypes="AA">
                                      <p:cBhvr>
                                        <p:cTn id="1190" dur="3000" fill="hold"/>
                                        <p:tgtEl>
                                          <p:spTgt spid="75"/>
                                        </p:tgtEl>
                                        <p:attrNameLst>
                                          <p:attrName>ppt_x</p:attrName>
                                          <p:attrName>ppt_y</p:attrName>
                                        </p:attrNameLst>
                                      </p:cBhvr>
                                      <p:rCtr x="1250" y="0"/>
                                    </p:animMotion>
                                  </p:childTnLst>
                                </p:cTn>
                              </p:par>
                              <p:par>
                                <p:cTn id="1191" presetID="19" presetClass="entr" presetSubtype="10" fill="hold" nodeType="withEffect">
                                  <p:stCondLst>
                                    <p:cond delay="1800"/>
                                  </p:stCondLst>
                                  <p:childTnLst>
                                    <p:set>
                                      <p:cBhvr>
                                        <p:cTn id="1192" dur="1" fill="hold">
                                          <p:stCondLst>
                                            <p:cond delay="0"/>
                                          </p:stCondLst>
                                        </p:cTn>
                                        <p:tgtEl>
                                          <p:spTgt spid="75"/>
                                        </p:tgtEl>
                                        <p:attrNameLst>
                                          <p:attrName>style.visibility</p:attrName>
                                        </p:attrNameLst>
                                      </p:cBhvr>
                                      <p:to>
                                        <p:strVal val="visible"/>
                                      </p:to>
                                    </p:set>
                                    <p:anim calcmode="lin" valueType="num">
                                      <p:cBhvr>
                                        <p:cTn id="1193" dur="3200" fill="hold"/>
                                        <p:tgtEl>
                                          <p:spTgt spid="75"/>
                                        </p:tgtEl>
                                        <p:attrNameLst>
                                          <p:attrName>ppt_w</p:attrName>
                                        </p:attrNameLst>
                                      </p:cBhvr>
                                      <p:tavLst>
                                        <p:tav tm="0" fmla="#ppt_w*sin(2.5*pi*$)">
                                          <p:val>
                                            <p:fltVal val="0"/>
                                          </p:val>
                                        </p:tav>
                                        <p:tav tm="100000">
                                          <p:val>
                                            <p:fltVal val="1"/>
                                          </p:val>
                                        </p:tav>
                                      </p:tavLst>
                                    </p:anim>
                                    <p:anim calcmode="lin" valueType="num">
                                      <p:cBhvr>
                                        <p:cTn id="1194" dur="3200" fill="hold"/>
                                        <p:tgtEl>
                                          <p:spTgt spid="75"/>
                                        </p:tgtEl>
                                        <p:attrNameLst>
                                          <p:attrName>ppt_h</p:attrName>
                                        </p:attrNameLst>
                                      </p:cBhvr>
                                      <p:tavLst>
                                        <p:tav tm="0">
                                          <p:val>
                                            <p:strVal val="#ppt_h"/>
                                          </p:val>
                                        </p:tav>
                                        <p:tav tm="100000">
                                          <p:val>
                                            <p:strVal val="#ppt_h"/>
                                          </p:val>
                                        </p:tav>
                                      </p:tavLst>
                                    </p:anim>
                                  </p:childTnLst>
                                </p:cTn>
                              </p:par>
                              <p:par>
                                <p:cTn id="1195" presetID="8" presetClass="emph" presetSubtype="0" fill="hold" nodeType="withEffect">
                                  <p:stCondLst>
                                    <p:cond delay="1800"/>
                                  </p:stCondLst>
                                  <p:childTnLst>
                                    <p:animRot by="21600000">
                                      <p:cBhvr>
                                        <p:cTn id="1196" dur="3200" fill="hold"/>
                                        <p:tgtEl>
                                          <p:spTgt spid="75"/>
                                        </p:tgtEl>
                                        <p:attrNameLst>
                                          <p:attrName>r</p:attrName>
                                        </p:attrNameLst>
                                      </p:cBhvr>
                                    </p:animRot>
                                  </p:childTnLst>
                                </p:cTn>
                              </p:par>
                              <p:par>
                                <p:cTn id="1197" presetID="0" presetClass="path" presetSubtype="0" fill="hold" nodeType="withEffect">
                                  <p:stCondLst>
                                    <p:cond delay="50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198" dur="2000" fill="hold"/>
                                        <p:tgtEl>
                                          <p:spTgt spid="75"/>
                                        </p:tgtEl>
                                        <p:attrNameLst>
                                          <p:attrName>ppt_x</p:attrName>
                                          <p:attrName>ppt_y</p:attrName>
                                        </p:attrNameLst>
                                      </p:cBhvr>
                                      <p:rCtr x="50000" y="2593"/>
                                    </p:animMotion>
                                  </p:childTnLst>
                                </p:cTn>
                              </p:par>
                              <p:par>
                                <p:cTn id="1199" presetID="19" presetClass="entr" presetSubtype="10" fill="hold" nodeType="withEffect">
                                  <p:stCondLst>
                                    <p:cond delay="4500"/>
                                  </p:stCondLst>
                                  <p:childTnLst>
                                    <p:set>
                                      <p:cBhvr>
                                        <p:cTn id="1200" dur="1" fill="hold">
                                          <p:stCondLst>
                                            <p:cond delay="0"/>
                                          </p:stCondLst>
                                        </p:cTn>
                                        <p:tgtEl>
                                          <p:spTgt spid="75"/>
                                        </p:tgtEl>
                                        <p:attrNameLst>
                                          <p:attrName>style.visibility</p:attrName>
                                        </p:attrNameLst>
                                      </p:cBhvr>
                                      <p:to>
                                        <p:strVal val="visible"/>
                                      </p:to>
                                    </p:set>
                                    <p:anim calcmode="lin" valueType="num">
                                      <p:cBhvr>
                                        <p:cTn id="1201" dur="2500" fill="hold"/>
                                        <p:tgtEl>
                                          <p:spTgt spid="75"/>
                                        </p:tgtEl>
                                        <p:attrNameLst>
                                          <p:attrName>ppt_w</p:attrName>
                                        </p:attrNameLst>
                                      </p:cBhvr>
                                      <p:tavLst>
                                        <p:tav tm="0" fmla="#ppt_w*sin(2.5*pi*$)">
                                          <p:val>
                                            <p:fltVal val="0"/>
                                          </p:val>
                                        </p:tav>
                                        <p:tav tm="100000">
                                          <p:val>
                                            <p:fltVal val="1"/>
                                          </p:val>
                                        </p:tav>
                                      </p:tavLst>
                                    </p:anim>
                                    <p:anim calcmode="lin" valueType="num">
                                      <p:cBhvr>
                                        <p:cTn id="1202" dur="2500" fill="hold"/>
                                        <p:tgtEl>
                                          <p:spTgt spid="75"/>
                                        </p:tgtEl>
                                        <p:attrNameLst>
                                          <p:attrName>ppt_h</p:attrName>
                                        </p:attrNameLst>
                                      </p:cBhvr>
                                      <p:tavLst>
                                        <p:tav tm="0">
                                          <p:val>
                                            <p:strVal val="#ppt_h"/>
                                          </p:val>
                                        </p:tav>
                                        <p:tav tm="100000">
                                          <p:val>
                                            <p:strVal val="#ppt_h"/>
                                          </p:val>
                                        </p:tav>
                                      </p:tavLst>
                                    </p:anim>
                                  </p:childTnLst>
                                </p:cTn>
                              </p:par>
                              <p:par>
                                <p:cTn id="1203" presetID="8" presetClass="emph" presetSubtype="0" fill="hold" nodeType="withEffect">
                                  <p:stCondLst>
                                    <p:cond delay="4500"/>
                                  </p:stCondLst>
                                  <p:childTnLst>
                                    <p:animRot by="21600000">
                                      <p:cBhvr>
                                        <p:cTn id="1204" dur="2500" fill="hold"/>
                                        <p:tgtEl>
                                          <p:spTgt spid="75"/>
                                        </p:tgtEl>
                                        <p:attrNameLst>
                                          <p:attrName>r</p:attrName>
                                        </p:attrNameLst>
                                      </p:cBhvr>
                                    </p:animRot>
                                  </p:childTnLst>
                                </p:cTn>
                              </p:par>
                              <p:par>
                                <p:cTn id="1205" presetID="45" presetClass="entr" presetSubtype="0" fill="hold" nodeType="withEffect">
                                  <p:stCondLst>
                                    <p:cond delay="1450"/>
                                  </p:stCondLst>
                                  <p:childTnLst>
                                    <p:set>
                                      <p:cBhvr>
                                        <p:cTn id="1206" dur="1" fill="hold">
                                          <p:stCondLst>
                                            <p:cond delay="0"/>
                                          </p:stCondLst>
                                        </p:cTn>
                                        <p:tgtEl>
                                          <p:spTgt spid="78"/>
                                        </p:tgtEl>
                                        <p:attrNameLst>
                                          <p:attrName>style.visibility</p:attrName>
                                        </p:attrNameLst>
                                      </p:cBhvr>
                                      <p:to>
                                        <p:strVal val="visible"/>
                                      </p:to>
                                    </p:set>
                                    <p:animEffect transition="in" filter="fade">
                                      <p:cBhvr>
                                        <p:cTn id="1207" dur="500"/>
                                        <p:tgtEl>
                                          <p:spTgt spid="78"/>
                                        </p:tgtEl>
                                      </p:cBhvr>
                                    </p:animEffect>
                                    <p:anim calcmode="lin" valueType="num">
                                      <p:cBhvr>
                                        <p:cTn id="1208" dur="500" fill="hold"/>
                                        <p:tgtEl>
                                          <p:spTgt spid="78"/>
                                        </p:tgtEl>
                                        <p:attrNameLst>
                                          <p:attrName>ppt_w</p:attrName>
                                        </p:attrNameLst>
                                      </p:cBhvr>
                                      <p:tavLst>
                                        <p:tav tm="0" fmla="#ppt_w*sin(2.5*pi*$)">
                                          <p:val>
                                            <p:fltVal val="0"/>
                                          </p:val>
                                        </p:tav>
                                        <p:tav tm="100000">
                                          <p:val>
                                            <p:fltVal val="1"/>
                                          </p:val>
                                        </p:tav>
                                      </p:tavLst>
                                    </p:anim>
                                    <p:anim calcmode="lin" valueType="num">
                                      <p:cBhvr>
                                        <p:cTn id="1209" dur="500" fill="hold"/>
                                        <p:tgtEl>
                                          <p:spTgt spid="78"/>
                                        </p:tgtEl>
                                        <p:attrNameLst>
                                          <p:attrName>ppt_h</p:attrName>
                                        </p:attrNameLst>
                                      </p:cBhvr>
                                      <p:tavLst>
                                        <p:tav tm="0">
                                          <p:val>
                                            <p:strVal val="#ppt_h"/>
                                          </p:val>
                                        </p:tav>
                                        <p:tav tm="100000">
                                          <p:val>
                                            <p:strVal val="#ppt_h"/>
                                          </p:val>
                                        </p:tav>
                                      </p:tavLst>
                                    </p:anim>
                                  </p:childTnLst>
                                </p:cTn>
                              </p:par>
                              <p:par>
                                <p:cTn id="1210" presetID="0" presetClass="path" presetSubtype="0" fill="hold" nodeType="withEffect">
                                  <p:stCondLst>
                                    <p:cond delay="1450"/>
                                  </p:stCondLst>
                                  <p:childTnLst>
                                    <p:animMotion origin="layout" path="M -0.70348 -0.06728 C -0.61632 -0.06358 -0.29688 -0.05617 -0.18004 -0.04506 C -0.06302 -0.03395 -0.03837 -0.00926 -0.00122 -3.95062E-6 " pathEditMode="relative" rAng="0" ptsTypes="aaa">
                                      <p:cBhvr>
                                        <p:cTn id="1211" dur="500" fill="hold"/>
                                        <p:tgtEl>
                                          <p:spTgt spid="78"/>
                                        </p:tgtEl>
                                        <p:attrNameLst>
                                          <p:attrName>ppt_x</p:attrName>
                                          <p:attrName>ppt_y</p:attrName>
                                        </p:attrNameLst>
                                      </p:cBhvr>
                                      <p:rCtr x="35122" y="3364"/>
                                    </p:animMotion>
                                  </p:childTnLst>
                                </p:cTn>
                              </p:par>
                              <p:par>
                                <p:cTn id="1212" presetID="8" presetClass="emph" presetSubtype="0" fill="hold" nodeType="withEffect">
                                  <p:stCondLst>
                                    <p:cond delay="1450"/>
                                  </p:stCondLst>
                                  <p:childTnLst>
                                    <p:animRot by="21600000">
                                      <p:cBhvr>
                                        <p:cTn id="1213" dur="500" fill="hold"/>
                                        <p:tgtEl>
                                          <p:spTgt spid="78"/>
                                        </p:tgtEl>
                                        <p:attrNameLst>
                                          <p:attrName>r</p:attrName>
                                        </p:attrNameLst>
                                      </p:cBhvr>
                                    </p:animRot>
                                  </p:childTnLst>
                                </p:cTn>
                              </p:par>
                              <p:par>
                                <p:cTn id="1214" presetID="42" presetClass="path" presetSubtype="0" fill="hold" nodeType="withEffect">
                                  <p:stCondLst>
                                    <p:cond delay="1950"/>
                                  </p:stCondLst>
                                  <p:childTnLst>
                                    <p:animMotion origin="layout" path="M 3.33333E-6 1.7284E-6 L 0.025 1.7284E-6 " pathEditMode="relative" rAng="0" ptsTypes="AA">
                                      <p:cBhvr>
                                        <p:cTn id="1215" dur="3000" fill="hold"/>
                                        <p:tgtEl>
                                          <p:spTgt spid="78"/>
                                        </p:tgtEl>
                                        <p:attrNameLst>
                                          <p:attrName>ppt_x</p:attrName>
                                          <p:attrName>ppt_y</p:attrName>
                                        </p:attrNameLst>
                                      </p:cBhvr>
                                      <p:rCtr x="1250" y="0"/>
                                    </p:animMotion>
                                  </p:childTnLst>
                                </p:cTn>
                              </p:par>
                              <p:par>
                                <p:cTn id="1216" presetID="19" presetClass="entr" presetSubtype="10" fill="hold" nodeType="withEffect">
                                  <p:stCondLst>
                                    <p:cond delay="1750"/>
                                  </p:stCondLst>
                                  <p:childTnLst>
                                    <p:set>
                                      <p:cBhvr>
                                        <p:cTn id="1217" dur="1" fill="hold">
                                          <p:stCondLst>
                                            <p:cond delay="0"/>
                                          </p:stCondLst>
                                        </p:cTn>
                                        <p:tgtEl>
                                          <p:spTgt spid="78"/>
                                        </p:tgtEl>
                                        <p:attrNameLst>
                                          <p:attrName>style.visibility</p:attrName>
                                        </p:attrNameLst>
                                      </p:cBhvr>
                                      <p:to>
                                        <p:strVal val="visible"/>
                                      </p:to>
                                    </p:set>
                                    <p:anim calcmode="lin" valueType="num">
                                      <p:cBhvr>
                                        <p:cTn id="1218" dur="3200" fill="hold"/>
                                        <p:tgtEl>
                                          <p:spTgt spid="78"/>
                                        </p:tgtEl>
                                        <p:attrNameLst>
                                          <p:attrName>ppt_w</p:attrName>
                                        </p:attrNameLst>
                                      </p:cBhvr>
                                      <p:tavLst>
                                        <p:tav tm="0" fmla="#ppt_w*sin(2.5*pi*$)">
                                          <p:val>
                                            <p:fltVal val="0"/>
                                          </p:val>
                                        </p:tav>
                                        <p:tav tm="100000">
                                          <p:val>
                                            <p:fltVal val="1"/>
                                          </p:val>
                                        </p:tav>
                                      </p:tavLst>
                                    </p:anim>
                                    <p:anim calcmode="lin" valueType="num">
                                      <p:cBhvr>
                                        <p:cTn id="1219" dur="3200" fill="hold"/>
                                        <p:tgtEl>
                                          <p:spTgt spid="78"/>
                                        </p:tgtEl>
                                        <p:attrNameLst>
                                          <p:attrName>ppt_h</p:attrName>
                                        </p:attrNameLst>
                                      </p:cBhvr>
                                      <p:tavLst>
                                        <p:tav tm="0">
                                          <p:val>
                                            <p:strVal val="#ppt_h"/>
                                          </p:val>
                                        </p:tav>
                                        <p:tav tm="100000">
                                          <p:val>
                                            <p:strVal val="#ppt_h"/>
                                          </p:val>
                                        </p:tav>
                                      </p:tavLst>
                                    </p:anim>
                                  </p:childTnLst>
                                </p:cTn>
                              </p:par>
                              <p:par>
                                <p:cTn id="1220" presetID="8" presetClass="emph" presetSubtype="0" fill="hold" nodeType="withEffect">
                                  <p:stCondLst>
                                    <p:cond delay="1750"/>
                                  </p:stCondLst>
                                  <p:childTnLst>
                                    <p:animRot by="21600000">
                                      <p:cBhvr>
                                        <p:cTn id="1221" dur="3200" fill="hold"/>
                                        <p:tgtEl>
                                          <p:spTgt spid="78"/>
                                        </p:tgtEl>
                                        <p:attrNameLst>
                                          <p:attrName>r</p:attrName>
                                        </p:attrNameLst>
                                      </p:cBhvr>
                                    </p:animRot>
                                  </p:childTnLst>
                                </p:cTn>
                              </p:par>
                              <p:par>
                                <p:cTn id="1222" presetID="0" presetClass="path" presetSubtype="0" fill="hold" nodeType="withEffect">
                                  <p:stCondLst>
                                    <p:cond delay="49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223" dur="2000" fill="hold"/>
                                        <p:tgtEl>
                                          <p:spTgt spid="78"/>
                                        </p:tgtEl>
                                        <p:attrNameLst>
                                          <p:attrName>ppt_x</p:attrName>
                                          <p:attrName>ppt_y</p:attrName>
                                        </p:attrNameLst>
                                      </p:cBhvr>
                                      <p:rCtr x="50000" y="2593"/>
                                    </p:animMotion>
                                  </p:childTnLst>
                                </p:cTn>
                              </p:par>
                              <p:par>
                                <p:cTn id="1224" presetID="19" presetClass="entr" presetSubtype="10" fill="hold" nodeType="withEffect">
                                  <p:stCondLst>
                                    <p:cond delay="4450"/>
                                  </p:stCondLst>
                                  <p:childTnLst>
                                    <p:set>
                                      <p:cBhvr>
                                        <p:cTn id="1225" dur="1" fill="hold">
                                          <p:stCondLst>
                                            <p:cond delay="0"/>
                                          </p:stCondLst>
                                        </p:cTn>
                                        <p:tgtEl>
                                          <p:spTgt spid="78"/>
                                        </p:tgtEl>
                                        <p:attrNameLst>
                                          <p:attrName>style.visibility</p:attrName>
                                        </p:attrNameLst>
                                      </p:cBhvr>
                                      <p:to>
                                        <p:strVal val="visible"/>
                                      </p:to>
                                    </p:set>
                                    <p:anim calcmode="lin" valueType="num">
                                      <p:cBhvr>
                                        <p:cTn id="1226" dur="2500" fill="hold"/>
                                        <p:tgtEl>
                                          <p:spTgt spid="78"/>
                                        </p:tgtEl>
                                        <p:attrNameLst>
                                          <p:attrName>ppt_w</p:attrName>
                                        </p:attrNameLst>
                                      </p:cBhvr>
                                      <p:tavLst>
                                        <p:tav tm="0" fmla="#ppt_w*sin(2.5*pi*$)">
                                          <p:val>
                                            <p:fltVal val="0"/>
                                          </p:val>
                                        </p:tav>
                                        <p:tav tm="100000">
                                          <p:val>
                                            <p:fltVal val="1"/>
                                          </p:val>
                                        </p:tav>
                                      </p:tavLst>
                                    </p:anim>
                                    <p:anim calcmode="lin" valueType="num">
                                      <p:cBhvr>
                                        <p:cTn id="1227" dur="2500" fill="hold"/>
                                        <p:tgtEl>
                                          <p:spTgt spid="78"/>
                                        </p:tgtEl>
                                        <p:attrNameLst>
                                          <p:attrName>ppt_h</p:attrName>
                                        </p:attrNameLst>
                                      </p:cBhvr>
                                      <p:tavLst>
                                        <p:tav tm="0">
                                          <p:val>
                                            <p:strVal val="#ppt_h"/>
                                          </p:val>
                                        </p:tav>
                                        <p:tav tm="100000">
                                          <p:val>
                                            <p:strVal val="#ppt_h"/>
                                          </p:val>
                                        </p:tav>
                                      </p:tavLst>
                                    </p:anim>
                                  </p:childTnLst>
                                </p:cTn>
                              </p:par>
                              <p:par>
                                <p:cTn id="1228" presetID="8" presetClass="emph" presetSubtype="0" fill="hold" nodeType="withEffect">
                                  <p:stCondLst>
                                    <p:cond delay="4450"/>
                                  </p:stCondLst>
                                  <p:childTnLst>
                                    <p:animRot by="21600000">
                                      <p:cBhvr>
                                        <p:cTn id="1229" dur="2500" fill="hold"/>
                                        <p:tgtEl>
                                          <p:spTgt spid="78"/>
                                        </p:tgtEl>
                                        <p:attrNameLst>
                                          <p:attrName>r</p:attrName>
                                        </p:attrNameLst>
                                      </p:cBhvr>
                                    </p:animRot>
                                  </p:childTnLst>
                                </p:cTn>
                              </p:par>
                              <p:par>
                                <p:cTn id="1230" presetID="45" presetClass="entr" presetSubtype="0" fill="hold" nodeType="withEffect">
                                  <p:stCondLst>
                                    <p:cond delay="1350"/>
                                  </p:stCondLst>
                                  <p:childTnLst>
                                    <p:set>
                                      <p:cBhvr>
                                        <p:cTn id="1231" dur="1" fill="hold">
                                          <p:stCondLst>
                                            <p:cond delay="0"/>
                                          </p:stCondLst>
                                        </p:cTn>
                                        <p:tgtEl>
                                          <p:spTgt spid="74"/>
                                        </p:tgtEl>
                                        <p:attrNameLst>
                                          <p:attrName>style.visibility</p:attrName>
                                        </p:attrNameLst>
                                      </p:cBhvr>
                                      <p:to>
                                        <p:strVal val="visible"/>
                                      </p:to>
                                    </p:set>
                                    <p:animEffect transition="in" filter="fade">
                                      <p:cBhvr>
                                        <p:cTn id="1232" dur="500"/>
                                        <p:tgtEl>
                                          <p:spTgt spid="74"/>
                                        </p:tgtEl>
                                      </p:cBhvr>
                                    </p:animEffect>
                                    <p:anim calcmode="lin" valueType="num">
                                      <p:cBhvr>
                                        <p:cTn id="1233" dur="500" fill="hold"/>
                                        <p:tgtEl>
                                          <p:spTgt spid="74"/>
                                        </p:tgtEl>
                                        <p:attrNameLst>
                                          <p:attrName>ppt_w</p:attrName>
                                        </p:attrNameLst>
                                      </p:cBhvr>
                                      <p:tavLst>
                                        <p:tav tm="0" fmla="#ppt_w*sin(2.5*pi*$)">
                                          <p:val>
                                            <p:fltVal val="0"/>
                                          </p:val>
                                        </p:tav>
                                        <p:tav tm="100000">
                                          <p:val>
                                            <p:fltVal val="1"/>
                                          </p:val>
                                        </p:tav>
                                      </p:tavLst>
                                    </p:anim>
                                    <p:anim calcmode="lin" valueType="num">
                                      <p:cBhvr>
                                        <p:cTn id="1234" dur="500" fill="hold"/>
                                        <p:tgtEl>
                                          <p:spTgt spid="74"/>
                                        </p:tgtEl>
                                        <p:attrNameLst>
                                          <p:attrName>ppt_h</p:attrName>
                                        </p:attrNameLst>
                                      </p:cBhvr>
                                      <p:tavLst>
                                        <p:tav tm="0">
                                          <p:val>
                                            <p:strVal val="#ppt_h"/>
                                          </p:val>
                                        </p:tav>
                                        <p:tav tm="100000">
                                          <p:val>
                                            <p:strVal val="#ppt_h"/>
                                          </p:val>
                                        </p:tav>
                                      </p:tavLst>
                                    </p:anim>
                                  </p:childTnLst>
                                </p:cTn>
                              </p:par>
                              <p:par>
                                <p:cTn id="1235" presetID="0" presetClass="path" presetSubtype="0" fill="hold" nodeType="withEffect">
                                  <p:stCondLst>
                                    <p:cond delay="1350"/>
                                  </p:stCondLst>
                                  <p:childTnLst>
                                    <p:animMotion origin="layout" path="M -0.71042 -0.01049 C -0.62205 -0.01605 -0.29809 -0.04691 -0.17987 -0.04506 C -0.06164 -0.04321 -0.0382 -0.00926 -0.00087 -7.40741E-7 " pathEditMode="relative" rAng="0" ptsTypes="aaa">
                                      <p:cBhvr>
                                        <p:cTn id="1236" dur="500" fill="hold"/>
                                        <p:tgtEl>
                                          <p:spTgt spid="74"/>
                                        </p:tgtEl>
                                        <p:attrNameLst>
                                          <p:attrName>ppt_x</p:attrName>
                                          <p:attrName>ppt_y</p:attrName>
                                        </p:attrNameLst>
                                      </p:cBhvr>
                                      <p:rCtr x="35469" y="-1296"/>
                                    </p:animMotion>
                                  </p:childTnLst>
                                </p:cTn>
                              </p:par>
                              <p:par>
                                <p:cTn id="1237" presetID="8" presetClass="emph" presetSubtype="0" fill="hold" nodeType="withEffect">
                                  <p:stCondLst>
                                    <p:cond delay="1350"/>
                                  </p:stCondLst>
                                  <p:childTnLst>
                                    <p:animRot by="21600000">
                                      <p:cBhvr>
                                        <p:cTn id="1238" dur="500" fill="hold"/>
                                        <p:tgtEl>
                                          <p:spTgt spid="74"/>
                                        </p:tgtEl>
                                        <p:attrNameLst>
                                          <p:attrName>r</p:attrName>
                                        </p:attrNameLst>
                                      </p:cBhvr>
                                    </p:animRot>
                                  </p:childTnLst>
                                </p:cTn>
                              </p:par>
                              <p:par>
                                <p:cTn id="1239" presetID="42" presetClass="path" presetSubtype="0" fill="hold" nodeType="withEffect">
                                  <p:stCondLst>
                                    <p:cond delay="1850"/>
                                  </p:stCondLst>
                                  <p:childTnLst>
                                    <p:animMotion origin="layout" path="M 3.33333E-6 1.7284E-6 L 0.025 1.7284E-6 " pathEditMode="relative" rAng="0" ptsTypes="AA">
                                      <p:cBhvr>
                                        <p:cTn id="1240" dur="3000" fill="hold"/>
                                        <p:tgtEl>
                                          <p:spTgt spid="74"/>
                                        </p:tgtEl>
                                        <p:attrNameLst>
                                          <p:attrName>ppt_x</p:attrName>
                                          <p:attrName>ppt_y</p:attrName>
                                        </p:attrNameLst>
                                      </p:cBhvr>
                                      <p:rCtr x="1250" y="0"/>
                                    </p:animMotion>
                                  </p:childTnLst>
                                </p:cTn>
                              </p:par>
                              <p:par>
                                <p:cTn id="1241" presetID="19" presetClass="entr" presetSubtype="10" fill="hold" nodeType="withEffect">
                                  <p:stCondLst>
                                    <p:cond delay="1650"/>
                                  </p:stCondLst>
                                  <p:childTnLst>
                                    <p:set>
                                      <p:cBhvr>
                                        <p:cTn id="1242" dur="1" fill="hold">
                                          <p:stCondLst>
                                            <p:cond delay="0"/>
                                          </p:stCondLst>
                                        </p:cTn>
                                        <p:tgtEl>
                                          <p:spTgt spid="74"/>
                                        </p:tgtEl>
                                        <p:attrNameLst>
                                          <p:attrName>style.visibility</p:attrName>
                                        </p:attrNameLst>
                                      </p:cBhvr>
                                      <p:to>
                                        <p:strVal val="visible"/>
                                      </p:to>
                                    </p:set>
                                    <p:anim calcmode="lin" valueType="num">
                                      <p:cBhvr>
                                        <p:cTn id="1243" dur="3200" fill="hold"/>
                                        <p:tgtEl>
                                          <p:spTgt spid="74"/>
                                        </p:tgtEl>
                                        <p:attrNameLst>
                                          <p:attrName>ppt_w</p:attrName>
                                        </p:attrNameLst>
                                      </p:cBhvr>
                                      <p:tavLst>
                                        <p:tav tm="0" fmla="#ppt_w*sin(2.5*pi*$)">
                                          <p:val>
                                            <p:fltVal val="0"/>
                                          </p:val>
                                        </p:tav>
                                        <p:tav tm="100000">
                                          <p:val>
                                            <p:fltVal val="1"/>
                                          </p:val>
                                        </p:tav>
                                      </p:tavLst>
                                    </p:anim>
                                    <p:anim calcmode="lin" valueType="num">
                                      <p:cBhvr>
                                        <p:cTn id="1244" dur="3200" fill="hold"/>
                                        <p:tgtEl>
                                          <p:spTgt spid="74"/>
                                        </p:tgtEl>
                                        <p:attrNameLst>
                                          <p:attrName>ppt_h</p:attrName>
                                        </p:attrNameLst>
                                      </p:cBhvr>
                                      <p:tavLst>
                                        <p:tav tm="0">
                                          <p:val>
                                            <p:strVal val="#ppt_h"/>
                                          </p:val>
                                        </p:tav>
                                        <p:tav tm="100000">
                                          <p:val>
                                            <p:strVal val="#ppt_h"/>
                                          </p:val>
                                        </p:tav>
                                      </p:tavLst>
                                    </p:anim>
                                  </p:childTnLst>
                                </p:cTn>
                              </p:par>
                              <p:par>
                                <p:cTn id="1245" presetID="8" presetClass="emph" presetSubtype="0" fill="hold" nodeType="withEffect">
                                  <p:stCondLst>
                                    <p:cond delay="1650"/>
                                  </p:stCondLst>
                                  <p:childTnLst>
                                    <p:animRot by="21600000">
                                      <p:cBhvr>
                                        <p:cTn id="1246" dur="3200" fill="hold"/>
                                        <p:tgtEl>
                                          <p:spTgt spid="74"/>
                                        </p:tgtEl>
                                        <p:attrNameLst>
                                          <p:attrName>r</p:attrName>
                                        </p:attrNameLst>
                                      </p:cBhvr>
                                    </p:animRot>
                                  </p:childTnLst>
                                </p:cTn>
                              </p:par>
                              <p:par>
                                <p:cTn id="1247" presetID="0" presetClass="path" presetSubtype="0" fill="hold" nodeType="withEffect">
                                  <p:stCondLst>
                                    <p:cond delay="48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248" dur="2000" fill="hold"/>
                                        <p:tgtEl>
                                          <p:spTgt spid="74"/>
                                        </p:tgtEl>
                                        <p:attrNameLst>
                                          <p:attrName>ppt_x</p:attrName>
                                          <p:attrName>ppt_y</p:attrName>
                                        </p:attrNameLst>
                                      </p:cBhvr>
                                      <p:rCtr x="50000" y="2593"/>
                                    </p:animMotion>
                                  </p:childTnLst>
                                </p:cTn>
                              </p:par>
                              <p:par>
                                <p:cTn id="1249" presetID="19" presetClass="entr" presetSubtype="10" fill="hold" nodeType="withEffect">
                                  <p:stCondLst>
                                    <p:cond delay="4350"/>
                                  </p:stCondLst>
                                  <p:childTnLst>
                                    <p:set>
                                      <p:cBhvr>
                                        <p:cTn id="1250" dur="1" fill="hold">
                                          <p:stCondLst>
                                            <p:cond delay="0"/>
                                          </p:stCondLst>
                                        </p:cTn>
                                        <p:tgtEl>
                                          <p:spTgt spid="74"/>
                                        </p:tgtEl>
                                        <p:attrNameLst>
                                          <p:attrName>style.visibility</p:attrName>
                                        </p:attrNameLst>
                                      </p:cBhvr>
                                      <p:to>
                                        <p:strVal val="visible"/>
                                      </p:to>
                                    </p:set>
                                    <p:anim calcmode="lin" valueType="num">
                                      <p:cBhvr>
                                        <p:cTn id="1251" dur="2500" fill="hold"/>
                                        <p:tgtEl>
                                          <p:spTgt spid="74"/>
                                        </p:tgtEl>
                                        <p:attrNameLst>
                                          <p:attrName>ppt_w</p:attrName>
                                        </p:attrNameLst>
                                      </p:cBhvr>
                                      <p:tavLst>
                                        <p:tav tm="0" fmla="#ppt_w*sin(2.5*pi*$)">
                                          <p:val>
                                            <p:fltVal val="0"/>
                                          </p:val>
                                        </p:tav>
                                        <p:tav tm="100000">
                                          <p:val>
                                            <p:fltVal val="1"/>
                                          </p:val>
                                        </p:tav>
                                      </p:tavLst>
                                    </p:anim>
                                    <p:anim calcmode="lin" valueType="num">
                                      <p:cBhvr>
                                        <p:cTn id="1252" dur="2500" fill="hold"/>
                                        <p:tgtEl>
                                          <p:spTgt spid="74"/>
                                        </p:tgtEl>
                                        <p:attrNameLst>
                                          <p:attrName>ppt_h</p:attrName>
                                        </p:attrNameLst>
                                      </p:cBhvr>
                                      <p:tavLst>
                                        <p:tav tm="0">
                                          <p:val>
                                            <p:strVal val="#ppt_h"/>
                                          </p:val>
                                        </p:tav>
                                        <p:tav tm="100000">
                                          <p:val>
                                            <p:strVal val="#ppt_h"/>
                                          </p:val>
                                        </p:tav>
                                      </p:tavLst>
                                    </p:anim>
                                  </p:childTnLst>
                                </p:cTn>
                              </p:par>
                              <p:par>
                                <p:cTn id="1253" presetID="8" presetClass="emph" presetSubtype="0" fill="hold" nodeType="withEffect">
                                  <p:stCondLst>
                                    <p:cond delay="4350"/>
                                  </p:stCondLst>
                                  <p:childTnLst>
                                    <p:animRot by="21600000">
                                      <p:cBhvr>
                                        <p:cTn id="1254" dur="2500" fill="hold"/>
                                        <p:tgtEl>
                                          <p:spTgt spid="74"/>
                                        </p:tgtEl>
                                        <p:attrNameLst>
                                          <p:attrName>r</p:attrName>
                                        </p:attrNameLst>
                                      </p:cBhvr>
                                    </p:animRot>
                                  </p:childTnLst>
                                </p:cTn>
                              </p:par>
                              <p:par>
                                <p:cTn id="1255" presetID="45" presetClass="entr" presetSubtype="0" fill="hold" nodeType="withEffect">
                                  <p:stCondLst>
                                    <p:cond delay="1300"/>
                                  </p:stCondLst>
                                  <p:childTnLst>
                                    <p:set>
                                      <p:cBhvr>
                                        <p:cTn id="1256" dur="1" fill="hold">
                                          <p:stCondLst>
                                            <p:cond delay="0"/>
                                          </p:stCondLst>
                                        </p:cTn>
                                        <p:tgtEl>
                                          <p:spTgt spid="69"/>
                                        </p:tgtEl>
                                        <p:attrNameLst>
                                          <p:attrName>style.visibility</p:attrName>
                                        </p:attrNameLst>
                                      </p:cBhvr>
                                      <p:to>
                                        <p:strVal val="visible"/>
                                      </p:to>
                                    </p:set>
                                    <p:animEffect transition="in" filter="fade">
                                      <p:cBhvr>
                                        <p:cTn id="1257" dur="500"/>
                                        <p:tgtEl>
                                          <p:spTgt spid="69"/>
                                        </p:tgtEl>
                                      </p:cBhvr>
                                    </p:animEffect>
                                    <p:anim calcmode="lin" valueType="num">
                                      <p:cBhvr>
                                        <p:cTn id="1258" dur="500" fill="hold"/>
                                        <p:tgtEl>
                                          <p:spTgt spid="69"/>
                                        </p:tgtEl>
                                        <p:attrNameLst>
                                          <p:attrName>ppt_w</p:attrName>
                                        </p:attrNameLst>
                                      </p:cBhvr>
                                      <p:tavLst>
                                        <p:tav tm="0" fmla="#ppt_w*sin(2.5*pi*$)">
                                          <p:val>
                                            <p:fltVal val="0"/>
                                          </p:val>
                                        </p:tav>
                                        <p:tav tm="100000">
                                          <p:val>
                                            <p:fltVal val="1"/>
                                          </p:val>
                                        </p:tav>
                                      </p:tavLst>
                                    </p:anim>
                                    <p:anim calcmode="lin" valueType="num">
                                      <p:cBhvr>
                                        <p:cTn id="1259" dur="500" fill="hold"/>
                                        <p:tgtEl>
                                          <p:spTgt spid="69"/>
                                        </p:tgtEl>
                                        <p:attrNameLst>
                                          <p:attrName>ppt_h</p:attrName>
                                        </p:attrNameLst>
                                      </p:cBhvr>
                                      <p:tavLst>
                                        <p:tav tm="0">
                                          <p:val>
                                            <p:strVal val="#ppt_h"/>
                                          </p:val>
                                        </p:tav>
                                        <p:tav tm="100000">
                                          <p:val>
                                            <p:strVal val="#ppt_h"/>
                                          </p:val>
                                        </p:tav>
                                      </p:tavLst>
                                    </p:anim>
                                  </p:childTnLst>
                                </p:cTn>
                              </p:par>
                              <p:par>
                                <p:cTn id="1260" presetID="0" presetClass="path" presetSubtype="0" fill="hold" nodeType="withEffect">
                                  <p:stCondLst>
                                    <p:cond delay="1300"/>
                                  </p:stCondLst>
                                  <p:childTnLst>
                                    <p:animMotion origin="layout" path="M -0.73299 0.20463 C -0.63889 0.18765 -0.29045 0.13765 -0.1684 0.1037 C -0.04635 0.06975 -0.03576 0.0216 -0.00087 7.40741E-7 " pathEditMode="relative" rAng="0" ptsTypes="aaa">
                                      <p:cBhvr>
                                        <p:cTn id="1261" dur="500" fill="hold"/>
                                        <p:tgtEl>
                                          <p:spTgt spid="69"/>
                                        </p:tgtEl>
                                        <p:attrNameLst>
                                          <p:attrName>ppt_x</p:attrName>
                                          <p:attrName>ppt_y</p:attrName>
                                        </p:attrNameLst>
                                      </p:cBhvr>
                                      <p:rCtr x="36597" y="-10247"/>
                                    </p:animMotion>
                                  </p:childTnLst>
                                </p:cTn>
                              </p:par>
                              <p:par>
                                <p:cTn id="1262" presetID="8" presetClass="emph" presetSubtype="0" fill="hold" nodeType="withEffect">
                                  <p:stCondLst>
                                    <p:cond delay="1300"/>
                                  </p:stCondLst>
                                  <p:childTnLst>
                                    <p:animRot by="21600000">
                                      <p:cBhvr>
                                        <p:cTn id="1263" dur="500" fill="hold"/>
                                        <p:tgtEl>
                                          <p:spTgt spid="69"/>
                                        </p:tgtEl>
                                        <p:attrNameLst>
                                          <p:attrName>r</p:attrName>
                                        </p:attrNameLst>
                                      </p:cBhvr>
                                    </p:animRot>
                                  </p:childTnLst>
                                </p:cTn>
                              </p:par>
                              <p:par>
                                <p:cTn id="1264" presetID="42" presetClass="path" presetSubtype="0" fill="hold" nodeType="withEffect">
                                  <p:stCondLst>
                                    <p:cond delay="1800"/>
                                  </p:stCondLst>
                                  <p:childTnLst>
                                    <p:animMotion origin="layout" path="M 3.33333E-6 1.7284E-6 L 0.025 1.7284E-6 " pathEditMode="relative" rAng="0" ptsTypes="AA">
                                      <p:cBhvr>
                                        <p:cTn id="1265" dur="3000" fill="hold"/>
                                        <p:tgtEl>
                                          <p:spTgt spid="69"/>
                                        </p:tgtEl>
                                        <p:attrNameLst>
                                          <p:attrName>ppt_x</p:attrName>
                                          <p:attrName>ppt_y</p:attrName>
                                        </p:attrNameLst>
                                      </p:cBhvr>
                                      <p:rCtr x="1250" y="0"/>
                                    </p:animMotion>
                                  </p:childTnLst>
                                </p:cTn>
                              </p:par>
                              <p:par>
                                <p:cTn id="1266" presetID="19" presetClass="entr" presetSubtype="10" fill="hold" nodeType="withEffect">
                                  <p:stCondLst>
                                    <p:cond delay="1600"/>
                                  </p:stCondLst>
                                  <p:childTnLst>
                                    <p:set>
                                      <p:cBhvr>
                                        <p:cTn id="1267" dur="1" fill="hold">
                                          <p:stCondLst>
                                            <p:cond delay="0"/>
                                          </p:stCondLst>
                                        </p:cTn>
                                        <p:tgtEl>
                                          <p:spTgt spid="69"/>
                                        </p:tgtEl>
                                        <p:attrNameLst>
                                          <p:attrName>style.visibility</p:attrName>
                                        </p:attrNameLst>
                                      </p:cBhvr>
                                      <p:to>
                                        <p:strVal val="visible"/>
                                      </p:to>
                                    </p:set>
                                    <p:anim calcmode="lin" valueType="num">
                                      <p:cBhvr>
                                        <p:cTn id="1268" dur="3200" fill="hold"/>
                                        <p:tgtEl>
                                          <p:spTgt spid="69"/>
                                        </p:tgtEl>
                                        <p:attrNameLst>
                                          <p:attrName>ppt_w</p:attrName>
                                        </p:attrNameLst>
                                      </p:cBhvr>
                                      <p:tavLst>
                                        <p:tav tm="0" fmla="#ppt_w*sin(2.5*pi*$)">
                                          <p:val>
                                            <p:fltVal val="0"/>
                                          </p:val>
                                        </p:tav>
                                        <p:tav tm="100000">
                                          <p:val>
                                            <p:fltVal val="1"/>
                                          </p:val>
                                        </p:tav>
                                      </p:tavLst>
                                    </p:anim>
                                    <p:anim calcmode="lin" valueType="num">
                                      <p:cBhvr>
                                        <p:cTn id="1269" dur="3200" fill="hold"/>
                                        <p:tgtEl>
                                          <p:spTgt spid="69"/>
                                        </p:tgtEl>
                                        <p:attrNameLst>
                                          <p:attrName>ppt_h</p:attrName>
                                        </p:attrNameLst>
                                      </p:cBhvr>
                                      <p:tavLst>
                                        <p:tav tm="0">
                                          <p:val>
                                            <p:strVal val="#ppt_h"/>
                                          </p:val>
                                        </p:tav>
                                        <p:tav tm="100000">
                                          <p:val>
                                            <p:strVal val="#ppt_h"/>
                                          </p:val>
                                        </p:tav>
                                      </p:tavLst>
                                    </p:anim>
                                  </p:childTnLst>
                                </p:cTn>
                              </p:par>
                              <p:par>
                                <p:cTn id="1270" presetID="8" presetClass="emph" presetSubtype="0" fill="hold" nodeType="withEffect">
                                  <p:stCondLst>
                                    <p:cond delay="1600"/>
                                  </p:stCondLst>
                                  <p:childTnLst>
                                    <p:animRot by="21600000">
                                      <p:cBhvr>
                                        <p:cTn id="1271" dur="3200" fill="hold"/>
                                        <p:tgtEl>
                                          <p:spTgt spid="69"/>
                                        </p:tgtEl>
                                        <p:attrNameLst>
                                          <p:attrName>r</p:attrName>
                                        </p:attrNameLst>
                                      </p:cBhvr>
                                    </p:animRot>
                                  </p:childTnLst>
                                </p:cTn>
                              </p:par>
                              <p:par>
                                <p:cTn id="1272" presetID="0" presetClass="path" presetSubtype="0" fill="hold" nodeType="withEffect">
                                  <p:stCondLst>
                                    <p:cond delay="48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273" dur="2000" fill="hold"/>
                                        <p:tgtEl>
                                          <p:spTgt spid="69"/>
                                        </p:tgtEl>
                                        <p:attrNameLst>
                                          <p:attrName>ppt_x</p:attrName>
                                          <p:attrName>ppt_y</p:attrName>
                                        </p:attrNameLst>
                                      </p:cBhvr>
                                      <p:rCtr x="50000" y="2593"/>
                                    </p:animMotion>
                                  </p:childTnLst>
                                </p:cTn>
                              </p:par>
                              <p:par>
                                <p:cTn id="1274" presetID="19" presetClass="entr" presetSubtype="10" fill="hold" nodeType="withEffect">
                                  <p:stCondLst>
                                    <p:cond delay="4300"/>
                                  </p:stCondLst>
                                  <p:childTnLst>
                                    <p:set>
                                      <p:cBhvr>
                                        <p:cTn id="1275" dur="1" fill="hold">
                                          <p:stCondLst>
                                            <p:cond delay="0"/>
                                          </p:stCondLst>
                                        </p:cTn>
                                        <p:tgtEl>
                                          <p:spTgt spid="69"/>
                                        </p:tgtEl>
                                        <p:attrNameLst>
                                          <p:attrName>style.visibility</p:attrName>
                                        </p:attrNameLst>
                                      </p:cBhvr>
                                      <p:to>
                                        <p:strVal val="visible"/>
                                      </p:to>
                                    </p:set>
                                    <p:anim calcmode="lin" valueType="num">
                                      <p:cBhvr>
                                        <p:cTn id="1276" dur="2500" fill="hold"/>
                                        <p:tgtEl>
                                          <p:spTgt spid="69"/>
                                        </p:tgtEl>
                                        <p:attrNameLst>
                                          <p:attrName>ppt_w</p:attrName>
                                        </p:attrNameLst>
                                      </p:cBhvr>
                                      <p:tavLst>
                                        <p:tav tm="0" fmla="#ppt_w*sin(2.5*pi*$)">
                                          <p:val>
                                            <p:fltVal val="0"/>
                                          </p:val>
                                        </p:tav>
                                        <p:tav tm="100000">
                                          <p:val>
                                            <p:fltVal val="1"/>
                                          </p:val>
                                        </p:tav>
                                      </p:tavLst>
                                    </p:anim>
                                    <p:anim calcmode="lin" valueType="num">
                                      <p:cBhvr>
                                        <p:cTn id="1277" dur="2500" fill="hold"/>
                                        <p:tgtEl>
                                          <p:spTgt spid="69"/>
                                        </p:tgtEl>
                                        <p:attrNameLst>
                                          <p:attrName>ppt_h</p:attrName>
                                        </p:attrNameLst>
                                      </p:cBhvr>
                                      <p:tavLst>
                                        <p:tav tm="0">
                                          <p:val>
                                            <p:strVal val="#ppt_h"/>
                                          </p:val>
                                        </p:tav>
                                        <p:tav tm="100000">
                                          <p:val>
                                            <p:strVal val="#ppt_h"/>
                                          </p:val>
                                        </p:tav>
                                      </p:tavLst>
                                    </p:anim>
                                  </p:childTnLst>
                                </p:cTn>
                              </p:par>
                              <p:par>
                                <p:cTn id="1278" presetID="8" presetClass="emph" presetSubtype="0" fill="hold" nodeType="withEffect">
                                  <p:stCondLst>
                                    <p:cond delay="4300"/>
                                  </p:stCondLst>
                                  <p:childTnLst>
                                    <p:animRot by="21600000">
                                      <p:cBhvr>
                                        <p:cTn id="1279" dur="2500" fill="hold"/>
                                        <p:tgtEl>
                                          <p:spTgt spid="69"/>
                                        </p:tgtEl>
                                        <p:attrNameLst>
                                          <p:attrName>r</p:attrName>
                                        </p:attrNameLst>
                                      </p:cBhvr>
                                    </p:animRot>
                                  </p:childTnLst>
                                </p:cTn>
                              </p:par>
                              <p:par>
                                <p:cTn id="1280" presetID="45" presetClass="entr" presetSubtype="0" fill="hold" nodeType="withEffect">
                                  <p:stCondLst>
                                    <p:cond delay="1500"/>
                                  </p:stCondLst>
                                  <p:childTnLst>
                                    <p:set>
                                      <p:cBhvr>
                                        <p:cTn id="1281" dur="1" fill="hold">
                                          <p:stCondLst>
                                            <p:cond delay="0"/>
                                          </p:stCondLst>
                                        </p:cTn>
                                        <p:tgtEl>
                                          <p:spTgt spid="79"/>
                                        </p:tgtEl>
                                        <p:attrNameLst>
                                          <p:attrName>style.visibility</p:attrName>
                                        </p:attrNameLst>
                                      </p:cBhvr>
                                      <p:to>
                                        <p:strVal val="visible"/>
                                      </p:to>
                                    </p:set>
                                    <p:animEffect transition="in" filter="fade">
                                      <p:cBhvr>
                                        <p:cTn id="1282" dur="500"/>
                                        <p:tgtEl>
                                          <p:spTgt spid="79"/>
                                        </p:tgtEl>
                                      </p:cBhvr>
                                    </p:animEffect>
                                    <p:anim calcmode="lin" valueType="num">
                                      <p:cBhvr>
                                        <p:cTn id="1283" dur="500" fill="hold"/>
                                        <p:tgtEl>
                                          <p:spTgt spid="79"/>
                                        </p:tgtEl>
                                        <p:attrNameLst>
                                          <p:attrName>ppt_w</p:attrName>
                                        </p:attrNameLst>
                                      </p:cBhvr>
                                      <p:tavLst>
                                        <p:tav tm="0" fmla="#ppt_w*sin(2.5*pi*$)">
                                          <p:val>
                                            <p:fltVal val="0"/>
                                          </p:val>
                                        </p:tav>
                                        <p:tav tm="100000">
                                          <p:val>
                                            <p:fltVal val="1"/>
                                          </p:val>
                                        </p:tav>
                                      </p:tavLst>
                                    </p:anim>
                                    <p:anim calcmode="lin" valueType="num">
                                      <p:cBhvr>
                                        <p:cTn id="1284" dur="500" fill="hold"/>
                                        <p:tgtEl>
                                          <p:spTgt spid="79"/>
                                        </p:tgtEl>
                                        <p:attrNameLst>
                                          <p:attrName>ppt_h</p:attrName>
                                        </p:attrNameLst>
                                      </p:cBhvr>
                                      <p:tavLst>
                                        <p:tav tm="0">
                                          <p:val>
                                            <p:strVal val="#ppt_h"/>
                                          </p:val>
                                        </p:tav>
                                        <p:tav tm="100000">
                                          <p:val>
                                            <p:strVal val="#ppt_h"/>
                                          </p:val>
                                        </p:tav>
                                      </p:tavLst>
                                    </p:anim>
                                  </p:childTnLst>
                                </p:cTn>
                              </p:par>
                              <p:par>
                                <p:cTn id="1285" presetID="0" presetClass="path" presetSubtype="0" fill="hold" nodeType="withEffect">
                                  <p:stCondLst>
                                    <p:cond delay="1500"/>
                                  </p:stCondLst>
                                  <p:childTnLst>
                                    <p:animMotion origin="layout" path="M -0.75868 0.00401 C -0.66215 -0.00401 -0.30607 -0.04445 -0.17986 -0.04506 C -0.05364 -0.04568 -0.03819 -0.00926 -0.00087 1.85185E-6 " pathEditMode="relative" rAng="0" ptsTypes="aaa">
                                      <p:cBhvr>
                                        <p:cTn id="1286" dur="500" fill="hold"/>
                                        <p:tgtEl>
                                          <p:spTgt spid="79"/>
                                        </p:tgtEl>
                                        <p:attrNameLst>
                                          <p:attrName>ppt_x</p:attrName>
                                          <p:attrName>ppt_y</p:attrName>
                                        </p:attrNameLst>
                                      </p:cBhvr>
                                      <p:rCtr x="37882" y="-2500"/>
                                    </p:animMotion>
                                  </p:childTnLst>
                                </p:cTn>
                              </p:par>
                              <p:par>
                                <p:cTn id="1287" presetID="8" presetClass="emph" presetSubtype="0" fill="hold" nodeType="withEffect">
                                  <p:stCondLst>
                                    <p:cond delay="1500"/>
                                  </p:stCondLst>
                                  <p:childTnLst>
                                    <p:animRot by="21600000">
                                      <p:cBhvr>
                                        <p:cTn id="1288" dur="500" fill="hold"/>
                                        <p:tgtEl>
                                          <p:spTgt spid="79"/>
                                        </p:tgtEl>
                                        <p:attrNameLst>
                                          <p:attrName>r</p:attrName>
                                        </p:attrNameLst>
                                      </p:cBhvr>
                                    </p:animRot>
                                  </p:childTnLst>
                                </p:cTn>
                              </p:par>
                              <p:par>
                                <p:cTn id="1289" presetID="42" presetClass="path" presetSubtype="0" fill="hold" nodeType="withEffect">
                                  <p:stCondLst>
                                    <p:cond delay="2000"/>
                                  </p:stCondLst>
                                  <p:childTnLst>
                                    <p:animMotion origin="layout" path="M 3.33333E-6 1.7284E-6 L 0.025 1.7284E-6 " pathEditMode="relative" rAng="0" ptsTypes="AA">
                                      <p:cBhvr>
                                        <p:cTn id="1290" dur="3000" fill="hold"/>
                                        <p:tgtEl>
                                          <p:spTgt spid="79"/>
                                        </p:tgtEl>
                                        <p:attrNameLst>
                                          <p:attrName>ppt_x</p:attrName>
                                          <p:attrName>ppt_y</p:attrName>
                                        </p:attrNameLst>
                                      </p:cBhvr>
                                      <p:rCtr x="1250" y="0"/>
                                    </p:animMotion>
                                  </p:childTnLst>
                                </p:cTn>
                              </p:par>
                              <p:par>
                                <p:cTn id="1291" presetID="19" presetClass="entr" presetSubtype="10" fill="hold" nodeType="withEffect">
                                  <p:stCondLst>
                                    <p:cond delay="1800"/>
                                  </p:stCondLst>
                                  <p:childTnLst>
                                    <p:set>
                                      <p:cBhvr>
                                        <p:cTn id="1292" dur="1" fill="hold">
                                          <p:stCondLst>
                                            <p:cond delay="0"/>
                                          </p:stCondLst>
                                        </p:cTn>
                                        <p:tgtEl>
                                          <p:spTgt spid="79"/>
                                        </p:tgtEl>
                                        <p:attrNameLst>
                                          <p:attrName>style.visibility</p:attrName>
                                        </p:attrNameLst>
                                      </p:cBhvr>
                                      <p:to>
                                        <p:strVal val="visible"/>
                                      </p:to>
                                    </p:set>
                                    <p:anim calcmode="lin" valueType="num">
                                      <p:cBhvr>
                                        <p:cTn id="1293" dur="3200" fill="hold"/>
                                        <p:tgtEl>
                                          <p:spTgt spid="79"/>
                                        </p:tgtEl>
                                        <p:attrNameLst>
                                          <p:attrName>ppt_w</p:attrName>
                                        </p:attrNameLst>
                                      </p:cBhvr>
                                      <p:tavLst>
                                        <p:tav tm="0" fmla="#ppt_w*sin(2.5*pi*$)">
                                          <p:val>
                                            <p:fltVal val="0"/>
                                          </p:val>
                                        </p:tav>
                                        <p:tav tm="100000">
                                          <p:val>
                                            <p:fltVal val="1"/>
                                          </p:val>
                                        </p:tav>
                                      </p:tavLst>
                                    </p:anim>
                                    <p:anim calcmode="lin" valueType="num">
                                      <p:cBhvr>
                                        <p:cTn id="1294" dur="3200" fill="hold"/>
                                        <p:tgtEl>
                                          <p:spTgt spid="79"/>
                                        </p:tgtEl>
                                        <p:attrNameLst>
                                          <p:attrName>ppt_h</p:attrName>
                                        </p:attrNameLst>
                                      </p:cBhvr>
                                      <p:tavLst>
                                        <p:tav tm="0">
                                          <p:val>
                                            <p:strVal val="#ppt_h"/>
                                          </p:val>
                                        </p:tav>
                                        <p:tav tm="100000">
                                          <p:val>
                                            <p:strVal val="#ppt_h"/>
                                          </p:val>
                                        </p:tav>
                                      </p:tavLst>
                                    </p:anim>
                                  </p:childTnLst>
                                </p:cTn>
                              </p:par>
                              <p:par>
                                <p:cTn id="1295" presetID="8" presetClass="emph" presetSubtype="0" fill="hold" nodeType="withEffect">
                                  <p:stCondLst>
                                    <p:cond delay="1800"/>
                                  </p:stCondLst>
                                  <p:childTnLst>
                                    <p:animRot by="21600000">
                                      <p:cBhvr>
                                        <p:cTn id="1296" dur="3200" fill="hold"/>
                                        <p:tgtEl>
                                          <p:spTgt spid="79"/>
                                        </p:tgtEl>
                                        <p:attrNameLst>
                                          <p:attrName>r</p:attrName>
                                        </p:attrNameLst>
                                      </p:cBhvr>
                                    </p:animRot>
                                  </p:childTnLst>
                                </p:cTn>
                              </p:par>
                              <p:par>
                                <p:cTn id="1297" presetID="0" presetClass="path" presetSubtype="0" fill="hold" nodeType="withEffect">
                                  <p:stCondLst>
                                    <p:cond delay="50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298" dur="2000" fill="hold"/>
                                        <p:tgtEl>
                                          <p:spTgt spid="79"/>
                                        </p:tgtEl>
                                        <p:attrNameLst>
                                          <p:attrName>ppt_x</p:attrName>
                                          <p:attrName>ppt_y</p:attrName>
                                        </p:attrNameLst>
                                      </p:cBhvr>
                                      <p:rCtr x="50000" y="2593"/>
                                    </p:animMotion>
                                  </p:childTnLst>
                                </p:cTn>
                              </p:par>
                              <p:par>
                                <p:cTn id="1299" presetID="19" presetClass="entr" presetSubtype="10" fill="hold" nodeType="withEffect">
                                  <p:stCondLst>
                                    <p:cond delay="4500"/>
                                  </p:stCondLst>
                                  <p:childTnLst>
                                    <p:set>
                                      <p:cBhvr>
                                        <p:cTn id="1300" dur="1" fill="hold">
                                          <p:stCondLst>
                                            <p:cond delay="0"/>
                                          </p:stCondLst>
                                        </p:cTn>
                                        <p:tgtEl>
                                          <p:spTgt spid="79"/>
                                        </p:tgtEl>
                                        <p:attrNameLst>
                                          <p:attrName>style.visibility</p:attrName>
                                        </p:attrNameLst>
                                      </p:cBhvr>
                                      <p:to>
                                        <p:strVal val="visible"/>
                                      </p:to>
                                    </p:set>
                                    <p:anim calcmode="lin" valueType="num">
                                      <p:cBhvr>
                                        <p:cTn id="1301" dur="2500" fill="hold"/>
                                        <p:tgtEl>
                                          <p:spTgt spid="79"/>
                                        </p:tgtEl>
                                        <p:attrNameLst>
                                          <p:attrName>ppt_w</p:attrName>
                                        </p:attrNameLst>
                                      </p:cBhvr>
                                      <p:tavLst>
                                        <p:tav tm="0" fmla="#ppt_w*sin(2.5*pi*$)">
                                          <p:val>
                                            <p:fltVal val="0"/>
                                          </p:val>
                                        </p:tav>
                                        <p:tav tm="100000">
                                          <p:val>
                                            <p:fltVal val="1"/>
                                          </p:val>
                                        </p:tav>
                                      </p:tavLst>
                                    </p:anim>
                                    <p:anim calcmode="lin" valueType="num">
                                      <p:cBhvr>
                                        <p:cTn id="1302" dur="2500" fill="hold"/>
                                        <p:tgtEl>
                                          <p:spTgt spid="79"/>
                                        </p:tgtEl>
                                        <p:attrNameLst>
                                          <p:attrName>ppt_h</p:attrName>
                                        </p:attrNameLst>
                                      </p:cBhvr>
                                      <p:tavLst>
                                        <p:tav tm="0">
                                          <p:val>
                                            <p:strVal val="#ppt_h"/>
                                          </p:val>
                                        </p:tav>
                                        <p:tav tm="100000">
                                          <p:val>
                                            <p:strVal val="#ppt_h"/>
                                          </p:val>
                                        </p:tav>
                                      </p:tavLst>
                                    </p:anim>
                                  </p:childTnLst>
                                </p:cTn>
                              </p:par>
                              <p:par>
                                <p:cTn id="1303" presetID="8" presetClass="emph" presetSubtype="0" fill="hold" nodeType="withEffect">
                                  <p:stCondLst>
                                    <p:cond delay="4500"/>
                                  </p:stCondLst>
                                  <p:childTnLst>
                                    <p:animRot by="21600000">
                                      <p:cBhvr>
                                        <p:cTn id="1304" dur="2500" fill="hold"/>
                                        <p:tgtEl>
                                          <p:spTgt spid="79"/>
                                        </p:tgtEl>
                                        <p:attrNameLst>
                                          <p:attrName>r</p:attrName>
                                        </p:attrNameLst>
                                      </p:cBhvr>
                                    </p:animRot>
                                  </p:childTnLst>
                                </p:cTn>
                              </p:par>
                              <p:par>
                                <p:cTn id="1305" presetID="45" presetClass="entr" presetSubtype="0" fill="hold" nodeType="withEffect">
                                  <p:stCondLst>
                                    <p:cond delay="1550"/>
                                  </p:stCondLst>
                                  <p:childTnLst>
                                    <p:set>
                                      <p:cBhvr>
                                        <p:cTn id="1306" dur="1" fill="hold">
                                          <p:stCondLst>
                                            <p:cond delay="0"/>
                                          </p:stCondLst>
                                        </p:cTn>
                                        <p:tgtEl>
                                          <p:spTgt spid="83"/>
                                        </p:tgtEl>
                                        <p:attrNameLst>
                                          <p:attrName>style.visibility</p:attrName>
                                        </p:attrNameLst>
                                      </p:cBhvr>
                                      <p:to>
                                        <p:strVal val="visible"/>
                                      </p:to>
                                    </p:set>
                                    <p:animEffect transition="in" filter="fade">
                                      <p:cBhvr>
                                        <p:cTn id="1307" dur="500"/>
                                        <p:tgtEl>
                                          <p:spTgt spid="83"/>
                                        </p:tgtEl>
                                      </p:cBhvr>
                                    </p:animEffect>
                                    <p:anim calcmode="lin" valueType="num">
                                      <p:cBhvr>
                                        <p:cTn id="1308" dur="500" fill="hold"/>
                                        <p:tgtEl>
                                          <p:spTgt spid="83"/>
                                        </p:tgtEl>
                                        <p:attrNameLst>
                                          <p:attrName>ppt_w</p:attrName>
                                        </p:attrNameLst>
                                      </p:cBhvr>
                                      <p:tavLst>
                                        <p:tav tm="0" fmla="#ppt_w*sin(2.5*pi*$)">
                                          <p:val>
                                            <p:fltVal val="0"/>
                                          </p:val>
                                        </p:tav>
                                        <p:tav tm="100000">
                                          <p:val>
                                            <p:fltVal val="1"/>
                                          </p:val>
                                        </p:tav>
                                      </p:tavLst>
                                    </p:anim>
                                    <p:anim calcmode="lin" valueType="num">
                                      <p:cBhvr>
                                        <p:cTn id="1309" dur="500" fill="hold"/>
                                        <p:tgtEl>
                                          <p:spTgt spid="83"/>
                                        </p:tgtEl>
                                        <p:attrNameLst>
                                          <p:attrName>ppt_h</p:attrName>
                                        </p:attrNameLst>
                                      </p:cBhvr>
                                      <p:tavLst>
                                        <p:tav tm="0">
                                          <p:val>
                                            <p:strVal val="#ppt_h"/>
                                          </p:val>
                                        </p:tav>
                                        <p:tav tm="100000">
                                          <p:val>
                                            <p:strVal val="#ppt_h"/>
                                          </p:val>
                                        </p:tav>
                                      </p:tavLst>
                                    </p:anim>
                                  </p:childTnLst>
                                </p:cTn>
                              </p:par>
                              <p:par>
                                <p:cTn id="1310" presetID="0" presetClass="path" presetSubtype="0" fill="hold" nodeType="withEffect">
                                  <p:stCondLst>
                                    <p:cond delay="1550"/>
                                  </p:stCondLst>
                                  <p:childTnLst>
                                    <p:animMotion origin="layout" path="M -0.78282 0.05556 C -0.68247 0.05031 -0.30973 0.03272 -0.17934 0.02346 C -0.04914 0.0142 -0.03837 0.00494 -0.00122 0 " pathEditMode="relative" rAng="0" ptsTypes="aaa">
                                      <p:cBhvr>
                                        <p:cTn id="1311" dur="500" fill="hold"/>
                                        <p:tgtEl>
                                          <p:spTgt spid="83"/>
                                        </p:tgtEl>
                                        <p:attrNameLst>
                                          <p:attrName>ppt_x</p:attrName>
                                          <p:attrName>ppt_y</p:attrName>
                                        </p:attrNameLst>
                                      </p:cBhvr>
                                      <p:rCtr x="39080" y="-2778"/>
                                    </p:animMotion>
                                  </p:childTnLst>
                                </p:cTn>
                              </p:par>
                              <p:par>
                                <p:cTn id="1312" presetID="8" presetClass="emph" presetSubtype="0" fill="hold" nodeType="withEffect">
                                  <p:stCondLst>
                                    <p:cond delay="1550"/>
                                  </p:stCondLst>
                                  <p:childTnLst>
                                    <p:animRot by="21600000">
                                      <p:cBhvr>
                                        <p:cTn id="1313" dur="500" fill="hold"/>
                                        <p:tgtEl>
                                          <p:spTgt spid="83"/>
                                        </p:tgtEl>
                                        <p:attrNameLst>
                                          <p:attrName>r</p:attrName>
                                        </p:attrNameLst>
                                      </p:cBhvr>
                                    </p:animRot>
                                  </p:childTnLst>
                                </p:cTn>
                              </p:par>
                              <p:par>
                                <p:cTn id="1314" presetID="42" presetClass="path" presetSubtype="0" fill="hold" nodeType="withEffect">
                                  <p:stCondLst>
                                    <p:cond delay="2050"/>
                                  </p:stCondLst>
                                  <p:childTnLst>
                                    <p:animMotion origin="layout" path="M 3.33333E-6 1.7284E-6 L 0.025 1.7284E-6 " pathEditMode="relative" rAng="0" ptsTypes="AA">
                                      <p:cBhvr>
                                        <p:cTn id="1315" dur="3000" fill="hold"/>
                                        <p:tgtEl>
                                          <p:spTgt spid="83"/>
                                        </p:tgtEl>
                                        <p:attrNameLst>
                                          <p:attrName>ppt_x</p:attrName>
                                          <p:attrName>ppt_y</p:attrName>
                                        </p:attrNameLst>
                                      </p:cBhvr>
                                      <p:rCtr x="1250" y="0"/>
                                    </p:animMotion>
                                  </p:childTnLst>
                                </p:cTn>
                              </p:par>
                              <p:par>
                                <p:cTn id="1316" presetID="19" presetClass="entr" presetSubtype="10" fill="hold" nodeType="withEffect">
                                  <p:stCondLst>
                                    <p:cond delay="1850"/>
                                  </p:stCondLst>
                                  <p:childTnLst>
                                    <p:set>
                                      <p:cBhvr>
                                        <p:cTn id="1317" dur="1" fill="hold">
                                          <p:stCondLst>
                                            <p:cond delay="0"/>
                                          </p:stCondLst>
                                        </p:cTn>
                                        <p:tgtEl>
                                          <p:spTgt spid="83"/>
                                        </p:tgtEl>
                                        <p:attrNameLst>
                                          <p:attrName>style.visibility</p:attrName>
                                        </p:attrNameLst>
                                      </p:cBhvr>
                                      <p:to>
                                        <p:strVal val="visible"/>
                                      </p:to>
                                    </p:set>
                                    <p:anim calcmode="lin" valueType="num">
                                      <p:cBhvr>
                                        <p:cTn id="1318" dur="3200" fill="hold"/>
                                        <p:tgtEl>
                                          <p:spTgt spid="83"/>
                                        </p:tgtEl>
                                        <p:attrNameLst>
                                          <p:attrName>ppt_w</p:attrName>
                                        </p:attrNameLst>
                                      </p:cBhvr>
                                      <p:tavLst>
                                        <p:tav tm="0" fmla="#ppt_w*sin(2.5*pi*$)">
                                          <p:val>
                                            <p:fltVal val="0"/>
                                          </p:val>
                                        </p:tav>
                                        <p:tav tm="100000">
                                          <p:val>
                                            <p:fltVal val="1"/>
                                          </p:val>
                                        </p:tav>
                                      </p:tavLst>
                                    </p:anim>
                                    <p:anim calcmode="lin" valueType="num">
                                      <p:cBhvr>
                                        <p:cTn id="1319" dur="3200" fill="hold"/>
                                        <p:tgtEl>
                                          <p:spTgt spid="83"/>
                                        </p:tgtEl>
                                        <p:attrNameLst>
                                          <p:attrName>ppt_h</p:attrName>
                                        </p:attrNameLst>
                                      </p:cBhvr>
                                      <p:tavLst>
                                        <p:tav tm="0">
                                          <p:val>
                                            <p:strVal val="#ppt_h"/>
                                          </p:val>
                                        </p:tav>
                                        <p:tav tm="100000">
                                          <p:val>
                                            <p:strVal val="#ppt_h"/>
                                          </p:val>
                                        </p:tav>
                                      </p:tavLst>
                                    </p:anim>
                                  </p:childTnLst>
                                </p:cTn>
                              </p:par>
                              <p:par>
                                <p:cTn id="1320" presetID="8" presetClass="emph" presetSubtype="0" fill="hold" nodeType="withEffect">
                                  <p:stCondLst>
                                    <p:cond delay="1850"/>
                                  </p:stCondLst>
                                  <p:childTnLst>
                                    <p:animRot by="21600000">
                                      <p:cBhvr>
                                        <p:cTn id="1321" dur="3200" fill="hold"/>
                                        <p:tgtEl>
                                          <p:spTgt spid="83"/>
                                        </p:tgtEl>
                                        <p:attrNameLst>
                                          <p:attrName>r</p:attrName>
                                        </p:attrNameLst>
                                      </p:cBhvr>
                                    </p:animRot>
                                  </p:childTnLst>
                                </p:cTn>
                              </p:par>
                              <p:par>
                                <p:cTn id="1322" presetID="0" presetClass="path" presetSubtype="0" fill="hold" nodeType="withEffect">
                                  <p:stCondLst>
                                    <p:cond delay="50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323" dur="2000" fill="hold"/>
                                        <p:tgtEl>
                                          <p:spTgt spid="83"/>
                                        </p:tgtEl>
                                        <p:attrNameLst>
                                          <p:attrName>ppt_x</p:attrName>
                                          <p:attrName>ppt_y</p:attrName>
                                        </p:attrNameLst>
                                      </p:cBhvr>
                                      <p:rCtr x="50000" y="2593"/>
                                    </p:animMotion>
                                  </p:childTnLst>
                                </p:cTn>
                              </p:par>
                              <p:par>
                                <p:cTn id="1324" presetID="19" presetClass="entr" presetSubtype="10" fill="hold" nodeType="withEffect">
                                  <p:stCondLst>
                                    <p:cond delay="4550"/>
                                  </p:stCondLst>
                                  <p:childTnLst>
                                    <p:set>
                                      <p:cBhvr>
                                        <p:cTn id="1325" dur="1" fill="hold">
                                          <p:stCondLst>
                                            <p:cond delay="0"/>
                                          </p:stCondLst>
                                        </p:cTn>
                                        <p:tgtEl>
                                          <p:spTgt spid="83"/>
                                        </p:tgtEl>
                                        <p:attrNameLst>
                                          <p:attrName>style.visibility</p:attrName>
                                        </p:attrNameLst>
                                      </p:cBhvr>
                                      <p:to>
                                        <p:strVal val="visible"/>
                                      </p:to>
                                    </p:set>
                                    <p:anim calcmode="lin" valueType="num">
                                      <p:cBhvr>
                                        <p:cTn id="1326" dur="2500" fill="hold"/>
                                        <p:tgtEl>
                                          <p:spTgt spid="83"/>
                                        </p:tgtEl>
                                        <p:attrNameLst>
                                          <p:attrName>ppt_w</p:attrName>
                                        </p:attrNameLst>
                                      </p:cBhvr>
                                      <p:tavLst>
                                        <p:tav tm="0" fmla="#ppt_w*sin(2.5*pi*$)">
                                          <p:val>
                                            <p:fltVal val="0"/>
                                          </p:val>
                                        </p:tav>
                                        <p:tav tm="100000">
                                          <p:val>
                                            <p:fltVal val="1"/>
                                          </p:val>
                                        </p:tav>
                                      </p:tavLst>
                                    </p:anim>
                                    <p:anim calcmode="lin" valueType="num">
                                      <p:cBhvr>
                                        <p:cTn id="1327" dur="2500" fill="hold"/>
                                        <p:tgtEl>
                                          <p:spTgt spid="83"/>
                                        </p:tgtEl>
                                        <p:attrNameLst>
                                          <p:attrName>ppt_h</p:attrName>
                                        </p:attrNameLst>
                                      </p:cBhvr>
                                      <p:tavLst>
                                        <p:tav tm="0">
                                          <p:val>
                                            <p:strVal val="#ppt_h"/>
                                          </p:val>
                                        </p:tav>
                                        <p:tav tm="100000">
                                          <p:val>
                                            <p:strVal val="#ppt_h"/>
                                          </p:val>
                                        </p:tav>
                                      </p:tavLst>
                                    </p:anim>
                                  </p:childTnLst>
                                </p:cTn>
                              </p:par>
                              <p:par>
                                <p:cTn id="1328" presetID="8" presetClass="emph" presetSubtype="0" fill="hold" nodeType="withEffect">
                                  <p:stCondLst>
                                    <p:cond delay="4550"/>
                                  </p:stCondLst>
                                  <p:childTnLst>
                                    <p:animRot by="21600000">
                                      <p:cBhvr>
                                        <p:cTn id="1329" dur="2500" fill="hold"/>
                                        <p:tgtEl>
                                          <p:spTgt spid="83"/>
                                        </p:tgtEl>
                                        <p:attrNameLst>
                                          <p:attrName>r</p:attrName>
                                        </p:attrNameLst>
                                      </p:cBhvr>
                                    </p:animRot>
                                  </p:childTnLst>
                                </p:cTn>
                              </p:par>
                              <p:par>
                                <p:cTn id="1330" presetID="45" presetClass="entr" presetSubtype="0" fill="hold" nodeType="withEffect">
                                  <p:stCondLst>
                                    <p:cond delay="1600"/>
                                  </p:stCondLst>
                                  <p:childTnLst>
                                    <p:set>
                                      <p:cBhvr>
                                        <p:cTn id="1331" dur="1" fill="hold">
                                          <p:stCondLst>
                                            <p:cond delay="0"/>
                                          </p:stCondLst>
                                        </p:cTn>
                                        <p:tgtEl>
                                          <p:spTgt spid="80"/>
                                        </p:tgtEl>
                                        <p:attrNameLst>
                                          <p:attrName>style.visibility</p:attrName>
                                        </p:attrNameLst>
                                      </p:cBhvr>
                                      <p:to>
                                        <p:strVal val="visible"/>
                                      </p:to>
                                    </p:set>
                                    <p:animEffect transition="in" filter="fade">
                                      <p:cBhvr>
                                        <p:cTn id="1332" dur="500"/>
                                        <p:tgtEl>
                                          <p:spTgt spid="80"/>
                                        </p:tgtEl>
                                      </p:cBhvr>
                                    </p:animEffect>
                                    <p:anim calcmode="lin" valueType="num">
                                      <p:cBhvr>
                                        <p:cTn id="1333" dur="500" fill="hold"/>
                                        <p:tgtEl>
                                          <p:spTgt spid="80"/>
                                        </p:tgtEl>
                                        <p:attrNameLst>
                                          <p:attrName>ppt_w</p:attrName>
                                        </p:attrNameLst>
                                      </p:cBhvr>
                                      <p:tavLst>
                                        <p:tav tm="0" fmla="#ppt_w*sin(2.5*pi*$)">
                                          <p:val>
                                            <p:fltVal val="0"/>
                                          </p:val>
                                        </p:tav>
                                        <p:tav tm="100000">
                                          <p:val>
                                            <p:fltVal val="1"/>
                                          </p:val>
                                        </p:tav>
                                      </p:tavLst>
                                    </p:anim>
                                    <p:anim calcmode="lin" valueType="num">
                                      <p:cBhvr>
                                        <p:cTn id="1334" dur="500" fill="hold"/>
                                        <p:tgtEl>
                                          <p:spTgt spid="80"/>
                                        </p:tgtEl>
                                        <p:attrNameLst>
                                          <p:attrName>ppt_h</p:attrName>
                                        </p:attrNameLst>
                                      </p:cBhvr>
                                      <p:tavLst>
                                        <p:tav tm="0">
                                          <p:val>
                                            <p:strVal val="#ppt_h"/>
                                          </p:val>
                                        </p:tav>
                                        <p:tav tm="100000">
                                          <p:val>
                                            <p:strVal val="#ppt_h"/>
                                          </p:val>
                                        </p:tav>
                                      </p:tavLst>
                                    </p:anim>
                                  </p:childTnLst>
                                </p:cTn>
                              </p:par>
                              <p:par>
                                <p:cTn id="1335" presetID="0" presetClass="path" presetSubtype="0" fill="hold" nodeType="withEffect">
                                  <p:stCondLst>
                                    <p:cond delay="1600"/>
                                  </p:stCondLst>
                                  <p:childTnLst>
                                    <p:animMotion origin="layout" path="M -0.74098 0.09506 C -0.64757 0.0895 -0.30243 0.07623 -0.179 0.06049 C -0.05573 0.04475 -0.03802 0.01265 -0.00087 2.46914E-6 " pathEditMode="relative" rAng="0" ptsTypes="aaa">
                                      <p:cBhvr>
                                        <p:cTn id="1336" dur="500" fill="hold"/>
                                        <p:tgtEl>
                                          <p:spTgt spid="80"/>
                                        </p:tgtEl>
                                        <p:attrNameLst>
                                          <p:attrName>ppt_x</p:attrName>
                                          <p:attrName>ppt_y</p:attrName>
                                        </p:attrNameLst>
                                      </p:cBhvr>
                                      <p:rCtr x="36997" y="-4753"/>
                                    </p:animMotion>
                                  </p:childTnLst>
                                </p:cTn>
                              </p:par>
                              <p:par>
                                <p:cTn id="1337" presetID="8" presetClass="emph" presetSubtype="0" fill="hold" nodeType="withEffect">
                                  <p:stCondLst>
                                    <p:cond delay="1600"/>
                                  </p:stCondLst>
                                  <p:childTnLst>
                                    <p:animRot by="21600000">
                                      <p:cBhvr>
                                        <p:cTn id="1338" dur="500" fill="hold"/>
                                        <p:tgtEl>
                                          <p:spTgt spid="80"/>
                                        </p:tgtEl>
                                        <p:attrNameLst>
                                          <p:attrName>r</p:attrName>
                                        </p:attrNameLst>
                                      </p:cBhvr>
                                    </p:animRot>
                                  </p:childTnLst>
                                </p:cTn>
                              </p:par>
                              <p:par>
                                <p:cTn id="1339" presetID="42" presetClass="path" presetSubtype="0" fill="hold" nodeType="withEffect">
                                  <p:stCondLst>
                                    <p:cond delay="2100"/>
                                  </p:stCondLst>
                                  <p:childTnLst>
                                    <p:animMotion origin="layout" path="M 3.33333E-6 1.7284E-6 L 0.025 1.7284E-6 " pathEditMode="relative" rAng="0" ptsTypes="AA">
                                      <p:cBhvr>
                                        <p:cTn id="1340" dur="3000" fill="hold"/>
                                        <p:tgtEl>
                                          <p:spTgt spid="80"/>
                                        </p:tgtEl>
                                        <p:attrNameLst>
                                          <p:attrName>ppt_x</p:attrName>
                                          <p:attrName>ppt_y</p:attrName>
                                        </p:attrNameLst>
                                      </p:cBhvr>
                                      <p:rCtr x="1250" y="0"/>
                                    </p:animMotion>
                                  </p:childTnLst>
                                </p:cTn>
                              </p:par>
                              <p:par>
                                <p:cTn id="1341" presetID="19" presetClass="entr" presetSubtype="10" fill="hold" nodeType="withEffect">
                                  <p:stCondLst>
                                    <p:cond delay="1900"/>
                                  </p:stCondLst>
                                  <p:childTnLst>
                                    <p:set>
                                      <p:cBhvr>
                                        <p:cTn id="1342" dur="1" fill="hold">
                                          <p:stCondLst>
                                            <p:cond delay="0"/>
                                          </p:stCondLst>
                                        </p:cTn>
                                        <p:tgtEl>
                                          <p:spTgt spid="80"/>
                                        </p:tgtEl>
                                        <p:attrNameLst>
                                          <p:attrName>style.visibility</p:attrName>
                                        </p:attrNameLst>
                                      </p:cBhvr>
                                      <p:to>
                                        <p:strVal val="visible"/>
                                      </p:to>
                                    </p:set>
                                    <p:anim calcmode="lin" valueType="num">
                                      <p:cBhvr>
                                        <p:cTn id="1343" dur="3200" fill="hold"/>
                                        <p:tgtEl>
                                          <p:spTgt spid="80"/>
                                        </p:tgtEl>
                                        <p:attrNameLst>
                                          <p:attrName>ppt_w</p:attrName>
                                        </p:attrNameLst>
                                      </p:cBhvr>
                                      <p:tavLst>
                                        <p:tav tm="0" fmla="#ppt_w*sin(2.5*pi*$)">
                                          <p:val>
                                            <p:fltVal val="0"/>
                                          </p:val>
                                        </p:tav>
                                        <p:tav tm="100000">
                                          <p:val>
                                            <p:fltVal val="1"/>
                                          </p:val>
                                        </p:tav>
                                      </p:tavLst>
                                    </p:anim>
                                    <p:anim calcmode="lin" valueType="num">
                                      <p:cBhvr>
                                        <p:cTn id="1344" dur="3200" fill="hold"/>
                                        <p:tgtEl>
                                          <p:spTgt spid="80"/>
                                        </p:tgtEl>
                                        <p:attrNameLst>
                                          <p:attrName>ppt_h</p:attrName>
                                        </p:attrNameLst>
                                      </p:cBhvr>
                                      <p:tavLst>
                                        <p:tav tm="0">
                                          <p:val>
                                            <p:strVal val="#ppt_h"/>
                                          </p:val>
                                        </p:tav>
                                        <p:tav tm="100000">
                                          <p:val>
                                            <p:strVal val="#ppt_h"/>
                                          </p:val>
                                        </p:tav>
                                      </p:tavLst>
                                    </p:anim>
                                  </p:childTnLst>
                                </p:cTn>
                              </p:par>
                              <p:par>
                                <p:cTn id="1345" presetID="8" presetClass="emph" presetSubtype="0" fill="hold" nodeType="withEffect">
                                  <p:stCondLst>
                                    <p:cond delay="1900"/>
                                  </p:stCondLst>
                                  <p:childTnLst>
                                    <p:animRot by="21600000">
                                      <p:cBhvr>
                                        <p:cTn id="1346" dur="3200" fill="hold"/>
                                        <p:tgtEl>
                                          <p:spTgt spid="80"/>
                                        </p:tgtEl>
                                        <p:attrNameLst>
                                          <p:attrName>r</p:attrName>
                                        </p:attrNameLst>
                                      </p:cBhvr>
                                    </p:animRot>
                                  </p:childTnLst>
                                </p:cTn>
                              </p:par>
                              <p:par>
                                <p:cTn id="1347" presetID="0" presetClass="path" presetSubtype="0" fill="hold" nodeType="withEffect">
                                  <p:stCondLst>
                                    <p:cond delay="51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348" dur="2000" fill="hold"/>
                                        <p:tgtEl>
                                          <p:spTgt spid="80"/>
                                        </p:tgtEl>
                                        <p:attrNameLst>
                                          <p:attrName>ppt_x</p:attrName>
                                          <p:attrName>ppt_y</p:attrName>
                                        </p:attrNameLst>
                                      </p:cBhvr>
                                      <p:rCtr x="50000" y="2593"/>
                                    </p:animMotion>
                                  </p:childTnLst>
                                </p:cTn>
                              </p:par>
                              <p:par>
                                <p:cTn id="1349" presetID="19" presetClass="entr" presetSubtype="10" fill="hold" nodeType="withEffect">
                                  <p:stCondLst>
                                    <p:cond delay="4500"/>
                                  </p:stCondLst>
                                  <p:childTnLst>
                                    <p:set>
                                      <p:cBhvr>
                                        <p:cTn id="1350" dur="1" fill="hold">
                                          <p:stCondLst>
                                            <p:cond delay="0"/>
                                          </p:stCondLst>
                                        </p:cTn>
                                        <p:tgtEl>
                                          <p:spTgt spid="80"/>
                                        </p:tgtEl>
                                        <p:attrNameLst>
                                          <p:attrName>style.visibility</p:attrName>
                                        </p:attrNameLst>
                                      </p:cBhvr>
                                      <p:to>
                                        <p:strVal val="visible"/>
                                      </p:to>
                                    </p:set>
                                    <p:anim calcmode="lin" valueType="num">
                                      <p:cBhvr>
                                        <p:cTn id="1351" dur="2500" fill="hold"/>
                                        <p:tgtEl>
                                          <p:spTgt spid="80"/>
                                        </p:tgtEl>
                                        <p:attrNameLst>
                                          <p:attrName>ppt_w</p:attrName>
                                        </p:attrNameLst>
                                      </p:cBhvr>
                                      <p:tavLst>
                                        <p:tav tm="0" fmla="#ppt_w*sin(2.5*pi*$)">
                                          <p:val>
                                            <p:fltVal val="0"/>
                                          </p:val>
                                        </p:tav>
                                        <p:tav tm="100000">
                                          <p:val>
                                            <p:fltVal val="1"/>
                                          </p:val>
                                        </p:tav>
                                      </p:tavLst>
                                    </p:anim>
                                    <p:anim calcmode="lin" valueType="num">
                                      <p:cBhvr>
                                        <p:cTn id="1352" dur="2500" fill="hold"/>
                                        <p:tgtEl>
                                          <p:spTgt spid="80"/>
                                        </p:tgtEl>
                                        <p:attrNameLst>
                                          <p:attrName>ppt_h</p:attrName>
                                        </p:attrNameLst>
                                      </p:cBhvr>
                                      <p:tavLst>
                                        <p:tav tm="0">
                                          <p:val>
                                            <p:strVal val="#ppt_h"/>
                                          </p:val>
                                        </p:tav>
                                        <p:tav tm="100000">
                                          <p:val>
                                            <p:strVal val="#ppt_h"/>
                                          </p:val>
                                        </p:tav>
                                      </p:tavLst>
                                    </p:anim>
                                  </p:childTnLst>
                                </p:cTn>
                              </p:par>
                              <p:par>
                                <p:cTn id="1353" presetID="8" presetClass="emph" presetSubtype="0" fill="hold" nodeType="withEffect">
                                  <p:stCondLst>
                                    <p:cond delay="4500"/>
                                  </p:stCondLst>
                                  <p:childTnLst>
                                    <p:animRot by="21600000">
                                      <p:cBhvr>
                                        <p:cTn id="1354" dur="2500" fill="hold"/>
                                        <p:tgtEl>
                                          <p:spTgt spid="80"/>
                                        </p:tgtEl>
                                        <p:attrNameLst>
                                          <p:attrName>r</p:attrName>
                                        </p:attrNameLst>
                                      </p:cBhvr>
                                    </p:animRot>
                                  </p:childTnLst>
                                </p:cTn>
                              </p:par>
                              <p:par>
                                <p:cTn id="1355" presetID="45" presetClass="entr" presetSubtype="0" fill="hold" nodeType="withEffect">
                                  <p:stCondLst>
                                    <p:cond delay="1500"/>
                                  </p:stCondLst>
                                  <p:childTnLst>
                                    <p:set>
                                      <p:cBhvr>
                                        <p:cTn id="1356" dur="1" fill="hold">
                                          <p:stCondLst>
                                            <p:cond delay="0"/>
                                          </p:stCondLst>
                                        </p:cTn>
                                        <p:tgtEl>
                                          <p:spTgt spid="77"/>
                                        </p:tgtEl>
                                        <p:attrNameLst>
                                          <p:attrName>style.visibility</p:attrName>
                                        </p:attrNameLst>
                                      </p:cBhvr>
                                      <p:to>
                                        <p:strVal val="visible"/>
                                      </p:to>
                                    </p:set>
                                    <p:animEffect transition="in" filter="fade">
                                      <p:cBhvr>
                                        <p:cTn id="1357" dur="500"/>
                                        <p:tgtEl>
                                          <p:spTgt spid="77"/>
                                        </p:tgtEl>
                                      </p:cBhvr>
                                    </p:animEffect>
                                    <p:anim calcmode="lin" valueType="num">
                                      <p:cBhvr>
                                        <p:cTn id="1358" dur="500" fill="hold"/>
                                        <p:tgtEl>
                                          <p:spTgt spid="77"/>
                                        </p:tgtEl>
                                        <p:attrNameLst>
                                          <p:attrName>ppt_w</p:attrName>
                                        </p:attrNameLst>
                                      </p:cBhvr>
                                      <p:tavLst>
                                        <p:tav tm="0" fmla="#ppt_w*sin(2.5*pi*$)">
                                          <p:val>
                                            <p:fltVal val="0"/>
                                          </p:val>
                                        </p:tav>
                                        <p:tav tm="100000">
                                          <p:val>
                                            <p:fltVal val="1"/>
                                          </p:val>
                                        </p:tav>
                                      </p:tavLst>
                                    </p:anim>
                                    <p:anim calcmode="lin" valueType="num">
                                      <p:cBhvr>
                                        <p:cTn id="1359" dur="500" fill="hold"/>
                                        <p:tgtEl>
                                          <p:spTgt spid="77"/>
                                        </p:tgtEl>
                                        <p:attrNameLst>
                                          <p:attrName>ppt_h</p:attrName>
                                        </p:attrNameLst>
                                      </p:cBhvr>
                                      <p:tavLst>
                                        <p:tav tm="0">
                                          <p:val>
                                            <p:strVal val="#ppt_h"/>
                                          </p:val>
                                        </p:tav>
                                        <p:tav tm="100000">
                                          <p:val>
                                            <p:strVal val="#ppt_h"/>
                                          </p:val>
                                        </p:tav>
                                      </p:tavLst>
                                    </p:anim>
                                  </p:childTnLst>
                                </p:cTn>
                              </p:par>
                              <p:par>
                                <p:cTn id="1360" presetID="0" presetClass="path" presetSubtype="0" fill="hold" nodeType="withEffect">
                                  <p:stCondLst>
                                    <p:cond delay="1500"/>
                                  </p:stCondLst>
                                  <p:childTnLst>
                                    <p:animMotion origin="layout" path="M -0.69809 -0.07253 C -0.61198 -0.0679 -0.29601 -0.05709 -0.17986 -0.04506 C -0.06372 -0.03302 -0.03855 -0.00926 -0.00105 -3.95062E-6 " pathEditMode="relative" rAng="0" ptsTypes="aaa">
                                      <p:cBhvr>
                                        <p:cTn id="1361" dur="500" fill="hold"/>
                                        <p:tgtEl>
                                          <p:spTgt spid="77"/>
                                        </p:tgtEl>
                                        <p:attrNameLst>
                                          <p:attrName>ppt_x</p:attrName>
                                          <p:attrName>ppt_y</p:attrName>
                                        </p:attrNameLst>
                                      </p:cBhvr>
                                      <p:rCtr x="34844" y="3611"/>
                                    </p:animMotion>
                                  </p:childTnLst>
                                </p:cTn>
                              </p:par>
                              <p:par>
                                <p:cTn id="1362" presetID="8" presetClass="emph" presetSubtype="0" fill="hold" nodeType="withEffect">
                                  <p:stCondLst>
                                    <p:cond delay="1500"/>
                                  </p:stCondLst>
                                  <p:childTnLst>
                                    <p:animRot by="21600000">
                                      <p:cBhvr>
                                        <p:cTn id="1363" dur="500" fill="hold"/>
                                        <p:tgtEl>
                                          <p:spTgt spid="77"/>
                                        </p:tgtEl>
                                        <p:attrNameLst>
                                          <p:attrName>r</p:attrName>
                                        </p:attrNameLst>
                                      </p:cBhvr>
                                    </p:animRot>
                                  </p:childTnLst>
                                </p:cTn>
                              </p:par>
                              <p:par>
                                <p:cTn id="1364" presetID="42" presetClass="path" presetSubtype="0" fill="hold" nodeType="withEffect">
                                  <p:stCondLst>
                                    <p:cond delay="2000"/>
                                  </p:stCondLst>
                                  <p:childTnLst>
                                    <p:animMotion origin="layout" path="M 3.33333E-6 1.7284E-6 L 0.025 1.7284E-6 " pathEditMode="relative" rAng="0" ptsTypes="AA">
                                      <p:cBhvr>
                                        <p:cTn id="1365" dur="3000" fill="hold"/>
                                        <p:tgtEl>
                                          <p:spTgt spid="77"/>
                                        </p:tgtEl>
                                        <p:attrNameLst>
                                          <p:attrName>ppt_x</p:attrName>
                                          <p:attrName>ppt_y</p:attrName>
                                        </p:attrNameLst>
                                      </p:cBhvr>
                                      <p:rCtr x="1250" y="0"/>
                                    </p:animMotion>
                                  </p:childTnLst>
                                </p:cTn>
                              </p:par>
                              <p:par>
                                <p:cTn id="1366" presetID="19" presetClass="entr" presetSubtype="10" fill="hold" nodeType="withEffect">
                                  <p:stCondLst>
                                    <p:cond delay="1800"/>
                                  </p:stCondLst>
                                  <p:childTnLst>
                                    <p:set>
                                      <p:cBhvr>
                                        <p:cTn id="1367" dur="1" fill="hold">
                                          <p:stCondLst>
                                            <p:cond delay="0"/>
                                          </p:stCondLst>
                                        </p:cTn>
                                        <p:tgtEl>
                                          <p:spTgt spid="77"/>
                                        </p:tgtEl>
                                        <p:attrNameLst>
                                          <p:attrName>style.visibility</p:attrName>
                                        </p:attrNameLst>
                                      </p:cBhvr>
                                      <p:to>
                                        <p:strVal val="visible"/>
                                      </p:to>
                                    </p:set>
                                    <p:anim calcmode="lin" valueType="num">
                                      <p:cBhvr>
                                        <p:cTn id="1368" dur="3200" fill="hold"/>
                                        <p:tgtEl>
                                          <p:spTgt spid="77"/>
                                        </p:tgtEl>
                                        <p:attrNameLst>
                                          <p:attrName>ppt_w</p:attrName>
                                        </p:attrNameLst>
                                      </p:cBhvr>
                                      <p:tavLst>
                                        <p:tav tm="0" fmla="#ppt_w*sin(2.5*pi*$)">
                                          <p:val>
                                            <p:fltVal val="0"/>
                                          </p:val>
                                        </p:tav>
                                        <p:tav tm="100000">
                                          <p:val>
                                            <p:fltVal val="1"/>
                                          </p:val>
                                        </p:tav>
                                      </p:tavLst>
                                    </p:anim>
                                    <p:anim calcmode="lin" valueType="num">
                                      <p:cBhvr>
                                        <p:cTn id="1369" dur="3200" fill="hold"/>
                                        <p:tgtEl>
                                          <p:spTgt spid="77"/>
                                        </p:tgtEl>
                                        <p:attrNameLst>
                                          <p:attrName>ppt_h</p:attrName>
                                        </p:attrNameLst>
                                      </p:cBhvr>
                                      <p:tavLst>
                                        <p:tav tm="0">
                                          <p:val>
                                            <p:strVal val="#ppt_h"/>
                                          </p:val>
                                        </p:tav>
                                        <p:tav tm="100000">
                                          <p:val>
                                            <p:strVal val="#ppt_h"/>
                                          </p:val>
                                        </p:tav>
                                      </p:tavLst>
                                    </p:anim>
                                  </p:childTnLst>
                                </p:cTn>
                              </p:par>
                              <p:par>
                                <p:cTn id="1370" presetID="8" presetClass="emph" presetSubtype="0" fill="hold" nodeType="withEffect">
                                  <p:stCondLst>
                                    <p:cond delay="1800"/>
                                  </p:stCondLst>
                                  <p:childTnLst>
                                    <p:animRot by="21600000">
                                      <p:cBhvr>
                                        <p:cTn id="1371" dur="3200" fill="hold"/>
                                        <p:tgtEl>
                                          <p:spTgt spid="77"/>
                                        </p:tgtEl>
                                        <p:attrNameLst>
                                          <p:attrName>r</p:attrName>
                                        </p:attrNameLst>
                                      </p:cBhvr>
                                    </p:animRot>
                                  </p:childTnLst>
                                </p:cTn>
                              </p:par>
                              <p:par>
                                <p:cTn id="1372" presetID="0" presetClass="path" presetSubtype="0" fill="hold" nodeType="withEffect">
                                  <p:stCondLst>
                                    <p:cond delay="50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373" dur="2000" fill="hold"/>
                                        <p:tgtEl>
                                          <p:spTgt spid="77"/>
                                        </p:tgtEl>
                                        <p:attrNameLst>
                                          <p:attrName>ppt_x</p:attrName>
                                          <p:attrName>ppt_y</p:attrName>
                                        </p:attrNameLst>
                                      </p:cBhvr>
                                      <p:rCtr x="50000" y="2593"/>
                                    </p:animMotion>
                                  </p:childTnLst>
                                </p:cTn>
                              </p:par>
                              <p:par>
                                <p:cTn id="1374" presetID="19" presetClass="entr" presetSubtype="10" fill="hold" nodeType="withEffect">
                                  <p:stCondLst>
                                    <p:cond delay="4500"/>
                                  </p:stCondLst>
                                  <p:childTnLst>
                                    <p:set>
                                      <p:cBhvr>
                                        <p:cTn id="1375" dur="1" fill="hold">
                                          <p:stCondLst>
                                            <p:cond delay="0"/>
                                          </p:stCondLst>
                                        </p:cTn>
                                        <p:tgtEl>
                                          <p:spTgt spid="77"/>
                                        </p:tgtEl>
                                        <p:attrNameLst>
                                          <p:attrName>style.visibility</p:attrName>
                                        </p:attrNameLst>
                                      </p:cBhvr>
                                      <p:to>
                                        <p:strVal val="visible"/>
                                      </p:to>
                                    </p:set>
                                    <p:anim calcmode="lin" valueType="num">
                                      <p:cBhvr>
                                        <p:cTn id="1376" dur="2500" fill="hold"/>
                                        <p:tgtEl>
                                          <p:spTgt spid="77"/>
                                        </p:tgtEl>
                                        <p:attrNameLst>
                                          <p:attrName>ppt_w</p:attrName>
                                        </p:attrNameLst>
                                      </p:cBhvr>
                                      <p:tavLst>
                                        <p:tav tm="0" fmla="#ppt_w*sin(2.5*pi*$)">
                                          <p:val>
                                            <p:fltVal val="0"/>
                                          </p:val>
                                        </p:tav>
                                        <p:tav tm="100000">
                                          <p:val>
                                            <p:fltVal val="1"/>
                                          </p:val>
                                        </p:tav>
                                      </p:tavLst>
                                    </p:anim>
                                    <p:anim calcmode="lin" valueType="num">
                                      <p:cBhvr>
                                        <p:cTn id="1377" dur="2500" fill="hold"/>
                                        <p:tgtEl>
                                          <p:spTgt spid="77"/>
                                        </p:tgtEl>
                                        <p:attrNameLst>
                                          <p:attrName>ppt_h</p:attrName>
                                        </p:attrNameLst>
                                      </p:cBhvr>
                                      <p:tavLst>
                                        <p:tav tm="0">
                                          <p:val>
                                            <p:strVal val="#ppt_h"/>
                                          </p:val>
                                        </p:tav>
                                        <p:tav tm="100000">
                                          <p:val>
                                            <p:strVal val="#ppt_h"/>
                                          </p:val>
                                        </p:tav>
                                      </p:tavLst>
                                    </p:anim>
                                  </p:childTnLst>
                                </p:cTn>
                              </p:par>
                              <p:par>
                                <p:cTn id="1378" presetID="8" presetClass="emph" presetSubtype="0" fill="hold" nodeType="withEffect">
                                  <p:stCondLst>
                                    <p:cond delay="4500"/>
                                  </p:stCondLst>
                                  <p:childTnLst>
                                    <p:animRot by="21600000">
                                      <p:cBhvr>
                                        <p:cTn id="1379" dur="2500" fill="hold"/>
                                        <p:tgtEl>
                                          <p:spTgt spid="77"/>
                                        </p:tgtEl>
                                        <p:attrNameLst>
                                          <p:attrName>r</p:attrName>
                                        </p:attrNameLst>
                                      </p:cBhvr>
                                    </p:animRot>
                                  </p:childTnLst>
                                </p:cTn>
                              </p:par>
                              <p:par>
                                <p:cTn id="1380" presetID="45" presetClass="entr" presetSubtype="0" fill="hold" nodeType="withEffect">
                                  <p:stCondLst>
                                    <p:cond delay="1300"/>
                                  </p:stCondLst>
                                  <p:childTnLst>
                                    <p:set>
                                      <p:cBhvr>
                                        <p:cTn id="1381" dur="1" fill="hold">
                                          <p:stCondLst>
                                            <p:cond delay="0"/>
                                          </p:stCondLst>
                                        </p:cTn>
                                        <p:tgtEl>
                                          <p:spTgt spid="81"/>
                                        </p:tgtEl>
                                        <p:attrNameLst>
                                          <p:attrName>style.visibility</p:attrName>
                                        </p:attrNameLst>
                                      </p:cBhvr>
                                      <p:to>
                                        <p:strVal val="visible"/>
                                      </p:to>
                                    </p:set>
                                    <p:animEffect transition="in" filter="fade">
                                      <p:cBhvr>
                                        <p:cTn id="1382" dur="500"/>
                                        <p:tgtEl>
                                          <p:spTgt spid="81"/>
                                        </p:tgtEl>
                                      </p:cBhvr>
                                    </p:animEffect>
                                    <p:anim calcmode="lin" valueType="num">
                                      <p:cBhvr>
                                        <p:cTn id="1383" dur="500" fill="hold"/>
                                        <p:tgtEl>
                                          <p:spTgt spid="81"/>
                                        </p:tgtEl>
                                        <p:attrNameLst>
                                          <p:attrName>ppt_w</p:attrName>
                                        </p:attrNameLst>
                                      </p:cBhvr>
                                      <p:tavLst>
                                        <p:tav tm="0" fmla="#ppt_w*sin(2.5*pi*$)">
                                          <p:val>
                                            <p:fltVal val="0"/>
                                          </p:val>
                                        </p:tav>
                                        <p:tav tm="100000">
                                          <p:val>
                                            <p:fltVal val="1"/>
                                          </p:val>
                                        </p:tav>
                                      </p:tavLst>
                                    </p:anim>
                                    <p:anim calcmode="lin" valueType="num">
                                      <p:cBhvr>
                                        <p:cTn id="1384" dur="500" fill="hold"/>
                                        <p:tgtEl>
                                          <p:spTgt spid="81"/>
                                        </p:tgtEl>
                                        <p:attrNameLst>
                                          <p:attrName>ppt_h</p:attrName>
                                        </p:attrNameLst>
                                      </p:cBhvr>
                                      <p:tavLst>
                                        <p:tav tm="0">
                                          <p:val>
                                            <p:strVal val="#ppt_h"/>
                                          </p:val>
                                        </p:tav>
                                        <p:tav tm="100000">
                                          <p:val>
                                            <p:strVal val="#ppt_h"/>
                                          </p:val>
                                        </p:tav>
                                      </p:tavLst>
                                    </p:anim>
                                  </p:childTnLst>
                                </p:cTn>
                              </p:par>
                              <p:par>
                                <p:cTn id="1385" presetID="0" presetClass="path" presetSubtype="0" fill="hold" nodeType="withEffect">
                                  <p:stCondLst>
                                    <p:cond delay="1300"/>
                                  </p:stCondLst>
                                  <p:childTnLst>
                                    <p:animMotion origin="layout" path="M -0.79809 0.18426 C -0.69323 0.17099 -0.30121 0.13426 -0.1684 0.1037 C -0.03559 0.07315 -0.03576 0.02161 -0.00086 -1.23457E-6 " pathEditMode="relative" rAng="0" ptsTypes="aaa">
                                      <p:cBhvr>
                                        <p:cTn id="1386" dur="500" fill="hold"/>
                                        <p:tgtEl>
                                          <p:spTgt spid="81"/>
                                        </p:tgtEl>
                                        <p:attrNameLst>
                                          <p:attrName>ppt_x</p:attrName>
                                          <p:attrName>ppt_y</p:attrName>
                                        </p:attrNameLst>
                                      </p:cBhvr>
                                      <p:rCtr x="39861" y="-9228"/>
                                    </p:animMotion>
                                  </p:childTnLst>
                                </p:cTn>
                              </p:par>
                              <p:par>
                                <p:cTn id="1387" presetID="8" presetClass="emph" presetSubtype="0" fill="hold" nodeType="withEffect">
                                  <p:stCondLst>
                                    <p:cond delay="1300"/>
                                  </p:stCondLst>
                                  <p:childTnLst>
                                    <p:animRot by="21600000">
                                      <p:cBhvr>
                                        <p:cTn id="1388" dur="500" fill="hold"/>
                                        <p:tgtEl>
                                          <p:spTgt spid="81"/>
                                        </p:tgtEl>
                                        <p:attrNameLst>
                                          <p:attrName>r</p:attrName>
                                        </p:attrNameLst>
                                      </p:cBhvr>
                                    </p:animRot>
                                  </p:childTnLst>
                                </p:cTn>
                              </p:par>
                              <p:par>
                                <p:cTn id="1389" presetID="42" presetClass="path" presetSubtype="0" fill="hold" nodeType="withEffect">
                                  <p:stCondLst>
                                    <p:cond delay="1800"/>
                                  </p:stCondLst>
                                  <p:childTnLst>
                                    <p:animMotion origin="layout" path="M 3.33333E-6 1.7284E-6 L 0.025 1.7284E-6 " pathEditMode="relative" rAng="0" ptsTypes="AA">
                                      <p:cBhvr>
                                        <p:cTn id="1390" dur="3000" fill="hold"/>
                                        <p:tgtEl>
                                          <p:spTgt spid="81"/>
                                        </p:tgtEl>
                                        <p:attrNameLst>
                                          <p:attrName>ppt_x</p:attrName>
                                          <p:attrName>ppt_y</p:attrName>
                                        </p:attrNameLst>
                                      </p:cBhvr>
                                      <p:rCtr x="1250" y="0"/>
                                    </p:animMotion>
                                  </p:childTnLst>
                                </p:cTn>
                              </p:par>
                              <p:par>
                                <p:cTn id="1391" presetID="19" presetClass="entr" presetSubtype="10" fill="hold" nodeType="withEffect">
                                  <p:stCondLst>
                                    <p:cond delay="1600"/>
                                  </p:stCondLst>
                                  <p:childTnLst>
                                    <p:set>
                                      <p:cBhvr>
                                        <p:cTn id="1392" dur="1" fill="hold">
                                          <p:stCondLst>
                                            <p:cond delay="0"/>
                                          </p:stCondLst>
                                        </p:cTn>
                                        <p:tgtEl>
                                          <p:spTgt spid="81"/>
                                        </p:tgtEl>
                                        <p:attrNameLst>
                                          <p:attrName>style.visibility</p:attrName>
                                        </p:attrNameLst>
                                      </p:cBhvr>
                                      <p:to>
                                        <p:strVal val="visible"/>
                                      </p:to>
                                    </p:set>
                                    <p:anim calcmode="lin" valueType="num">
                                      <p:cBhvr>
                                        <p:cTn id="1393" dur="3200" fill="hold"/>
                                        <p:tgtEl>
                                          <p:spTgt spid="81"/>
                                        </p:tgtEl>
                                        <p:attrNameLst>
                                          <p:attrName>ppt_w</p:attrName>
                                        </p:attrNameLst>
                                      </p:cBhvr>
                                      <p:tavLst>
                                        <p:tav tm="0" fmla="#ppt_w*sin(2.5*pi*$)">
                                          <p:val>
                                            <p:fltVal val="0"/>
                                          </p:val>
                                        </p:tav>
                                        <p:tav tm="100000">
                                          <p:val>
                                            <p:fltVal val="1"/>
                                          </p:val>
                                        </p:tav>
                                      </p:tavLst>
                                    </p:anim>
                                    <p:anim calcmode="lin" valueType="num">
                                      <p:cBhvr>
                                        <p:cTn id="1394" dur="3200" fill="hold"/>
                                        <p:tgtEl>
                                          <p:spTgt spid="81"/>
                                        </p:tgtEl>
                                        <p:attrNameLst>
                                          <p:attrName>ppt_h</p:attrName>
                                        </p:attrNameLst>
                                      </p:cBhvr>
                                      <p:tavLst>
                                        <p:tav tm="0">
                                          <p:val>
                                            <p:strVal val="#ppt_h"/>
                                          </p:val>
                                        </p:tav>
                                        <p:tav tm="100000">
                                          <p:val>
                                            <p:strVal val="#ppt_h"/>
                                          </p:val>
                                        </p:tav>
                                      </p:tavLst>
                                    </p:anim>
                                  </p:childTnLst>
                                </p:cTn>
                              </p:par>
                              <p:par>
                                <p:cTn id="1395" presetID="8" presetClass="emph" presetSubtype="0" fill="hold" nodeType="withEffect">
                                  <p:stCondLst>
                                    <p:cond delay="1600"/>
                                  </p:stCondLst>
                                  <p:childTnLst>
                                    <p:animRot by="21600000">
                                      <p:cBhvr>
                                        <p:cTn id="1396" dur="3200" fill="hold"/>
                                        <p:tgtEl>
                                          <p:spTgt spid="81"/>
                                        </p:tgtEl>
                                        <p:attrNameLst>
                                          <p:attrName>r</p:attrName>
                                        </p:attrNameLst>
                                      </p:cBhvr>
                                    </p:animRot>
                                  </p:childTnLst>
                                </p:cTn>
                              </p:par>
                              <p:par>
                                <p:cTn id="1397" presetID="0" presetClass="path" presetSubtype="0" fill="hold" nodeType="withEffect">
                                  <p:stCondLst>
                                    <p:cond delay="48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398" dur="2000" fill="hold"/>
                                        <p:tgtEl>
                                          <p:spTgt spid="81"/>
                                        </p:tgtEl>
                                        <p:attrNameLst>
                                          <p:attrName>ppt_x</p:attrName>
                                          <p:attrName>ppt_y</p:attrName>
                                        </p:attrNameLst>
                                      </p:cBhvr>
                                      <p:rCtr x="50000" y="2593"/>
                                    </p:animMotion>
                                  </p:childTnLst>
                                </p:cTn>
                              </p:par>
                              <p:par>
                                <p:cTn id="1399" presetID="19" presetClass="entr" presetSubtype="10" fill="hold" nodeType="withEffect">
                                  <p:stCondLst>
                                    <p:cond delay="4300"/>
                                  </p:stCondLst>
                                  <p:childTnLst>
                                    <p:set>
                                      <p:cBhvr>
                                        <p:cTn id="1400" dur="1" fill="hold">
                                          <p:stCondLst>
                                            <p:cond delay="0"/>
                                          </p:stCondLst>
                                        </p:cTn>
                                        <p:tgtEl>
                                          <p:spTgt spid="81"/>
                                        </p:tgtEl>
                                        <p:attrNameLst>
                                          <p:attrName>style.visibility</p:attrName>
                                        </p:attrNameLst>
                                      </p:cBhvr>
                                      <p:to>
                                        <p:strVal val="visible"/>
                                      </p:to>
                                    </p:set>
                                    <p:anim calcmode="lin" valueType="num">
                                      <p:cBhvr>
                                        <p:cTn id="1401" dur="2500" fill="hold"/>
                                        <p:tgtEl>
                                          <p:spTgt spid="81"/>
                                        </p:tgtEl>
                                        <p:attrNameLst>
                                          <p:attrName>ppt_w</p:attrName>
                                        </p:attrNameLst>
                                      </p:cBhvr>
                                      <p:tavLst>
                                        <p:tav tm="0" fmla="#ppt_w*sin(2.5*pi*$)">
                                          <p:val>
                                            <p:fltVal val="0"/>
                                          </p:val>
                                        </p:tav>
                                        <p:tav tm="100000">
                                          <p:val>
                                            <p:fltVal val="1"/>
                                          </p:val>
                                        </p:tav>
                                      </p:tavLst>
                                    </p:anim>
                                    <p:anim calcmode="lin" valueType="num">
                                      <p:cBhvr>
                                        <p:cTn id="1402" dur="2500" fill="hold"/>
                                        <p:tgtEl>
                                          <p:spTgt spid="81"/>
                                        </p:tgtEl>
                                        <p:attrNameLst>
                                          <p:attrName>ppt_h</p:attrName>
                                        </p:attrNameLst>
                                      </p:cBhvr>
                                      <p:tavLst>
                                        <p:tav tm="0">
                                          <p:val>
                                            <p:strVal val="#ppt_h"/>
                                          </p:val>
                                        </p:tav>
                                        <p:tav tm="100000">
                                          <p:val>
                                            <p:strVal val="#ppt_h"/>
                                          </p:val>
                                        </p:tav>
                                      </p:tavLst>
                                    </p:anim>
                                  </p:childTnLst>
                                </p:cTn>
                              </p:par>
                              <p:par>
                                <p:cTn id="1403" presetID="8" presetClass="emph" presetSubtype="0" fill="hold" nodeType="withEffect">
                                  <p:stCondLst>
                                    <p:cond delay="4300"/>
                                  </p:stCondLst>
                                  <p:childTnLst>
                                    <p:animRot by="21600000">
                                      <p:cBhvr>
                                        <p:cTn id="1404" dur="2500" fill="hold"/>
                                        <p:tgtEl>
                                          <p:spTgt spid="81"/>
                                        </p:tgtEl>
                                        <p:attrNameLst>
                                          <p:attrName>r</p:attrName>
                                        </p:attrNameLst>
                                      </p:cBhvr>
                                    </p:animRot>
                                  </p:childTnLst>
                                </p:cTn>
                              </p:par>
                              <p:par>
                                <p:cTn id="1405" presetID="45" presetClass="entr" presetSubtype="0" fill="hold" nodeType="withEffect">
                                  <p:stCondLst>
                                    <p:cond delay="1500"/>
                                  </p:stCondLst>
                                  <p:childTnLst>
                                    <p:set>
                                      <p:cBhvr>
                                        <p:cTn id="1406" dur="1" fill="hold">
                                          <p:stCondLst>
                                            <p:cond delay="0"/>
                                          </p:stCondLst>
                                        </p:cTn>
                                        <p:tgtEl>
                                          <p:spTgt spid="84"/>
                                        </p:tgtEl>
                                        <p:attrNameLst>
                                          <p:attrName>style.visibility</p:attrName>
                                        </p:attrNameLst>
                                      </p:cBhvr>
                                      <p:to>
                                        <p:strVal val="visible"/>
                                      </p:to>
                                    </p:set>
                                    <p:animEffect transition="in" filter="fade">
                                      <p:cBhvr>
                                        <p:cTn id="1407" dur="500"/>
                                        <p:tgtEl>
                                          <p:spTgt spid="84"/>
                                        </p:tgtEl>
                                      </p:cBhvr>
                                    </p:animEffect>
                                    <p:anim calcmode="lin" valueType="num">
                                      <p:cBhvr>
                                        <p:cTn id="1408" dur="500" fill="hold"/>
                                        <p:tgtEl>
                                          <p:spTgt spid="84"/>
                                        </p:tgtEl>
                                        <p:attrNameLst>
                                          <p:attrName>ppt_w</p:attrName>
                                        </p:attrNameLst>
                                      </p:cBhvr>
                                      <p:tavLst>
                                        <p:tav tm="0" fmla="#ppt_w*sin(2.5*pi*$)">
                                          <p:val>
                                            <p:fltVal val="0"/>
                                          </p:val>
                                        </p:tav>
                                        <p:tav tm="100000">
                                          <p:val>
                                            <p:fltVal val="1"/>
                                          </p:val>
                                        </p:tav>
                                      </p:tavLst>
                                    </p:anim>
                                    <p:anim calcmode="lin" valueType="num">
                                      <p:cBhvr>
                                        <p:cTn id="1409" dur="500" fill="hold"/>
                                        <p:tgtEl>
                                          <p:spTgt spid="84"/>
                                        </p:tgtEl>
                                        <p:attrNameLst>
                                          <p:attrName>ppt_h</p:attrName>
                                        </p:attrNameLst>
                                      </p:cBhvr>
                                      <p:tavLst>
                                        <p:tav tm="0">
                                          <p:val>
                                            <p:strVal val="#ppt_h"/>
                                          </p:val>
                                        </p:tav>
                                        <p:tav tm="100000">
                                          <p:val>
                                            <p:strVal val="#ppt_h"/>
                                          </p:val>
                                        </p:tav>
                                      </p:tavLst>
                                    </p:anim>
                                  </p:childTnLst>
                                </p:cTn>
                              </p:par>
                              <p:par>
                                <p:cTn id="1410" presetID="0" presetClass="path" presetSubtype="0" fill="hold" nodeType="withEffect">
                                  <p:stCondLst>
                                    <p:cond delay="1500"/>
                                  </p:stCondLst>
                                  <p:childTnLst>
                                    <p:animMotion origin="layout" path="M -0.80781 -0.02777 C -0.70312 -0.03055 -0.31441 -0.04969 -0.17986 -0.04506 C -0.04531 -0.04043 -0.03819 -0.00926 -0.00087 -4.07407E-6 " pathEditMode="relative" rAng="0" ptsTypes="aaa">
                                      <p:cBhvr>
                                        <p:cTn id="1411" dur="500" fill="hold"/>
                                        <p:tgtEl>
                                          <p:spTgt spid="84"/>
                                        </p:tgtEl>
                                        <p:attrNameLst>
                                          <p:attrName>ppt_x</p:attrName>
                                          <p:attrName>ppt_y</p:attrName>
                                        </p:attrNameLst>
                                      </p:cBhvr>
                                      <p:rCtr x="40347" y="278"/>
                                    </p:animMotion>
                                  </p:childTnLst>
                                </p:cTn>
                              </p:par>
                              <p:par>
                                <p:cTn id="1412" presetID="8" presetClass="emph" presetSubtype="0" fill="hold" nodeType="withEffect">
                                  <p:stCondLst>
                                    <p:cond delay="1500"/>
                                  </p:stCondLst>
                                  <p:childTnLst>
                                    <p:animRot by="21600000">
                                      <p:cBhvr>
                                        <p:cTn id="1413" dur="500" fill="hold"/>
                                        <p:tgtEl>
                                          <p:spTgt spid="84"/>
                                        </p:tgtEl>
                                        <p:attrNameLst>
                                          <p:attrName>r</p:attrName>
                                        </p:attrNameLst>
                                      </p:cBhvr>
                                    </p:animRot>
                                  </p:childTnLst>
                                </p:cTn>
                              </p:par>
                              <p:par>
                                <p:cTn id="1414" presetID="42" presetClass="path" presetSubtype="0" fill="hold" nodeType="withEffect">
                                  <p:stCondLst>
                                    <p:cond delay="2000"/>
                                  </p:stCondLst>
                                  <p:childTnLst>
                                    <p:animMotion origin="layout" path="M 3.33333E-6 1.7284E-6 L 0.025 1.7284E-6 " pathEditMode="relative" rAng="0" ptsTypes="AA">
                                      <p:cBhvr>
                                        <p:cTn id="1415" dur="3000" fill="hold"/>
                                        <p:tgtEl>
                                          <p:spTgt spid="84"/>
                                        </p:tgtEl>
                                        <p:attrNameLst>
                                          <p:attrName>ppt_x</p:attrName>
                                          <p:attrName>ppt_y</p:attrName>
                                        </p:attrNameLst>
                                      </p:cBhvr>
                                      <p:rCtr x="1250" y="0"/>
                                    </p:animMotion>
                                  </p:childTnLst>
                                </p:cTn>
                              </p:par>
                              <p:par>
                                <p:cTn id="1416" presetID="19" presetClass="entr" presetSubtype="10" fill="hold" nodeType="withEffect">
                                  <p:stCondLst>
                                    <p:cond delay="1800"/>
                                  </p:stCondLst>
                                  <p:childTnLst>
                                    <p:set>
                                      <p:cBhvr>
                                        <p:cTn id="1417" dur="1" fill="hold">
                                          <p:stCondLst>
                                            <p:cond delay="0"/>
                                          </p:stCondLst>
                                        </p:cTn>
                                        <p:tgtEl>
                                          <p:spTgt spid="84"/>
                                        </p:tgtEl>
                                        <p:attrNameLst>
                                          <p:attrName>style.visibility</p:attrName>
                                        </p:attrNameLst>
                                      </p:cBhvr>
                                      <p:to>
                                        <p:strVal val="visible"/>
                                      </p:to>
                                    </p:set>
                                    <p:anim calcmode="lin" valueType="num">
                                      <p:cBhvr>
                                        <p:cTn id="1418" dur="3200" fill="hold"/>
                                        <p:tgtEl>
                                          <p:spTgt spid="84"/>
                                        </p:tgtEl>
                                        <p:attrNameLst>
                                          <p:attrName>ppt_w</p:attrName>
                                        </p:attrNameLst>
                                      </p:cBhvr>
                                      <p:tavLst>
                                        <p:tav tm="0" fmla="#ppt_w*sin(2.5*pi*$)">
                                          <p:val>
                                            <p:fltVal val="0"/>
                                          </p:val>
                                        </p:tav>
                                        <p:tav tm="100000">
                                          <p:val>
                                            <p:fltVal val="1"/>
                                          </p:val>
                                        </p:tav>
                                      </p:tavLst>
                                    </p:anim>
                                    <p:anim calcmode="lin" valueType="num">
                                      <p:cBhvr>
                                        <p:cTn id="1419" dur="3200" fill="hold"/>
                                        <p:tgtEl>
                                          <p:spTgt spid="84"/>
                                        </p:tgtEl>
                                        <p:attrNameLst>
                                          <p:attrName>ppt_h</p:attrName>
                                        </p:attrNameLst>
                                      </p:cBhvr>
                                      <p:tavLst>
                                        <p:tav tm="0">
                                          <p:val>
                                            <p:strVal val="#ppt_h"/>
                                          </p:val>
                                        </p:tav>
                                        <p:tav tm="100000">
                                          <p:val>
                                            <p:strVal val="#ppt_h"/>
                                          </p:val>
                                        </p:tav>
                                      </p:tavLst>
                                    </p:anim>
                                  </p:childTnLst>
                                </p:cTn>
                              </p:par>
                              <p:par>
                                <p:cTn id="1420" presetID="8" presetClass="emph" presetSubtype="0" fill="hold" nodeType="withEffect">
                                  <p:stCondLst>
                                    <p:cond delay="1800"/>
                                  </p:stCondLst>
                                  <p:childTnLst>
                                    <p:animRot by="21600000">
                                      <p:cBhvr>
                                        <p:cTn id="1421" dur="3200" fill="hold"/>
                                        <p:tgtEl>
                                          <p:spTgt spid="84"/>
                                        </p:tgtEl>
                                        <p:attrNameLst>
                                          <p:attrName>r</p:attrName>
                                        </p:attrNameLst>
                                      </p:cBhvr>
                                    </p:animRot>
                                  </p:childTnLst>
                                </p:cTn>
                              </p:par>
                              <p:par>
                                <p:cTn id="1422" presetID="0" presetClass="path" presetSubtype="0" fill="hold" nodeType="withEffect">
                                  <p:stCondLst>
                                    <p:cond delay="50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423" dur="2000" fill="hold"/>
                                        <p:tgtEl>
                                          <p:spTgt spid="84"/>
                                        </p:tgtEl>
                                        <p:attrNameLst>
                                          <p:attrName>ppt_x</p:attrName>
                                          <p:attrName>ppt_y</p:attrName>
                                        </p:attrNameLst>
                                      </p:cBhvr>
                                      <p:rCtr x="50000" y="2593"/>
                                    </p:animMotion>
                                  </p:childTnLst>
                                </p:cTn>
                              </p:par>
                              <p:par>
                                <p:cTn id="1424" presetID="19" presetClass="entr" presetSubtype="10" fill="hold" nodeType="withEffect">
                                  <p:stCondLst>
                                    <p:cond delay="4500"/>
                                  </p:stCondLst>
                                  <p:childTnLst>
                                    <p:set>
                                      <p:cBhvr>
                                        <p:cTn id="1425" dur="1" fill="hold">
                                          <p:stCondLst>
                                            <p:cond delay="0"/>
                                          </p:stCondLst>
                                        </p:cTn>
                                        <p:tgtEl>
                                          <p:spTgt spid="84"/>
                                        </p:tgtEl>
                                        <p:attrNameLst>
                                          <p:attrName>style.visibility</p:attrName>
                                        </p:attrNameLst>
                                      </p:cBhvr>
                                      <p:to>
                                        <p:strVal val="visible"/>
                                      </p:to>
                                    </p:set>
                                    <p:anim calcmode="lin" valueType="num">
                                      <p:cBhvr>
                                        <p:cTn id="1426" dur="2500" fill="hold"/>
                                        <p:tgtEl>
                                          <p:spTgt spid="84"/>
                                        </p:tgtEl>
                                        <p:attrNameLst>
                                          <p:attrName>ppt_w</p:attrName>
                                        </p:attrNameLst>
                                      </p:cBhvr>
                                      <p:tavLst>
                                        <p:tav tm="0" fmla="#ppt_w*sin(2.5*pi*$)">
                                          <p:val>
                                            <p:fltVal val="0"/>
                                          </p:val>
                                        </p:tav>
                                        <p:tav tm="100000">
                                          <p:val>
                                            <p:fltVal val="1"/>
                                          </p:val>
                                        </p:tav>
                                      </p:tavLst>
                                    </p:anim>
                                    <p:anim calcmode="lin" valueType="num">
                                      <p:cBhvr>
                                        <p:cTn id="1427" dur="2500" fill="hold"/>
                                        <p:tgtEl>
                                          <p:spTgt spid="84"/>
                                        </p:tgtEl>
                                        <p:attrNameLst>
                                          <p:attrName>ppt_h</p:attrName>
                                        </p:attrNameLst>
                                      </p:cBhvr>
                                      <p:tavLst>
                                        <p:tav tm="0">
                                          <p:val>
                                            <p:strVal val="#ppt_h"/>
                                          </p:val>
                                        </p:tav>
                                        <p:tav tm="100000">
                                          <p:val>
                                            <p:strVal val="#ppt_h"/>
                                          </p:val>
                                        </p:tav>
                                      </p:tavLst>
                                    </p:anim>
                                  </p:childTnLst>
                                </p:cTn>
                              </p:par>
                              <p:par>
                                <p:cTn id="1428" presetID="8" presetClass="emph" presetSubtype="0" fill="hold" nodeType="withEffect">
                                  <p:stCondLst>
                                    <p:cond delay="4500"/>
                                  </p:stCondLst>
                                  <p:childTnLst>
                                    <p:animRot by="21600000">
                                      <p:cBhvr>
                                        <p:cTn id="1429" dur="2500" fill="hold"/>
                                        <p:tgtEl>
                                          <p:spTgt spid="84"/>
                                        </p:tgtEl>
                                        <p:attrNameLst>
                                          <p:attrName>r</p:attrName>
                                        </p:attrNameLst>
                                      </p:cBhvr>
                                    </p:animRot>
                                  </p:childTnLst>
                                </p:cTn>
                              </p:par>
                              <p:par>
                                <p:cTn id="1430" presetID="45" presetClass="entr" presetSubtype="0" fill="hold" nodeType="withEffect">
                                  <p:stCondLst>
                                    <p:cond delay="1600"/>
                                  </p:stCondLst>
                                  <p:childTnLst>
                                    <p:set>
                                      <p:cBhvr>
                                        <p:cTn id="1431" dur="1" fill="hold">
                                          <p:stCondLst>
                                            <p:cond delay="0"/>
                                          </p:stCondLst>
                                        </p:cTn>
                                        <p:tgtEl>
                                          <p:spTgt spid="86"/>
                                        </p:tgtEl>
                                        <p:attrNameLst>
                                          <p:attrName>style.visibility</p:attrName>
                                        </p:attrNameLst>
                                      </p:cBhvr>
                                      <p:to>
                                        <p:strVal val="visible"/>
                                      </p:to>
                                    </p:set>
                                    <p:animEffect transition="in" filter="fade">
                                      <p:cBhvr>
                                        <p:cTn id="1432" dur="500"/>
                                        <p:tgtEl>
                                          <p:spTgt spid="86"/>
                                        </p:tgtEl>
                                      </p:cBhvr>
                                    </p:animEffect>
                                    <p:anim calcmode="lin" valueType="num">
                                      <p:cBhvr>
                                        <p:cTn id="1433" dur="500" fill="hold"/>
                                        <p:tgtEl>
                                          <p:spTgt spid="86"/>
                                        </p:tgtEl>
                                        <p:attrNameLst>
                                          <p:attrName>ppt_w</p:attrName>
                                        </p:attrNameLst>
                                      </p:cBhvr>
                                      <p:tavLst>
                                        <p:tav tm="0" fmla="#ppt_w*sin(2.5*pi*$)">
                                          <p:val>
                                            <p:fltVal val="0"/>
                                          </p:val>
                                        </p:tav>
                                        <p:tav tm="100000">
                                          <p:val>
                                            <p:fltVal val="1"/>
                                          </p:val>
                                        </p:tav>
                                      </p:tavLst>
                                    </p:anim>
                                    <p:anim calcmode="lin" valueType="num">
                                      <p:cBhvr>
                                        <p:cTn id="1434" dur="500" fill="hold"/>
                                        <p:tgtEl>
                                          <p:spTgt spid="86"/>
                                        </p:tgtEl>
                                        <p:attrNameLst>
                                          <p:attrName>ppt_h</p:attrName>
                                        </p:attrNameLst>
                                      </p:cBhvr>
                                      <p:tavLst>
                                        <p:tav tm="0">
                                          <p:val>
                                            <p:strVal val="#ppt_h"/>
                                          </p:val>
                                        </p:tav>
                                        <p:tav tm="100000">
                                          <p:val>
                                            <p:strVal val="#ppt_h"/>
                                          </p:val>
                                        </p:tav>
                                      </p:tavLst>
                                    </p:anim>
                                  </p:childTnLst>
                                </p:cTn>
                              </p:par>
                              <p:par>
                                <p:cTn id="1435" presetID="0" presetClass="path" presetSubtype="0" fill="hold" nodeType="withEffect">
                                  <p:stCondLst>
                                    <p:cond delay="1600"/>
                                  </p:stCondLst>
                                  <p:childTnLst>
                                    <p:animMotion origin="layout" path="M -0.82726 -0.06482 C -0.71927 -0.06142 -0.31754 -0.05587 -0.17987 -0.04507 C -0.04219 -0.03426 -0.0382 -0.00926 -0.00087 3.95062E-6 " pathEditMode="relative" rAng="0" ptsTypes="aaa">
                                      <p:cBhvr>
                                        <p:cTn id="1436" dur="500" fill="hold"/>
                                        <p:tgtEl>
                                          <p:spTgt spid="86"/>
                                        </p:tgtEl>
                                        <p:attrNameLst>
                                          <p:attrName>ppt_x</p:attrName>
                                          <p:attrName>ppt_y</p:attrName>
                                        </p:attrNameLst>
                                      </p:cBhvr>
                                      <p:rCtr x="41319" y="3241"/>
                                    </p:animMotion>
                                  </p:childTnLst>
                                </p:cTn>
                              </p:par>
                              <p:par>
                                <p:cTn id="1437" presetID="8" presetClass="emph" presetSubtype="0" fill="hold" nodeType="withEffect">
                                  <p:stCondLst>
                                    <p:cond delay="1600"/>
                                  </p:stCondLst>
                                  <p:childTnLst>
                                    <p:animRot by="21600000">
                                      <p:cBhvr>
                                        <p:cTn id="1438" dur="500" fill="hold"/>
                                        <p:tgtEl>
                                          <p:spTgt spid="86"/>
                                        </p:tgtEl>
                                        <p:attrNameLst>
                                          <p:attrName>r</p:attrName>
                                        </p:attrNameLst>
                                      </p:cBhvr>
                                    </p:animRot>
                                  </p:childTnLst>
                                </p:cTn>
                              </p:par>
                              <p:par>
                                <p:cTn id="1439" presetID="42" presetClass="path" presetSubtype="0" fill="hold" nodeType="withEffect">
                                  <p:stCondLst>
                                    <p:cond delay="2200"/>
                                  </p:stCondLst>
                                  <p:childTnLst>
                                    <p:animMotion origin="layout" path="M 3.33333E-6 1.7284E-6 L 0.025 1.7284E-6 " pathEditMode="relative" rAng="0" ptsTypes="AA">
                                      <p:cBhvr>
                                        <p:cTn id="1440" dur="3000" fill="hold"/>
                                        <p:tgtEl>
                                          <p:spTgt spid="86"/>
                                        </p:tgtEl>
                                        <p:attrNameLst>
                                          <p:attrName>ppt_x</p:attrName>
                                          <p:attrName>ppt_y</p:attrName>
                                        </p:attrNameLst>
                                      </p:cBhvr>
                                      <p:rCtr x="1250" y="0"/>
                                    </p:animMotion>
                                  </p:childTnLst>
                                </p:cTn>
                              </p:par>
                              <p:par>
                                <p:cTn id="1441" presetID="19" presetClass="entr" presetSubtype="10" fill="hold" nodeType="withEffect">
                                  <p:stCondLst>
                                    <p:cond delay="2000"/>
                                  </p:stCondLst>
                                  <p:childTnLst>
                                    <p:set>
                                      <p:cBhvr>
                                        <p:cTn id="1442" dur="1" fill="hold">
                                          <p:stCondLst>
                                            <p:cond delay="0"/>
                                          </p:stCondLst>
                                        </p:cTn>
                                        <p:tgtEl>
                                          <p:spTgt spid="86"/>
                                        </p:tgtEl>
                                        <p:attrNameLst>
                                          <p:attrName>style.visibility</p:attrName>
                                        </p:attrNameLst>
                                      </p:cBhvr>
                                      <p:to>
                                        <p:strVal val="visible"/>
                                      </p:to>
                                    </p:set>
                                    <p:anim calcmode="lin" valueType="num">
                                      <p:cBhvr>
                                        <p:cTn id="1443" dur="3200" fill="hold"/>
                                        <p:tgtEl>
                                          <p:spTgt spid="86"/>
                                        </p:tgtEl>
                                        <p:attrNameLst>
                                          <p:attrName>ppt_w</p:attrName>
                                        </p:attrNameLst>
                                      </p:cBhvr>
                                      <p:tavLst>
                                        <p:tav tm="0" fmla="#ppt_w*sin(2.5*pi*$)">
                                          <p:val>
                                            <p:fltVal val="0"/>
                                          </p:val>
                                        </p:tav>
                                        <p:tav tm="100000">
                                          <p:val>
                                            <p:fltVal val="1"/>
                                          </p:val>
                                        </p:tav>
                                      </p:tavLst>
                                    </p:anim>
                                    <p:anim calcmode="lin" valueType="num">
                                      <p:cBhvr>
                                        <p:cTn id="1444" dur="3200" fill="hold"/>
                                        <p:tgtEl>
                                          <p:spTgt spid="86"/>
                                        </p:tgtEl>
                                        <p:attrNameLst>
                                          <p:attrName>ppt_h</p:attrName>
                                        </p:attrNameLst>
                                      </p:cBhvr>
                                      <p:tavLst>
                                        <p:tav tm="0">
                                          <p:val>
                                            <p:strVal val="#ppt_h"/>
                                          </p:val>
                                        </p:tav>
                                        <p:tav tm="100000">
                                          <p:val>
                                            <p:strVal val="#ppt_h"/>
                                          </p:val>
                                        </p:tav>
                                      </p:tavLst>
                                    </p:anim>
                                  </p:childTnLst>
                                </p:cTn>
                              </p:par>
                              <p:par>
                                <p:cTn id="1445" presetID="8" presetClass="emph" presetSubtype="0" fill="hold" nodeType="withEffect">
                                  <p:stCondLst>
                                    <p:cond delay="2000"/>
                                  </p:stCondLst>
                                  <p:childTnLst>
                                    <p:animRot by="21600000">
                                      <p:cBhvr>
                                        <p:cTn id="1446" dur="3200" fill="hold"/>
                                        <p:tgtEl>
                                          <p:spTgt spid="86"/>
                                        </p:tgtEl>
                                        <p:attrNameLst>
                                          <p:attrName>r</p:attrName>
                                        </p:attrNameLst>
                                      </p:cBhvr>
                                    </p:animRot>
                                  </p:childTnLst>
                                </p:cTn>
                              </p:par>
                              <p:par>
                                <p:cTn id="1447" presetID="0" presetClass="path" presetSubtype="0" fill="hold" nodeType="withEffect">
                                  <p:stCondLst>
                                    <p:cond delay="52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448" dur="2000" fill="hold"/>
                                        <p:tgtEl>
                                          <p:spTgt spid="86"/>
                                        </p:tgtEl>
                                        <p:attrNameLst>
                                          <p:attrName>ppt_x</p:attrName>
                                          <p:attrName>ppt_y</p:attrName>
                                        </p:attrNameLst>
                                      </p:cBhvr>
                                      <p:rCtr x="50000" y="2593"/>
                                    </p:animMotion>
                                  </p:childTnLst>
                                </p:cTn>
                              </p:par>
                              <p:par>
                                <p:cTn id="1449" presetID="19" presetClass="entr" presetSubtype="10" fill="hold" nodeType="withEffect">
                                  <p:stCondLst>
                                    <p:cond delay="4700"/>
                                  </p:stCondLst>
                                  <p:childTnLst>
                                    <p:set>
                                      <p:cBhvr>
                                        <p:cTn id="1450" dur="1" fill="hold">
                                          <p:stCondLst>
                                            <p:cond delay="0"/>
                                          </p:stCondLst>
                                        </p:cTn>
                                        <p:tgtEl>
                                          <p:spTgt spid="86"/>
                                        </p:tgtEl>
                                        <p:attrNameLst>
                                          <p:attrName>style.visibility</p:attrName>
                                        </p:attrNameLst>
                                      </p:cBhvr>
                                      <p:to>
                                        <p:strVal val="visible"/>
                                      </p:to>
                                    </p:set>
                                    <p:anim calcmode="lin" valueType="num">
                                      <p:cBhvr>
                                        <p:cTn id="1451" dur="2500" fill="hold"/>
                                        <p:tgtEl>
                                          <p:spTgt spid="86"/>
                                        </p:tgtEl>
                                        <p:attrNameLst>
                                          <p:attrName>ppt_w</p:attrName>
                                        </p:attrNameLst>
                                      </p:cBhvr>
                                      <p:tavLst>
                                        <p:tav tm="0" fmla="#ppt_w*sin(2.5*pi*$)">
                                          <p:val>
                                            <p:fltVal val="0"/>
                                          </p:val>
                                        </p:tav>
                                        <p:tav tm="100000">
                                          <p:val>
                                            <p:fltVal val="1"/>
                                          </p:val>
                                        </p:tav>
                                      </p:tavLst>
                                    </p:anim>
                                    <p:anim calcmode="lin" valueType="num">
                                      <p:cBhvr>
                                        <p:cTn id="1452" dur="2500" fill="hold"/>
                                        <p:tgtEl>
                                          <p:spTgt spid="86"/>
                                        </p:tgtEl>
                                        <p:attrNameLst>
                                          <p:attrName>ppt_h</p:attrName>
                                        </p:attrNameLst>
                                      </p:cBhvr>
                                      <p:tavLst>
                                        <p:tav tm="0">
                                          <p:val>
                                            <p:strVal val="#ppt_h"/>
                                          </p:val>
                                        </p:tav>
                                        <p:tav tm="100000">
                                          <p:val>
                                            <p:strVal val="#ppt_h"/>
                                          </p:val>
                                        </p:tav>
                                      </p:tavLst>
                                    </p:anim>
                                  </p:childTnLst>
                                </p:cTn>
                              </p:par>
                              <p:par>
                                <p:cTn id="1453" presetID="8" presetClass="emph" presetSubtype="0" fill="hold" nodeType="withEffect">
                                  <p:stCondLst>
                                    <p:cond delay="4700"/>
                                  </p:stCondLst>
                                  <p:childTnLst>
                                    <p:animRot by="21600000">
                                      <p:cBhvr>
                                        <p:cTn id="1454" dur="2500" fill="hold"/>
                                        <p:tgtEl>
                                          <p:spTgt spid="86"/>
                                        </p:tgtEl>
                                        <p:attrNameLst>
                                          <p:attrName>r</p:attrName>
                                        </p:attrNameLst>
                                      </p:cBhvr>
                                    </p:animRot>
                                  </p:childTnLst>
                                </p:cTn>
                              </p:par>
                              <p:par>
                                <p:cTn id="1455" presetID="45" presetClass="entr" presetSubtype="0" fill="hold" nodeType="withEffect">
                                  <p:stCondLst>
                                    <p:cond delay="1700"/>
                                  </p:stCondLst>
                                  <p:childTnLst>
                                    <p:set>
                                      <p:cBhvr>
                                        <p:cTn id="1456" dur="1" fill="hold">
                                          <p:stCondLst>
                                            <p:cond delay="0"/>
                                          </p:stCondLst>
                                        </p:cTn>
                                        <p:tgtEl>
                                          <p:spTgt spid="87"/>
                                        </p:tgtEl>
                                        <p:attrNameLst>
                                          <p:attrName>style.visibility</p:attrName>
                                        </p:attrNameLst>
                                      </p:cBhvr>
                                      <p:to>
                                        <p:strVal val="visible"/>
                                      </p:to>
                                    </p:set>
                                    <p:animEffect transition="in" filter="fade">
                                      <p:cBhvr>
                                        <p:cTn id="1457" dur="500"/>
                                        <p:tgtEl>
                                          <p:spTgt spid="87"/>
                                        </p:tgtEl>
                                      </p:cBhvr>
                                    </p:animEffect>
                                    <p:anim calcmode="lin" valueType="num">
                                      <p:cBhvr>
                                        <p:cTn id="1458" dur="500" fill="hold"/>
                                        <p:tgtEl>
                                          <p:spTgt spid="87"/>
                                        </p:tgtEl>
                                        <p:attrNameLst>
                                          <p:attrName>ppt_w</p:attrName>
                                        </p:attrNameLst>
                                      </p:cBhvr>
                                      <p:tavLst>
                                        <p:tav tm="0" fmla="#ppt_w*sin(2.5*pi*$)">
                                          <p:val>
                                            <p:fltVal val="0"/>
                                          </p:val>
                                        </p:tav>
                                        <p:tav tm="100000">
                                          <p:val>
                                            <p:fltVal val="1"/>
                                          </p:val>
                                        </p:tav>
                                      </p:tavLst>
                                    </p:anim>
                                    <p:anim calcmode="lin" valueType="num">
                                      <p:cBhvr>
                                        <p:cTn id="1459" dur="500" fill="hold"/>
                                        <p:tgtEl>
                                          <p:spTgt spid="87"/>
                                        </p:tgtEl>
                                        <p:attrNameLst>
                                          <p:attrName>ppt_h</p:attrName>
                                        </p:attrNameLst>
                                      </p:cBhvr>
                                      <p:tavLst>
                                        <p:tav tm="0">
                                          <p:val>
                                            <p:strVal val="#ppt_h"/>
                                          </p:val>
                                        </p:tav>
                                        <p:tav tm="100000">
                                          <p:val>
                                            <p:strVal val="#ppt_h"/>
                                          </p:val>
                                        </p:tav>
                                      </p:tavLst>
                                    </p:anim>
                                  </p:childTnLst>
                                </p:cTn>
                              </p:par>
                              <p:par>
                                <p:cTn id="1460" presetID="0" presetClass="path" presetSubtype="0" fill="hold" nodeType="withEffect">
                                  <p:stCondLst>
                                    <p:cond delay="1700"/>
                                  </p:stCondLst>
                                  <p:childTnLst>
                                    <p:animMotion origin="layout" path="M -0.83073 0.02716 C -0.72222 0.02655 -0.31754 0.02809 -0.17934 0.02346 C -0.04115 0.01883 -0.03837 0.00494 -0.00122 -2.34568E-6 " pathEditMode="relative" rAng="0" ptsTypes="aaa">
                                      <p:cBhvr>
                                        <p:cTn id="1461" dur="500" fill="hold"/>
                                        <p:tgtEl>
                                          <p:spTgt spid="87"/>
                                        </p:tgtEl>
                                        <p:attrNameLst>
                                          <p:attrName>ppt_x</p:attrName>
                                          <p:attrName>ppt_y</p:attrName>
                                        </p:attrNameLst>
                                      </p:cBhvr>
                                      <p:rCtr x="41476" y="-1327"/>
                                    </p:animMotion>
                                  </p:childTnLst>
                                </p:cTn>
                              </p:par>
                              <p:par>
                                <p:cTn id="1462" presetID="8" presetClass="emph" presetSubtype="0" fill="hold" nodeType="withEffect">
                                  <p:stCondLst>
                                    <p:cond delay="1700"/>
                                  </p:stCondLst>
                                  <p:childTnLst>
                                    <p:animRot by="21600000">
                                      <p:cBhvr>
                                        <p:cTn id="1463" dur="500" fill="hold"/>
                                        <p:tgtEl>
                                          <p:spTgt spid="87"/>
                                        </p:tgtEl>
                                        <p:attrNameLst>
                                          <p:attrName>r</p:attrName>
                                        </p:attrNameLst>
                                      </p:cBhvr>
                                    </p:animRot>
                                  </p:childTnLst>
                                </p:cTn>
                              </p:par>
                              <p:par>
                                <p:cTn id="1464" presetID="42" presetClass="path" presetSubtype="0" fill="hold" nodeType="withEffect">
                                  <p:stCondLst>
                                    <p:cond delay="2200"/>
                                  </p:stCondLst>
                                  <p:childTnLst>
                                    <p:animMotion origin="layout" path="M 3.33333E-6 1.7284E-6 L 0.025 1.7284E-6 " pathEditMode="relative" rAng="0" ptsTypes="AA">
                                      <p:cBhvr>
                                        <p:cTn id="1465" dur="3000" fill="hold"/>
                                        <p:tgtEl>
                                          <p:spTgt spid="87"/>
                                        </p:tgtEl>
                                        <p:attrNameLst>
                                          <p:attrName>ppt_x</p:attrName>
                                          <p:attrName>ppt_y</p:attrName>
                                        </p:attrNameLst>
                                      </p:cBhvr>
                                      <p:rCtr x="1250" y="0"/>
                                    </p:animMotion>
                                  </p:childTnLst>
                                </p:cTn>
                              </p:par>
                              <p:par>
                                <p:cTn id="1466" presetID="19" presetClass="entr" presetSubtype="10" fill="hold" nodeType="withEffect">
                                  <p:stCondLst>
                                    <p:cond delay="2000"/>
                                  </p:stCondLst>
                                  <p:childTnLst>
                                    <p:set>
                                      <p:cBhvr>
                                        <p:cTn id="1467" dur="1" fill="hold">
                                          <p:stCondLst>
                                            <p:cond delay="0"/>
                                          </p:stCondLst>
                                        </p:cTn>
                                        <p:tgtEl>
                                          <p:spTgt spid="87"/>
                                        </p:tgtEl>
                                        <p:attrNameLst>
                                          <p:attrName>style.visibility</p:attrName>
                                        </p:attrNameLst>
                                      </p:cBhvr>
                                      <p:to>
                                        <p:strVal val="visible"/>
                                      </p:to>
                                    </p:set>
                                    <p:anim calcmode="lin" valueType="num">
                                      <p:cBhvr>
                                        <p:cTn id="1468" dur="3200" fill="hold"/>
                                        <p:tgtEl>
                                          <p:spTgt spid="87"/>
                                        </p:tgtEl>
                                        <p:attrNameLst>
                                          <p:attrName>ppt_w</p:attrName>
                                        </p:attrNameLst>
                                      </p:cBhvr>
                                      <p:tavLst>
                                        <p:tav tm="0" fmla="#ppt_w*sin(2.5*pi*$)">
                                          <p:val>
                                            <p:fltVal val="0"/>
                                          </p:val>
                                        </p:tav>
                                        <p:tav tm="100000">
                                          <p:val>
                                            <p:fltVal val="1"/>
                                          </p:val>
                                        </p:tav>
                                      </p:tavLst>
                                    </p:anim>
                                    <p:anim calcmode="lin" valueType="num">
                                      <p:cBhvr>
                                        <p:cTn id="1469" dur="3200" fill="hold"/>
                                        <p:tgtEl>
                                          <p:spTgt spid="87"/>
                                        </p:tgtEl>
                                        <p:attrNameLst>
                                          <p:attrName>ppt_h</p:attrName>
                                        </p:attrNameLst>
                                      </p:cBhvr>
                                      <p:tavLst>
                                        <p:tav tm="0">
                                          <p:val>
                                            <p:strVal val="#ppt_h"/>
                                          </p:val>
                                        </p:tav>
                                        <p:tav tm="100000">
                                          <p:val>
                                            <p:strVal val="#ppt_h"/>
                                          </p:val>
                                        </p:tav>
                                      </p:tavLst>
                                    </p:anim>
                                  </p:childTnLst>
                                </p:cTn>
                              </p:par>
                              <p:par>
                                <p:cTn id="1470" presetID="8" presetClass="emph" presetSubtype="0" fill="hold" nodeType="withEffect">
                                  <p:stCondLst>
                                    <p:cond delay="2000"/>
                                  </p:stCondLst>
                                  <p:childTnLst>
                                    <p:animRot by="21600000">
                                      <p:cBhvr>
                                        <p:cTn id="1471" dur="3200" fill="hold"/>
                                        <p:tgtEl>
                                          <p:spTgt spid="87"/>
                                        </p:tgtEl>
                                        <p:attrNameLst>
                                          <p:attrName>r</p:attrName>
                                        </p:attrNameLst>
                                      </p:cBhvr>
                                    </p:animRot>
                                  </p:childTnLst>
                                </p:cTn>
                              </p:par>
                              <p:par>
                                <p:cTn id="1472" presetID="0" presetClass="path" presetSubtype="0" fill="hold" nodeType="withEffect">
                                  <p:stCondLst>
                                    <p:cond delay="52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473" dur="2000" fill="hold"/>
                                        <p:tgtEl>
                                          <p:spTgt spid="87"/>
                                        </p:tgtEl>
                                        <p:attrNameLst>
                                          <p:attrName>ppt_x</p:attrName>
                                          <p:attrName>ppt_y</p:attrName>
                                        </p:attrNameLst>
                                      </p:cBhvr>
                                      <p:rCtr x="50000" y="2593"/>
                                    </p:animMotion>
                                  </p:childTnLst>
                                </p:cTn>
                              </p:par>
                              <p:par>
                                <p:cTn id="1474" presetID="19" presetClass="entr" presetSubtype="10" fill="hold" nodeType="withEffect">
                                  <p:stCondLst>
                                    <p:cond delay="4700"/>
                                  </p:stCondLst>
                                  <p:childTnLst>
                                    <p:set>
                                      <p:cBhvr>
                                        <p:cTn id="1475" dur="1" fill="hold">
                                          <p:stCondLst>
                                            <p:cond delay="0"/>
                                          </p:stCondLst>
                                        </p:cTn>
                                        <p:tgtEl>
                                          <p:spTgt spid="87"/>
                                        </p:tgtEl>
                                        <p:attrNameLst>
                                          <p:attrName>style.visibility</p:attrName>
                                        </p:attrNameLst>
                                      </p:cBhvr>
                                      <p:to>
                                        <p:strVal val="visible"/>
                                      </p:to>
                                    </p:set>
                                    <p:anim calcmode="lin" valueType="num">
                                      <p:cBhvr>
                                        <p:cTn id="1476" dur="2500" fill="hold"/>
                                        <p:tgtEl>
                                          <p:spTgt spid="87"/>
                                        </p:tgtEl>
                                        <p:attrNameLst>
                                          <p:attrName>ppt_w</p:attrName>
                                        </p:attrNameLst>
                                      </p:cBhvr>
                                      <p:tavLst>
                                        <p:tav tm="0" fmla="#ppt_w*sin(2.5*pi*$)">
                                          <p:val>
                                            <p:fltVal val="0"/>
                                          </p:val>
                                        </p:tav>
                                        <p:tav tm="100000">
                                          <p:val>
                                            <p:fltVal val="1"/>
                                          </p:val>
                                        </p:tav>
                                      </p:tavLst>
                                    </p:anim>
                                    <p:anim calcmode="lin" valueType="num">
                                      <p:cBhvr>
                                        <p:cTn id="1477" dur="2500" fill="hold"/>
                                        <p:tgtEl>
                                          <p:spTgt spid="87"/>
                                        </p:tgtEl>
                                        <p:attrNameLst>
                                          <p:attrName>ppt_h</p:attrName>
                                        </p:attrNameLst>
                                      </p:cBhvr>
                                      <p:tavLst>
                                        <p:tav tm="0">
                                          <p:val>
                                            <p:strVal val="#ppt_h"/>
                                          </p:val>
                                        </p:tav>
                                        <p:tav tm="100000">
                                          <p:val>
                                            <p:strVal val="#ppt_h"/>
                                          </p:val>
                                        </p:tav>
                                      </p:tavLst>
                                    </p:anim>
                                  </p:childTnLst>
                                </p:cTn>
                              </p:par>
                              <p:par>
                                <p:cTn id="1478" presetID="8" presetClass="emph" presetSubtype="0" fill="hold" nodeType="withEffect">
                                  <p:stCondLst>
                                    <p:cond delay="4700"/>
                                  </p:stCondLst>
                                  <p:childTnLst>
                                    <p:animRot by="21600000">
                                      <p:cBhvr>
                                        <p:cTn id="1479" dur="2500" fill="hold"/>
                                        <p:tgtEl>
                                          <p:spTgt spid="87"/>
                                        </p:tgtEl>
                                        <p:attrNameLst>
                                          <p:attrName>r</p:attrName>
                                        </p:attrNameLst>
                                      </p:cBhvr>
                                    </p:animRot>
                                  </p:childTnLst>
                                </p:cTn>
                              </p:par>
                              <p:par>
                                <p:cTn id="1480" presetID="45" presetClass="entr" presetSubtype="0" fill="hold" nodeType="withEffect">
                                  <p:stCondLst>
                                    <p:cond delay="1750"/>
                                  </p:stCondLst>
                                  <p:childTnLst>
                                    <p:set>
                                      <p:cBhvr>
                                        <p:cTn id="1481" dur="1" fill="hold">
                                          <p:stCondLst>
                                            <p:cond delay="0"/>
                                          </p:stCondLst>
                                        </p:cTn>
                                        <p:tgtEl>
                                          <p:spTgt spid="89"/>
                                        </p:tgtEl>
                                        <p:attrNameLst>
                                          <p:attrName>style.visibility</p:attrName>
                                        </p:attrNameLst>
                                      </p:cBhvr>
                                      <p:to>
                                        <p:strVal val="visible"/>
                                      </p:to>
                                    </p:set>
                                    <p:animEffect transition="in" filter="fade">
                                      <p:cBhvr>
                                        <p:cTn id="1482" dur="500"/>
                                        <p:tgtEl>
                                          <p:spTgt spid="89"/>
                                        </p:tgtEl>
                                      </p:cBhvr>
                                    </p:animEffect>
                                    <p:anim calcmode="lin" valueType="num">
                                      <p:cBhvr>
                                        <p:cTn id="1483" dur="500" fill="hold"/>
                                        <p:tgtEl>
                                          <p:spTgt spid="89"/>
                                        </p:tgtEl>
                                        <p:attrNameLst>
                                          <p:attrName>ppt_w</p:attrName>
                                        </p:attrNameLst>
                                      </p:cBhvr>
                                      <p:tavLst>
                                        <p:tav tm="0" fmla="#ppt_w*sin(2.5*pi*$)">
                                          <p:val>
                                            <p:fltVal val="0"/>
                                          </p:val>
                                        </p:tav>
                                        <p:tav tm="100000">
                                          <p:val>
                                            <p:fltVal val="1"/>
                                          </p:val>
                                        </p:tav>
                                      </p:tavLst>
                                    </p:anim>
                                    <p:anim calcmode="lin" valueType="num">
                                      <p:cBhvr>
                                        <p:cTn id="1484" dur="500" fill="hold"/>
                                        <p:tgtEl>
                                          <p:spTgt spid="89"/>
                                        </p:tgtEl>
                                        <p:attrNameLst>
                                          <p:attrName>ppt_h</p:attrName>
                                        </p:attrNameLst>
                                      </p:cBhvr>
                                      <p:tavLst>
                                        <p:tav tm="0">
                                          <p:val>
                                            <p:strVal val="#ppt_h"/>
                                          </p:val>
                                        </p:tav>
                                        <p:tav tm="100000">
                                          <p:val>
                                            <p:strVal val="#ppt_h"/>
                                          </p:val>
                                        </p:tav>
                                      </p:tavLst>
                                    </p:anim>
                                  </p:childTnLst>
                                </p:cTn>
                              </p:par>
                              <p:par>
                                <p:cTn id="1485" presetID="0" presetClass="path" presetSubtype="0" fill="hold" nodeType="withEffect">
                                  <p:stCondLst>
                                    <p:cond delay="1750"/>
                                  </p:stCondLst>
                                  <p:childTnLst>
                                    <p:animMotion origin="layout" path="M -0.83073 0.02716 C -0.72222 0.02655 -0.31754 0.02809 -0.17934 0.02346 C -0.04115 0.01883 -0.03837 0.00494 -0.00122 -2.34568E-6 " pathEditMode="relative" rAng="0" ptsTypes="aaa">
                                      <p:cBhvr>
                                        <p:cTn id="1486" dur="500" fill="hold"/>
                                        <p:tgtEl>
                                          <p:spTgt spid="89"/>
                                        </p:tgtEl>
                                        <p:attrNameLst>
                                          <p:attrName>ppt_x</p:attrName>
                                          <p:attrName>ppt_y</p:attrName>
                                        </p:attrNameLst>
                                      </p:cBhvr>
                                      <p:rCtr x="41476" y="-1327"/>
                                    </p:animMotion>
                                  </p:childTnLst>
                                </p:cTn>
                              </p:par>
                              <p:par>
                                <p:cTn id="1487" presetID="8" presetClass="emph" presetSubtype="0" fill="hold" nodeType="withEffect">
                                  <p:stCondLst>
                                    <p:cond delay="1750"/>
                                  </p:stCondLst>
                                  <p:childTnLst>
                                    <p:animRot by="21600000">
                                      <p:cBhvr>
                                        <p:cTn id="1488" dur="500" fill="hold"/>
                                        <p:tgtEl>
                                          <p:spTgt spid="89"/>
                                        </p:tgtEl>
                                        <p:attrNameLst>
                                          <p:attrName>r</p:attrName>
                                        </p:attrNameLst>
                                      </p:cBhvr>
                                    </p:animRot>
                                  </p:childTnLst>
                                </p:cTn>
                              </p:par>
                              <p:par>
                                <p:cTn id="1489" presetID="42" presetClass="path" presetSubtype="0" fill="hold" nodeType="withEffect">
                                  <p:stCondLst>
                                    <p:cond delay="2250"/>
                                  </p:stCondLst>
                                  <p:childTnLst>
                                    <p:animMotion origin="layout" path="M 3.33333E-6 1.7284E-6 L 0.025 1.7284E-6 " pathEditMode="relative" rAng="0" ptsTypes="AA">
                                      <p:cBhvr>
                                        <p:cTn id="1490" dur="3000" fill="hold"/>
                                        <p:tgtEl>
                                          <p:spTgt spid="89"/>
                                        </p:tgtEl>
                                        <p:attrNameLst>
                                          <p:attrName>ppt_x</p:attrName>
                                          <p:attrName>ppt_y</p:attrName>
                                        </p:attrNameLst>
                                      </p:cBhvr>
                                      <p:rCtr x="1250" y="0"/>
                                    </p:animMotion>
                                  </p:childTnLst>
                                </p:cTn>
                              </p:par>
                              <p:par>
                                <p:cTn id="1491" presetID="19" presetClass="entr" presetSubtype="10" fill="hold" nodeType="withEffect">
                                  <p:stCondLst>
                                    <p:cond delay="2050"/>
                                  </p:stCondLst>
                                  <p:childTnLst>
                                    <p:set>
                                      <p:cBhvr>
                                        <p:cTn id="1492" dur="1" fill="hold">
                                          <p:stCondLst>
                                            <p:cond delay="0"/>
                                          </p:stCondLst>
                                        </p:cTn>
                                        <p:tgtEl>
                                          <p:spTgt spid="89"/>
                                        </p:tgtEl>
                                        <p:attrNameLst>
                                          <p:attrName>style.visibility</p:attrName>
                                        </p:attrNameLst>
                                      </p:cBhvr>
                                      <p:to>
                                        <p:strVal val="visible"/>
                                      </p:to>
                                    </p:set>
                                    <p:anim calcmode="lin" valueType="num">
                                      <p:cBhvr>
                                        <p:cTn id="1493" dur="3200" fill="hold"/>
                                        <p:tgtEl>
                                          <p:spTgt spid="89"/>
                                        </p:tgtEl>
                                        <p:attrNameLst>
                                          <p:attrName>ppt_w</p:attrName>
                                        </p:attrNameLst>
                                      </p:cBhvr>
                                      <p:tavLst>
                                        <p:tav tm="0" fmla="#ppt_w*sin(2.5*pi*$)">
                                          <p:val>
                                            <p:fltVal val="0"/>
                                          </p:val>
                                        </p:tav>
                                        <p:tav tm="100000">
                                          <p:val>
                                            <p:fltVal val="1"/>
                                          </p:val>
                                        </p:tav>
                                      </p:tavLst>
                                    </p:anim>
                                    <p:anim calcmode="lin" valueType="num">
                                      <p:cBhvr>
                                        <p:cTn id="1494" dur="3200" fill="hold"/>
                                        <p:tgtEl>
                                          <p:spTgt spid="89"/>
                                        </p:tgtEl>
                                        <p:attrNameLst>
                                          <p:attrName>ppt_h</p:attrName>
                                        </p:attrNameLst>
                                      </p:cBhvr>
                                      <p:tavLst>
                                        <p:tav tm="0">
                                          <p:val>
                                            <p:strVal val="#ppt_h"/>
                                          </p:val>
                                        </p:tav>
                                        <p:tav tm="100000">
                                          <p:val>
                                            <p:strVal val="#ppt_h"/>
                                          </p:val>
                                        </p:tav>
                                      </p:tavLst>
                                    </p:anim>
                                  </p:childTnLst>
                                </p:cTn>
                              </p:par>
                              <p:par>
                                <p:cTn id="1495" presetID="8" presetClass="emph" presetSubtype="0" fill="hold" nodeType="withEffect">
                                  <p:stCondLst>
                                    <p:cond delay="2050"/>
                                  </p:stCondLst>
                                  <p:childTnLst>
                                    <p:animRot by="21600000">
                                      <p:cBhvr>
                                        <p:cTn id="1496" dur="3200" fill="hold"/>
                                        <p:tgtEl>
                                          <p:spTgt spid="89"/>
                                        </p:tgtEl>
                                        <p:attrNameLst>
                                          <p:attrName>r</p:attrName>
                                        </p:attrNameLst>
                                      </p:cBhvr>
                                    </p:animRot>
                                  </p:childTnLst>
                                </p:cTn>
                              </p:par>
                              <p:par>
                                <p:cTn id="1497" presetID="0" presetClass="path" presetSubtype="0" fill="hold" nodeType="withEffect">
                                  <p:stCondLst>
                                    <p:cond delay="52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498" dur="2000" fill="hold"/>
                                        <p:tgtEl>
                                          <p:spTgt spid="89"/>
                                        </p:tgtEl>
                                        <p:attrNameLst>
                                          <p:attrName>ppt_x</p:attrName>
                                          <p:attrName>ppt_y</p:attrName>
                                        </p:attrNameLst>
                                      </p:cBhvr>
                                      <p:rCtr x="50000" y="2593"/>
                                    </p:animMotion>
                                  </p:childTnLst>
                                </p:cTn>
                              </p:par>
                              <p:par>
                                <p:cTn id="1499" presetID="19" presetClass="entr" presetSubtype="10" fill="hold" nodeType="withEffect">
                                  <p:stCondLst>
                                    <p:cond delay="4750"/>
                                  </p:stCondLst>
                                  <p:childTnLst>
                                    <p:set>
                                      <p:cBhvr>
                                        <p:cTn id="1500" dur="1" fill="hold">
                                          <p:stCondLst>
                                            <p:cond delay="0"/>
                                          </p:stCondLst>
                                        </p:cTn>
                                        <p:tgtEl>
                                          <p:spTgt spid="89"/>
                                        </p:tgtEl>
                                        <p:attrNameLst>
                                          <p:attrName>style.visibility</p:attrName>
                                        </p:attrNameLst>
                                      </p:cBhvr>
                                      <p:to>
                                        <p:strVal val="visible"/>
                                      </p:to>
                                    </p:set>
                                    <p:anim calcmode="lin" valueType="num">
                                      <p:cBhvr>
                                        <p:cTn id="1501" dur="2500" fill="hold"/>
                                        <p:tgtEl>
                                          <p:spTgt spid="89"/>
                                        </p:tgtEl>
                                        <p:attrNameLst>
                                          <p:attrName>ppt_w</p:attrName>
                                        </p:attrNameLst>
                                      </p:cBhvr>
                                      <p:tavLst>
                                        <p:tav tm="0" fmla="#ppt_w*sin(2.5*pi*$)">
                                          <p:val>
                                            <p:fltVal val="0"/>
                                          </p:val>
                                        </p:tav>
                                        <p:tav tm="100000">
                                          <p:val>
                                            <p:fltVal val="1"/>
                                          </p:val>
                                        </p:tav>
                                      </p:tavLst>
                                    </p:anim>
                                    <p:anim calcmode="lin" valueType="num">
                                      <p:cBhvr>
                                        <p:cTn id="1502" dur="2500" fill="hold"/>
                                        <p:tgtEl>
                                          <p:spTgt spid="89"/>
                                        </p:tgtEl>
                                        <p:attrNameLst>
                                          <p:attrName>ppt_h</p:attrName>
                                        </p:attrNameLst>
                                      </p:cBhvr>
                                      <p:tavLst>
                                        <p:tav tm="0">
                                          <p:val>
                                            <p:strVal val="#ppt_h"/>
                                          </p:val>
                                        </p:tav>
                                        <p:tav tm="100000">
                                          <p:val>
                                            <p:strVal val="#ppt_h"/>
                                          </p:val>
                                        </p:tav>
                                      </p:tavLst>
                                    </p:anim>
                                  </p:childTnLst>
                                </p:cTn>
                              </p:par>
                              <p:par>
                                <p:cTn id="1503" presetID="8" presetClass="emph" presetSubtype="0" fill="hold" nodeType="withEffect">
                                  <p:stCondLst>
                                    <p:cond delay="4750"/>
                                  </p:stCondLst>
                                  <p:childTnLst>
                                    <p:animRot by="21600000">
                                      <p:cBhvr>
                                        <p:cTn id="1504" dur="2500" fill="hold"/>
                                        <p:tgtEl>
                                          <p:spTgt spid="89"/>
                                        </p:tgtEl>
                                        <p:attrNameLst>
                                          <p:attrName>r</p:attrName>
                                        </p:attrNameLst>
                                      </p:cBhvr>
                                    </p:animRot>
                                  </p:childTnLst>
                                </p:cTn>
                              </p:par>
                              <p:par>
                                <p:cTn id="1505" presetID="45" presetClass="entr" presetSubtype="0" fill="hold" nodeType="withEffect">
                                  <p:stCondLst>
                                    <p:cond delay="1750"/>
                                  </p:stCondLst>
                                  <p:childTnLst>
                                    <p:set>
                                      <p:cBhvr>
                                        <p:cTn id="1506" dur="1" fill="hold">
                                          <p:stCondLst>
                                            <p:cond delay="0"/>
                                          </p:stCondLst>
                                        </p:cTn>
                                        <p:tgtEl>
                                          <p:spTgt spid="90"/>
                                        </p:tgtEl>
                                        <p:attrNameLst>
                                          <p:attrName>style.visibility</p:attrName>
                                        </p:attrNameLst>
                                      </p:cBhvr>
                                      <p:to>
                                        <p:strVal val="visible"/>
                                      </p:to>
                                    </p:set>
                                    <p:animEffect transition="in" filter="fade">
                                      <p:cBhvr>
                                        <p:cTn id="1507" dur="500"/>
                                        <p:tgtEl>
                                          <p:spTgt spid="90"/>
                                        </p:tgtEl>
                                      </p:cBhvr>
                                    </p:animEffect>
                                    <p:anim calcmode="lin" valueType="num">
                                      <p:cBhvr>
                                        <p:cTn id="1508" dur="500" fill="hold"/>
                                        <p:tgtEl>
                                          <p:spTgt spid="90"/>
                                        </p:tgtEl>
                                        <p:attrNameLst>
                                          <p:attrName>ppt_w</p:attrName>
                                        </p:attrNameLst>
                                      </p:cBhvr>
                                      <p:tavLst>
                                        <p:tav tm="0" fmla="#ppt_w*sin(2.5*pi*$)">
                                          <p:val>
                                            <p:fltVal val="0"/>
                                          </p:val>
                                        </p:tav>
                                        <p:tav tm="100000">
                                          <p:val>
                                            <p:fltVal val="1"/>
                                          </p:val>
                                        </p:tav>
                                      </p:tavLst>
                                    </p:anim>
                                    <p:anim calcmode="lin" valueType="num">
                                      <p:cBhvr>
                                        <p:cTn id="1509" dur="500" fill="hold"/>
                                        <p:tgtEl>
                                          <p:spTgt spid="90"/>
                                        </p:tgtEl>
                                        <p:attrNameLst>
                                          <p:attrName>ppt_h</p:attrName>
                                        </p:attrNameLst>
                                      </p:cBhvr>
                                      <p:tavLst>
                                        <p:tav tm="0">
                                          <p:val>
                                            <p:strVal val="#ppt_h"/>
                                          </p:val>
                                        </p:tav>
                                        <p:tav tm="100000">
                                          <p:val>
                                            <p:strVal val="#ppt_h"/>
                                          </p:val>
                                        </p:tav>
                                      </p:tavLst>
                                    </p:anim>
                                  </p:childTnLst>
                                </p:cTn>
                              </p:par>
                              <p:par>
                                <p:cTn id="1510" presetID="0" presetClass="path" presetSubtype="0" fill="hold" nodeType="withEffect">
                                  <p:stCondLst>
                                    <p:cond delay="1750"/>
                                  </p:stCondLst>
                                  <p:childTnLst>
                                    <p:animMotion origin="layout" path="M -0.86406 0.09629 C -0.75 0.08395 -0.32309 0.0395 -0.17934 0.02345 C -0.03559 0.0074 -0.03837 0.00494 -0.00121 2.59259E-6 " pathEditMode="relative" rAng="0" ptsTypes="aaa">
                                      <p:cBhvr>
                                        <p:cTn id="1511" dur="500" fill="hold"/>
                                        <p:tgtEl>
                                          <p:spTgt spid="90"/>
                                        </p:tgtEl>
                                        <p:attrNameLst>
                                          <p:attrName>ppt_x</p:attrName>
                                          <p:attrName>ppt_y</p:attrName>
                                        </p:attrNameLst>
                                      </p:cBhvr>
                                      <p:rCtr x="43142" y="-4815"/>
                                    </p:animMotion>
                                  </p:childTnLst>
                                </p:cTn>
                              </p:par>
                              <p:par>
                                <p:cTn id="1512" presetID="8" presetClass="emph" presetSubtype="0" fill="hold" nodeType="withEffect">
                                  <p:stCondLst>
                                    <p:cond delay="1750"/>
                                  </p:stCondLst>
                                  <p:childTnLst>
                                    <p:animRot by="21600000">
                                      <p:cBhvr>
                                        <p:cTn id="1513" dur="500" fill="hold"/>
                                        <p:tgtEl>
                                          <p:spTgt spid="90"/>
                                        </p:tgtEl>
                                        <p:attrNameLst>
                                          <p:attrName>r</p:attrName>
                                        </p:attrNameLst>
                                      </p:cBhvr>
                                    </p:animRot>
                                  </p:childTnLst>
                                </p:cTn>
                              </p:par>
                              <p:par>
                                <p:cTn id="1514" presetID="42" presetClass="path" presetSubtype="0" fill="hold" nodeType="withEffect">
                                  <p:stCondLst>
                                    <p:cond delay="2250"/>
                                  </p:stCondLst>
                                  <p:childTnLst>
                                    <p:animMotion origin="layout" path="M 3.33333E-6 1.7284E-6 L 0.025 1.7284E-6 " pathEditMode="relative" rAng="0" ptsTypes="AA">
                                      <p:cBhvr>
                                        <p:cTn id="1515" dur="3000" fill="hold"/>
                                        <p:tgtEl>
                                          <p:spTgt spid="90"/>
                                        </p:tgtEl>
                                        <p:attrNameLst>
                                          <p:attrName>ppt_x</p:attrName>
                                          <p:attrName>ppt_y</p:attrName>
                                        </p:attrNameLst>
                                      </p:cBhvr>
                                      <p:rCtr x="1250" y="0"/>
                                    </p:animMotion>
                                  </p:childTnLst>
                                </p:cTn>
                              </p:par>
                              <p:par>
                                <p:cTn id="1516" presetID="19" presetClass="entr" presetSubtype="10" fill="hold" nodeType="withEffect">
                                  <p:stCondLst>
                                    <p:cond delay="2050"/>
                                  </p:stCondLst>
                                  <p:childTnLst>
                                    <p:set>
                                      <p:cBhvr>
                                        <p:cTn id="1517" dur="1" fill="hold">
                                          <p:stCondLst>
                                            <p:cond delay="0"/>
                                          </p:stCondLst>
                                        </p:cTn>
                                        <p:tgtEl>
                                          <p:spTgt spid="90"/>
                                        </p:tgtEl>
                                        <p:attrNameLst>
                                          <p:attrName>style.visibility</p:attrName>
                                        </p:attrNameLst>
                                      </p:cBhvr>
                                      <p:to>
                                        <p:strVal val="visible"/>
                                      </p:to>
                                    </p:set>
                                    <p:anim calcmode="lin" valueType="num">
                                      <p:cBhvr>
                                        <p:cTn id="1518" dur="3200" fill="hold"/>
                                        <p:tgtEl>
                                          <p:spTgt spid="90"/>
                                        </p:tgtEl>
                                        <p:attrNameLst>
                                          <p:attrName>ppt_w</p:attrName>
                                        </p:attrNameLst>
                                      </p:cBhvr>
                                      <p:tavLst>
                                        <p:tav tm="0" fmla="#ppt_w*sin(2.5*pi*$)">
                                          <p:val>
                                            <p:fltVal val="0"/>
                                          </p:val>
                                        </p:tav>
                                        <p:tav tm="100000">
                                          <p:val>
                                            <p:fltVal val="1"/>
                                          </p:val>
                                        </p:tav>
                                      </p:tavLst>
                                    </p:anim>
                                    <p:anim calcmode="lin" valueType="num">
                                      <p:cBhvr>
                                        <p:cTn id="1519" dur="3200" fill="hold"/>
                                        <p:tgtEl>
                                          <p:spTgt spid="90"/>
                                        </p:tgtEl>
                                        <p:attrNameLst>
                                          <p:attrName>ppt_h</p:attrName>
                                        </p:attrNameLst>
                                      </p:cBhvr>
                                      <p:tavLst>
                                        <p:tav tm="0">
                                          <p:val>
                                            <p:strVal val="#ppt_h"/>
                                          </p:val>
                                        </p:tav>
                                        <p:tav tm="100000">
                                          <p:val>
                                            <p:strVal val="#ppt_h"/>
                                          </p:val>
                                        </p:tav>
                                      </p:tavLst>
                                    </p:anim>
                                  </p:childTnLst>
                                </p:cTn>
                              </p:par>
                              <p:par>
                                <p:cTn id="1520" presetID="8" presetClass="emph" presetSubtype="0" fill="hold" nodeType="withEffect">
                                  <p:stCondLst>
                                    <p:cond delay="2050"/>
                                  </p:stCondLst>
                                  <p:childTnLst>
                                    <p:animRot by="21600000">
                                      <p:cBhvr>
                                        <p:cTn id="1521" dur="3200" fill="hold"/>
                                        <p:tgtEl>
                                          <p:spTgt spid="90"/>
                                        </p:tgtEl>
                                        <p:attrNameLst>
                                          <p:attrName>r</p:attrName>
                                        </p:attrNameLst>
                                      </p:cBhvr>
                                    </p:animRot>
                                  </p:childTnLst>
                                </p:cTn>
                              </p:par>
                              <p:par>
                                <p:cTn id="1522" presetID="0" presetClass="path" presetSubtype="0" fill="hold" nodeType="withEffect">
                                  <p:stCondLst>
                                    <p:cond delay="52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523" dur="2000" fill="hold"/>
                                        <p:tgtEl>
                                          <p:spTgt spid="90"/>
                                        </p:tgtEl>
                                        <p:attrNameLst>
                                          <p:attrName>ppt_x</p:attrName>
                                          <p:attrName>ppt_y</p:attrName>
                                        </p:attrNameLst>
                                      </p:cBhvr>
                                      <p:rCtr x="50000" y="2593"/>
                                    </p:animMotion>
                                  </p:childTnLst>
                                </p:cTn>
                              </p:par>
                              <p:par>
                                <p:cTn id="1524" presetID="19" presetClass="entr" presetSubtype="10" fill="hold" nodeType="withEffect">
                                  <p:stCondLst>
                                    <p:cond delay="4750"/>
                                  </p:stCondLst>
                                  <p:childTnLst>
                                    <p:set>
                                      <p:cBhvr>
                                        <p:cTn id="1525" dur="1" fill="hold">
                                          <p:stCondLst>
                                            <p:cond delay="0"/>
                                          </p:stCondLst>
                                        </p:cTn>
                                        <p:tgtEl>
                                          <p:spTgt spid="90"/>
                                        </p:tgtEl>
                                        <p:attrNameLst>
                                          <p:attrName>style.visibility</p:attrName>
                                        </p:attrNameLst>
                                      </p:cBhvr>
                                      <p:to>
                                        <p:strVal val="visible"/>
                                      </p:to>
                                    </p:set>
                                    <p:anim calcmode="lin" valueType="num">
                                      <p:cBhvr>
                                        <p:cTn id="1526" dur="2500" fill="hold"/>
                                        <p:tgtEl>
                                          <p:spTgt spid="90"/>
                                        </p:tgtEl>
                                        <p:attrNameLst>
                                          <p:attrName>ppt_w</p:attrName>
                                        </p:attrNameLst>
                                      </p:cBhvr>
                                      <p:tavLst>
                                        <p:tav tm="0" fmla="#ppt_w*sin(2.5*pi*$)">
                                          <p:val>
                                            <p:fltVal val="0"/>
                                          </p:val>
                                        </p:tav>
                                        <p:tav tm="100000">
                                          <p:val>
                                            <p:fltVal val="1"/>
                                          </p:val>
                                        </p:tav>
                                      </p:tavLst>
                                    </p:anim>
                                    <p:anim calcmode="lin" valueType="num">
                                      <p:cBhvr>
                                        <p:cTn id="1527" dur="2500" fill="hold"/>
                                        <p:tgtEl>
                                          <p:spTgt spid="90"/>
                                        </p:tgtEl>
                                        <p:attrNameLst>
                                          <p:attrName>ppt_h</p:attrName>
                                        </p:attrNameLst>
                                      </p:cBhvr>
                                      <p:tavLst>
                                        <p:tav tm="0">
                                          <p:val>
                                            <p:strVal val="#ppt_h"/>
                                          </p:val>
                                        </p:tav>
                                        <p:tav tm="100000">
                                          <p:val>
                                            <p:strVal val="#ppt_h"/>
                                          </p:val>
                                        </p:tav>
                                      </p:tavLst>
                                    </p:anim>
                                  </p:childTnLst>
                                </p:cTn>
                              </p:par>
                              <p:par>
                                <p:cTn id="1528" presetID="8" presetClass="emph" presetSubtype="0" fill="hold" nodeType="withEffect">
                                  <p:stCondLst>
                                    <p:cond delay="4750"/>
                                  </p:stCondLst>
                                  <p:childTnLst>
                                    <p:animRot by="21600000">
                                      <p:cBhvr>
                                        <p:cTn id="1529" dur="2500" fill="hold"/>
                                        <p:tgtEl>
                                          <p:spTgt spid="90"/>
                                        </p:tgtEl>
                                        <p:attrNameLst>
                                          <p:attrName>r</p:attrName>
                                        </p:attrNameLst>
                                      </p:cBhvr>
                                    </p:animRot>
                                  </p:childTnLst>
                                </p:cTn>
                              </p:par>
                              <p:par>
                                <p:cTn id="1530" presetID="45" presetClass="entr" presetSubtype="0" fill="hold" nodeType="withEffect">
                                  <p:stCondLst>
                                    <p:cond delay="1700"/>
                                  </p:stCondLst>
                                  <p:childTnLst>
                                    <p:set>
                                      <p:cBhvr>
                                        <p:cTn id="1531" dur="1" fill="hold">
                                          <p:stCondLst>
                                            <p:cond delay="0"/>
                                          </p:stCondLst>
                                        </p:cTn>
                                        <p:tgtEl>
                                          <p:spTgt spid="91"/>
                                        </p:tgtEl>
                                        <p:attrNameLst>
                                          <p:attrName>style.visibility</p:attrName>
                                        </p:attrNameLst>
                                      </p:cBhvr>
                                      <p:to>
                                        <p:strVal val="visible"/>
                                      </p:to>
                                    </p:set>
                                    <p:animEffect transition="in" filter="fade">
                                      <p:cBhvr>
                                        <p:cTn id="1532" dur="500"/>
                                        <p:tgtEl>
                                          <p:spTgt spid="91"/>
                                        </p:tgtEl>
                                      </p:cBhvr>
                                    </p:animEffect>
                                    <p:anim calcmode="lin" valueType="num">
                                      <p:cBhvr>
                                        <p:cTn id="1533" dur="500" fill="hold"/>
                                        <p:tgtEl>
                                          <p:spTgt spid="91"/>
                                        </p:tgtEl>
                                        <p:attrNameLst>
                                          <p:attrName>ppt_w</p:attrName>
                                        </p:attrNameLst>
                                      </p:cBhvr>
                                      <p:tavLst>
                                        <p:tav tm="0" fmla="#ppt_w*sin(2.5*pi*$)">
                                          <p:val>
                                            <p:fltVal val="0"/>
                                          </p:val>
                                        </p:tav>
                                        <p:tav tm="100000">
                                          <p:val>
                                            <p:fltVal val="1"/>
                                          </p:val>
                                        </p:tav>
                                      </p:tavLst>
                                    </p:anim>
                                    <p:anim calcmode="lin" valueType="num">
                                      <p:cBhvr>
                                        <p:cTn id="1534" dur="500" fill="hold"/>
                                        <p:tgtEl>
                                          <p:spTgt spid="91"/>
                                        </p:tgtEl>
                                        <p:attrNameLst>
                                          <p:attrName>ppt_h</p:attrName>
                                        </p:attrNameLst>
                                      </p:cBhvr>
                                      <p:tavLst>
                                        <p:tav tm="0">
                                          <p:val>
                                            <p:strVal val="#ppt_h"/>
                                          </p:val>
                                        </p:tav>
                                        <p:tav tm="100000">
                                          <p:val>
                                            <p:strVal val="#ppt_h"/>
                                          </p:val>
                                        </p:tav>
                                      </p:tavLst>
                                    </p:anim>
                                  </p:childTnLst>
                                </p:cTn>
                              </p:par>
                              <p:par>
                                <p:cTn id="1535" presetID="0" presetClass="path" presetSubtype="0" fill="hold" nodeType="withEffect">
                                  <p:stCondLst>
                                    <p:cond delay="1700"/>
                                  </p:stCondLst>
                                  <p:childTnLst>
                                    <p:animMotion origin="layout" path="M -0.85816 0.02315 C -0.74514 0.02315 -0.32239 0.02747 -0.17951 0.02346 C -0.03646 0.01945 -0.03837 0.00494 -0.00121 -1.35802E-6 " pathEditMode="relative" rAng="0" ptsTypes="aaa">
                                      <p:cBhvr>
                                        <p:cTn id="1536" dur="500" fill="hold"/>
                                        <p:tgtEl>
                                          <p:spTgt spid="91"/>
                                        </p:tgtEl>
                                        <p:attrNameLst>
                                          <p:attrName>ppt_x</p:attrName>
                                          <p:attrName>ppt_y</p:attrName>
                                        </p:attrNameLst>
                                      </p:cBhvr>
                                      <p:rCtr x="42847" y="-957"/>
                                    </p:animMotion>
                                  </p:childTnLst>
                                </p:cTn>
                              </p:par>
                              <p:par>
                                <p:cTn id="1537" presetID="8" presetClass="emph" presetSubtype="0" fill="hold" nodeType="withEffect">
                                  <p:stCondLst>
                                    <p:cond delay="1700"/>
                                  </p:stCondLst>
                                  <p:childTnLst>
                                    <p:animRot by="21600000">
                                      <p:cBhvr>
                                        <p:cTn id="1538" dur="500" fill="hold"/>
                                        <p:tgtEl>
                                          <p:spTgt spid="91"/>
                                        </p:tgtEl>
                                        <p:attrNameLst>
                                          <p:attrName>r</p:attrName>
                                        </p:attrNameLst>
                                      </p:cBhvr>
                                    </p:animRot>
                                  </p:childTnLst>
                                </p:cTn>
                              </p:par>
                              <p:par>
                                <p:cTn id="1539" presetID="42" presetClass="path" presetSubtype="0" fill="hold" nodeType="withEffect">
                                  <p:stCondLst>
                                    <p:cond delay="2200"/>
                                  </p:stCondLst>
                                  <p:childTnLst>
                                    <p:animMotion origin="layout" path="M 3.33333E-6 1.7284E-6 L 0.025 1.7284E-6 " pathEditMode="relative" rAng="0" ptsTypes="AA">
                                      <p:cBhvr>
                                        <p:cTn id="1540" dur="3000" fill="hold"/>
                                        <p:tgtEl>
                                          <p:spTgt spid="91"/>
                                        </p:tgtEl>
                                        <p:attrNameLst>
                                          <p:attrName>ppt_x</p:attrName>
                                          <p:attrName>ppt_y</p:attrName>
                                        </p:attrNameLst>
                                      </p:cBhvr>
                                      <p:rCtr x="1250" y="0"/>
                                    </p:animMotion>
                                  </p:childTnLst>
                                </p:cTn>
                              </p:par>
                              <p:par>
                                <p:cTn id="1541" presetID="19" presetClass="entr" presetSubtype="10" fill="hold" nodeType="withEffect">
                                  <p:stCondLst>
                                    <p:cond delay="2000"/>
                                  </p:stCondLst>
                                  <p:childTnLst>
                                    <p:set>
                                      <p:cBhvr>
                                        <p:cTn id="1542" dur="1" fill="hold">
                                          <p:stCondLst>
                                            <p:cond delay="0"/>
                                          </p:stCondLst>
                                        </p:cTn>
                                        <p:tgtEl>
                                          <p:spTgt spid="91"/>
                                        </p:tgtEl>
                                        <p:attrNameLst>
                                          <p:attrName>style.visibility</p:attrName>
                                        </p:attrNameLst>
                                      </p:cBhvr>
                                      <p:to>
                                        <p:strVal val="visible"/>
                                      </p:to>
                                    </p:set>
                                    <p:anim calcmode="lin" valueType="num">
                                      <p:cBhvr>
                                        <p:cTn id="1543" dur="3200" fill="hold"/>
                                        <p:tgtEl>
                                          <p:spTgt spid="91"/>
                                        </p:tgtEl>
                                        <p:attrNameLst>
                                          <p:attrName>ppt_w</p:attrName>
                                        </p:attrNameLst>
                                      </p:cBhvr>
                                      <p:tavLst>
                                        <p:tav tm="0" fmla="#ppt_w*sin(2.5*pi*$)">
                                          <p:val>
                                            <p:fltVal val="0"/>
                                          </p:val>
                                        </p:tav>
                                        <p:tav tm="100000">
                                          <p:val>
                                            <p:fltVal val="1"/>
                                          </p:val>
                                        </p:tav>
                                      </p:tavLst>
                                    </p:anim>
                                    <p:anim calcmode="lin" valueType="num">
                                      <p:cBhvr>
                                        <p:cTn id="1544" dur="3200" fill="hold"/>
                                        <p:tgtEl>
                                          <p:spTgt spid="91"/>
                                        </p:tgtEl>
                                        <p:attrNameLst>
                                          <p:attrName>ppt_h</p:attrName>
                                        </p:attrNameLst>
                                      </p:cBhvr>
                                      <p:tavLst>
                                        <p:tav tm="0">
                                          <p:val>
                                            <p:strVal val="#ppt_h"/>
                                          </p:val>
                                        </p:tav>
                                        <p:tav tm="100000">
                                          <p:val>
                                            <p:strVal val="#ppt_h"/>
                                          </p:val>
                                        </p:tav>
                                      </p:tavLst>
                                    </p:anim>
                                  </p:childTnLst>
                                </p:cTn>
                              </p:par>
                              <p:par>
                                <p:cTn id="1545" presetID="8" presetClass="emph" presetSubtype="0" fill="hold" nodeType="withEffect">
                                  <p:stCondLst>
                                    <p:cond delay="2000"/>
                                  </p:stCondLst>
                                  <p:childTnLst>
                                    <p:animRot by="21600000">
                                      <p:cBhvr>
                                        <p:cTn id="1546" dur="3200" fill="hold"/>
                                        <p:tgtEl>
                                          <p:spTgt spid="91"/>
                                        </p:tgtEl>
                                        <p:attrNameLst>
                                          <p:attrName>r</p:attrName>
                                        </p:attrNameLst>
                                      </p:cBhvr>
                                    </p:animRot>
                                  </p:childTnLst>
                                </p:cTn>
                              </p:par>
                              <p:par>
                                <p:cTn id="1547" presetID="0" presetClass="path" presetSubtype="0" fill="hold" nodeType="withEffect">
                                  <p:stCondLst>
                                    <p:cond delay="52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548" dur="2000" fill="hold"/>
                                        <p:tgtEl>
                                          <p:spTgt spid="91"/>
                                        </p:tgtEl>
                                        <p:attrNameLst>
                                          <p:attrName>ppt_x</p:attrName>
                                          <p:attrName>ppt_y</p:attrName>
                                        </p:attrNameLst>
                                      </p:cBhvr>
                                      <p:rCtr x="50000" y="2593"/>
                                    </p:animMotion>
                                  </p:childTnLst>
                                </p:cTn>
                              </p:par>
                              <p:par>
                                <p:cTn id="1549" presetID="19" presetClass="entr" presetSubtype="10" fill="hold" nodeType="withEffect">
                                  <p:stCondLst>
                                    <p:cond delay="4700"/>
                                  </p:stCondLst>
                                  <p:childTnLst>
                                    <p:set>
                                      <p:cBhvr>
                                        <p:cTn id="1550" dur="1" fill="hold">
                                          <p:stCondLst>
                                            <p:cond delay="0"/>
                                          </p:stCondLst>
                                        </p:cTn>
                                        <p:tgtEl>
                                          <p:spTgt spid="91"/>
                                        </p:tgtEl>
                                        <p:attrNameLst>
                                          <p:attrName>style.visibility</p:attrName>
                                        </p:attrNameLst>
                                      </p:cBhvr>
                                      <p:to>
                                        <p:strVal val="visible"/>
                                      </p:to>
                                    </p:set>
                                    <p:anim calcmode="lin" valueType="num">
                                      <p:cBhvr>
                                        <p:cTn id="1551" dur="2500" fill="hold"/>
                                        <p:tgtEl>
                                          <p:spTgt spid="91"/>
                                        </p:tgtEl>
                                        <p:attrNameLst>
                                          <p:attrName>ppt_w</p:attrName>
                                        </p:attrNameLst>
                                      </p:cBhvr>
                                      <p:tavLst>
                                        <p:tav tm="0" fmla="#ppt_w*sin(2.5*pi*$)">
                                          <p:val>
                                            <p:fltVal val="0"/>
                                          </p:val>
                                        </p:tav>
                                        <p:tav tm="100000">
                                          <p:val>
                                            <p:fltVal val="1"/>
                                          </p:val>
                                        </p:tav>
                                      </p:tavLst>
                                    </p:anim>
                                    <p:anim calcmode="lin" valueType="num">
                                      <p:cBhvr>
                                        <p:cTn id="1552" dur="2500" fill="hold"/>
                                        <p:tgtEl>
                                          <p:spTgt spid="91"/>
                                        </p:tgtEl>
                                        <p:attrNameLst>
                                          <p:attrName>ppt_h</p:attrName>
                                        </p:attrNameLst>
                                      </p:cBhvr>
                                      <p:tavLst>
                                        <p:tav tm="0">
                                          <p:val>
                                            <p:strVal val="#ppt_h"/>
                                          </p:val>
                                        </p:tav>
                                        <p:tav tm="100000">
                                          <p:val>
                                            <p:strVal val="#ppt_h"/>
                                          </p:val>
                                        </p:tav>
                                      </p:tavLst>
                                    </p:anim>
                                  </p:childTnLst>
                                </p:cTn>
                              </p:par>
                              <p:par>
                                <p:cTn id="1553" presetID="8" presetClass="emph" presetSubtype="0" fill="hold" nodeType="withEffect">
                                  <p:stCondLst>
                                    <p:cond delay="4700"/>
                                  </p:stCondLst>
                                  <p:childTnLst>
                                    <p:animRot by="21600000">
                                      <p:cBhvr>
                                        <p:cTn id="1554" dur="2500" fill="hold"/>
                                        <p:tgtEl>
                                          <p:spTgt spid="91"/>
                                        </p:tgtEl>
                                        <p:attrNameLst>
                                          <p:attrName>r</p:attrName>
                                        </p:attrNameLst>
                                      </p:cBhvr>
                                    </p:animRot>
                                  </p:childTnLst>
                                </p:cTn>
                              </p:par>
                              <p:par>
                                <p:cTn id="1555" presetID="45" presetClass="entr" presetSubtype="0" fill="hold" nodeType="withEffect">
                                  <p:stCondLst>
                                    <p:cond delay="1850"/>
                                  </p:stCondLst>
                                  <p:childTnLst>
                                    <p:set>
                                      <p:cBhvr>
                                        <p:cTn id="1556" dur="1" fill="hold">
                                          <p:stCondLst>
                                            <p:cond delay="0"/>
                                          </p:stCondLst>
                                        </p:cTn>
                                        <p:tgtEl>
                                          <p:spTgt spid="92"/>
                                        </p:tgtEl>
                                        <p:attrNameLst>
                                          <p:attrName>style.visibility</p:attrName>
                                        </p:attrNameLst>
                                      </p:cBhvr>
                                      <p:to>
                                        <p:strVal val="visible"/>
                                      </p:to>
                                    </p:set>
                                    <p:animEffect transition="in" filter="fade">
                                      <p:cBhvr>
                                        <p:cTn id="1557" dur="500"/>
                                        <p:tgtEl>
                                          <p:spTgt spid="92"/>
                                        </p:tgtEl>
                                      </p:cBhvr>
                                    </p:animEffect>
                                    <p:anim calcmode="lin" valueType="num">
                                      <p:cBhvr>
                                        <p:cTn id="1558" dur="500" fill="hold"/>
                                        <p:tgtEl>
                                          <p:spTgt spid="92"/>
                                        </p:tgtEl>
                                        <p:attrNameLst>
                                          <p:attrName>ppt_w</p:attrName>
                                        </p:attrNameLst>
                                      </p:cBhvr>
                                      <p:tavLst>
                                        <p:tav tm="0" fmla="#ppt_w*sin(2.5*pi*$)">
                                          <p:val>
                                            <p:fltVal val="0"/>
                                          </p:val>
                                        </p:tav>
                                        <p:tav tm="100000">
                                          <p:val>
                                            <p:fltVal val="1"/>
                                          </p:val>
                                        </p:tav>
                                      </p:tavLst>
                                    </p:anim>
                                    <p:anim calcmode="lin" valueType="num">
                                      <p:cBhvr>
                                        <p:cTn id="1559" dur="500" fill="hold"/>
                                        <p:tgtEl>
                                          <p:spTgt spid="92"/>
                                        </p:tgtEl>
                                        <p:attrNameLst>
                                          <p:attrName>ppt_h</p:attrName>
                                        </p:attrNameLst>
                                      </p:cBhvr>
                                      <p:tavLst>
                                        <p:tav tm="0">
                                          <p:val>
                                            <p:strVal val="#ppt_h"/>
                                          </p:val>
                                        </p:tav>
                                        <p:tav tm="100000">
                                          <p:val>
                                            <p:strVal val="#ppt_h"/>
                                          </p:val>
                                        </p:tav>
                                      </p:tavLst>
                                    </p:anim>
                                  </p:childTnLst>
                                </p:cTn>
                              </p:par>
                              <p:par>
                                <p:cTn id="1560" presetID="0" presetClass="path" presetSubtype="0" fill="hold" nodeType="withEffect">
                                  <p:stCondLst>
                                    <p:cond delay="1850"/>
                                  </p:stCondLst>
                                  <p:childTnLst>
                                    <p:animMotion origin="layout" path="M -0.88594 0.04198 C -0.76823 0.03889 -0.32691 0.03056 -0.17951 0.02346 C -0.03212 0.01636 -0.03837 0.00494 -0.00122 -3.08642E-6 " pathEditMode="relative" rAng="0" ptsTypes="aaa">
                                      <p:cBhvr>
                                        <p:cTn id="1561" dur="500" fill="hold"/>
                                        <p:tgtEl>
                                          <p:spTgt spid="92"/>
                                        </p:tgtEl>
                                        <p:attrNameLst>
                                          <p:attrName>ppt_x</p:attrName>
                                          <p:attrName>ppt_y</p:attrName>
                                        </p:attrNameLst>
                                      </p:cBhvr>
                                      <p:rCtr x="44236" y="-2099"/>
                                    </p:animMotion>
                                  </p:childTnLst>
                                </p:cTn>
                              </p:par>
                              <p:par>
                                <p:cTn id="1562" presetID="8" presetClass="emph" presetSubtype="0" fill="hold" nodeType="withEffect">
                                  <p:stCondLst>
                                    <p:cond delay="1850"/>
                                  </p:stCondLst>
                                  <p:childTnLst>
                                    <p:animRot by="21600000">
                                      <p:cBhvr>
                                        <p:cTn id="1563" dur="500" fill="hold"/>
                                        <p:tgtEl>
                                          <p:spTgt spid="92"/>
                                        </p:tgtEl>
                                        <p:attrNameLst>
                                          <p:attrName>r</p:attrName>
                                        </p:attrNameLst>
                                      </p:cBhvr>
                                    </p:animRot>
                                  </p:childTnLst>
                                </p:cTn>
                              </p:par>
                              <p:par>
                                <p:cTn id="1564" presetID="42" presetClass="path" presetSubtype="0" fill="hold" nodeType="withEffect">
                                  <p:stCondLst>
                                    <p:cond delay="2350"/>
                                  </p:stCondLst>
                                  <p:childTnLst>
                                    <p:animMotion origin="layout" path="M 3.33333E-6 1.7284E-6 L 0.025 1.7284E-6 " pathEditMode="relative" rAng="0" ptsTypes="AA">
                                      <p:cBhvr>
                                        <p:cTn id="1565" dur="3000" fill="hold"/>
                                        <p:tgtEl>
                                          <p:spTgt spid="92"/>
                                        </p:tgtEl>
                                        <p:attrNameLst>
                                          <p:attrName>ppt_x</p:attrName>
                                          <p:attrName>ppt_y</p:attrName>
                                        </p:attrNameLst>
                                      </p:cBhvr>
                                      <p:rCtr x="1250" y="0"/>
                                    </p:animMotion>
                                  </p:childTnLst>
                                </p:cTn>
                              </p:par>
                              <p:par>
                                <p:cTn id="1566" presetID="19" presetClass="entr" presetSubtype="10" fill="hold" nodeType="withEffect">
                                  <p:stCondLst>
                                    <p:cond delay="2150"/>
                                  </p:stCondLst>
                                  <p:childTnLst>
                                    <p:set>
                                      <p:cBhvr>
                                        <p:cTn id="1567" dur="1" fill="hold">
                                          <p:stCondLst>
                                            <p:cond delay="0"/>
                                          </p:stCondLst>
                                        </p:cTn>
                                        <p:tgtEl>
                                          <p:spTgt spid="92"/>
                                        </p:tgtEl>
                                        <p:attrNameLst>
                                          <p:attrName>style.visibility</p:attrName>
                                        </p:attrNameLst>
                                      </p:cBhvr>
                                      <p:to>
                                        <p:strVal val="visible"/>
                                      </p:to>
                                    </p:set>
                                    <p:anim calcmode="lin" valueType="num">
                                      <p:cBhvr>
                                        <p:cTn id="1568" dur="3200" fill="hold"/>
                                        <p:tgtEl>
                                          <p:spTgt spid="92"/>
                                        </p:tgtEl>
                                        <p:attrNameLst>
                                          <p:attrName>ppt_w</p:attrName>
                                        </p:attrNameLst>
                                      </p:cBhvr>
                                      <p:tavLst>
                                        <p:tav tm="0" fmla="#ppt_w*sin(2.5*pi*$)">
                                          <p:val>
                                            <p:fltVal val="0"/>
                                          </p:val>
                                        </p:tav>
                                        <p:tav tm="100000">
                                          <p:val>
                                            <p:fltVal val="1"/>
                                          </p:val>
                                        </p:tav>
                                      </p:tavLst>
                                    </p:anim>
                                    <p:anim calcmode="lin" valueType="num">
                                      <p:cBhvr>
                                        <p:cTn id="1569" dur="3200" fill="hold"/>
                                        <p:tgtEl>
                                          <p:spTgt spid="92"/>
                                        </p:tgtEl>
                                        <p:attrNameLst>
                                          <p:attrName>ppt_h</p:attrName>
                                        </p:attrNameLst>
                                      </p:cBhvr>
                                      <p:tavLst>
                                        <p:tav tm="0">
                                          <p:val>
                                            <p:strVal val="#ppt_h"/>
                                          </p:val>
                                        </p:tav>
                                        <p:tav tm="100000">
                                          <p:val>
                                            <p:strVal val="#ppt_h"/>
                                          </p:val>
                                        </p:tav>
                                      </p:tavLst>
                                    </p:anim>
                                  </p:childTnLst>
                                </p:cTn>
                              </p:par>
                              <p:par>
                                <p:cTn id="1570" presetID="8" presetClass="emph" presetSubtype="0" fill="hold" nodeType="withEffect">
                                  <p:stCondLst>
                                    <p:cond delay="2150"/>
                                  </p:stCondLst>
                                  <p:childTnLst>
                                    <p:animRot by="21600000">
                                      <p:cBhvr>
                                        <p:cTn id="1571" dur="3200" fill="hold"/>
                                        <p:tgtEl>
                                          <p:spTgt spid="92"/>
                                        </p:tgtEl>
                                        <p:attrNameLst>
                                          <p:attrName>r</p:attrName>
                                        </p:attrNameLst>
                                      </p:cBhvr>
                                    </p:animRot>
                                  </p:childTnLst>
                                </p:cTn>
                              </p:par>
                              <p:par>
                                <p:cTn id="1572" presetID="0" presetClass="path" presetSubtype="0" fill="hold" nodeType="withEffect">
                                  <p:stCondLst>
                                    <p:cond delay="53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573" dur="2000" fill="hold"/>
                                        <p:tgtEl>
                                          <p:spTgt spid="92"/>
                                        </p:tgtEl>
                                        <p:attrNameLst>
                                          <p:attrName>ppt_x</p:attrName>
                                          <p:attrName>ppt_y</p:attrName>
                                        </p:attrNameLst>
                                      </p:cBhvr>
                                      <p:rCtr x="50000" y="2593"/>
                                    </p:animMotion>
                                  </p:childTnLst>
                                </p:cTn>
                              </p:par>
                              <p:par>
                                <p:cTn id="1574" presetID="19" presetClass="entr" presetSubtype="10" fill="hold" nodeType="withEffect">
                                  <p:stCondLst>
                                    <p:cond delay="4850"/>
                                  </p:stCondLst>
                                  <p:childTnLst>
                                    <p:set>
                                      <p:cBhvr>
                                        <p:cTn id="1575" dur="1" fill="hold">
                                          <p:stCondLst>
                                            <p:cond delay="0"/>
                                          </p:stCondLst>
                                        </p:cTn>
                                        <p:tgtEl>
                                          <p:spTgt spid="92"/>
                                        </p:tgtEl>
                                        <p:attrNameLst>
                                          <p:attrName>style.visibility</p:attrName>
                                        </p:attrNameLst>
                                      </p:cBhvr>
                                      <p:to>
                                        <p:strVal val="visible"/>
                                      </p:to>
                                    </p:set>
                                    <p:anim calcmode="lin" valueType="num">
                                      <p:cBhvr>
                                        <p:cTn id="1576" dur="2500" fill="hold"/>
                                        <p:tgtEl>
                                          <p:spTgt spid="92"/>
                                        </p:tgtEl>
                                        <p:attrNameLst>
                                          <p:attrName>ppt_w</p:attrName>
                                        </p:attrNameLst>
                                      </p:cBhvr>
                                      <p:tavLst>
                                        <p:tav tm="0" fmla="#ppt_w*sin(2.5*pi*$)">
                                          <p:val>
                                            <p:fltVal val="0"/>
                                          </p:val>
                                        </p:tav>
                                        <p:tav tm="100000">
                                          <p:val>
                                            <p:fltVal val="1"/>
                                          </p:val>
                                        </p:tav>
                                      </p:tavLst>
                                    </p:anim>
                                    <p:anim calcmode="lin" valueType="num">
                                      <p:cBhvr>
                                        <p:cTn id="1577" dur="2500" fill="hold"/>
                                        <p:tgtEl>
                                          <p:spTgt spid="92"/>
                                        </p:tgtEl>
                                        <p:attrNameLst>
                                          <p:attrName>ppt_h</p:attrName>
                                        </p:attrNameLst>
                                      </p:cBhvr>
                                      <p:tavLst>
                                        <p:tav tm="0">
                                          <p:val>
                                            <p:strVal val="#ppt_h"/>
                                          </p:val>
                                        </p:tav>
                                        <p:tav tm="100000">
                                          <p:val>
                                            <p:strVal val="#ppt_h"/>
                                          </p:val>
                                        </p:tav>
                                      </p:tavLst>
                                    </p:anim>
                                  </p:childTnLst>
                                </p:cTn>
                              </p:par>
                              <p:par>
                                <p:cTn id="1578" presetID="8" presetClass="emph" presetSubtype="0" fill="hold" nodeType="withEffect">
                                  <p:stCondLst>
                                    <p:cond delay="4850"/>
                                  </p:stCondLst>
                                  <p:childTnLst>
                                    <p:animRot by="21600000">
                                      <p:cBhvr>
                                        <p:cTn id="1579" dur="2500" fill="hold"/>
                                        <p:tgtEl>
                                          <p:spTgt spid="92"/>
                                        </p:tgtEl>
                                        <p:attrNameLst>
                                          <p:attrName>r</p:attrName>
                                        </p:attrNameLst>
                                      </p:cBhvr>
                                    </p:animRot>
                                  </p:childTnLst>
                                </p:cTn>
                              </p:par>
                              <p:par>
                                <p:cTn id="1580" presetID="45" presetClass="entr" presetSubtype="0" fill="hold" nodeType="withEffect">
                                  <p:stCondLst>
                                    <p:cond delay="1900"/>
                                  </p:stCondLst>
                                  <p:childTnLst>
                                    <p:set>
                                      <p:cBhvr>
                                        <p:cTn id="1581" dur="1" fill="hold">
                                          <p:stCondLst>
                                            <p:cond delay="0"/>
                                          </p:stCondLst>
                                        </p:cTn>
                                        <p:tgtEl>
                                          <p:spTgt spid="93"/>
                                        </p:tgtEl>
                                        <p:attrNameLst>
                                          <p:attrName>style.visibility</p:attrName>
                                        </p:attrNameLst>
                                      </p:cBhvr>
                                      <p:to>
                                        <p:strVal val="visible"/>
                                      </p:to>
                                    </p:set>
                                    <p:animEffect transition="in" filter="fade">
                                      <p:cBhvr>
                                        <p:cTn id="1582" dur="500"/>
                                        <p:tgtEl>
                                          <p:spTgt spid="93"/>
                                        </p:tgtEl>
                                      </p:cBhvr>
                                    </p:animEffect>
                                    <p:anim calcmode="lin" valueType="num">
                                      <p:cBhvr>
                                        <p:cTn id="1583" dur="500" fill="hold"/>
                                        <p:tgtEl>
                                          <p:spTgt spid="93"/>
                                        </p:tgtEl>
                                        <p:attrNameLst>
                                          <p:attrName>ppt_w</p:attrName>
                                        </p:attrNameLst>
                                      </p:cBhvr>
                                      <p:tavLst>
                                        <p:tav tm="0" fmla="#ppt_w*sin(2.5*pi*$)">
                                          <p:val>
                                            <p:fltVal val="0"/>
                                          </p:val>
                                        </p:tav>
                                        <p:tav tm="100000">
                                          <p:val>
                                            <p:fltVal val="1"/>
                                          </p:val>
                                        </p:tav>
                                      </p:tavLst>
                                    </p:anim>
                                    <p:anim calcmode="lin" valueType="num">
                                      <p:cBhvr>
                                        <p:cTn id="1584" dur="500" fill="hold"/>
                                        <p:tgtEl>
                                          <p:spTgt spid="93"/>
                                        </p:tgtEl>
                                        <p:attrNameLst>
                                          <p:attrName>ppt_h</p:attrName>
                                        </p:attrNameLst>
                                      </p:cBhvr>
                                      <p:tavLst>
                                        <p:tav tm="0">
                                          <p:val>
                                            <p:strVal val="#ppt_h"/>
                                          </p:val>
                                        </p:tav>
                                        <p:tav tm="100000">
                                          <p:val>
                                            <p:strVal val="#ppt_h"/>
                                          </p:val>
                                        </p:tav>
                                      </p:tavLst>
                                    </p:anim>
                                  </p:childTnLst>
                                </p:cTn>
                              </p:par>
                              <p:par>
                                <p:cTn id="1585" presetID="0" presetClass="path" presetSubtype="0" fill="hold" nodeType="withEffect">
                                  <p:stCondLst>
                                    <p:cond delay="1900"/>
                                  </p:stCondLst>
                                  <p:childTnLst>
                                    <p:animMotion origin="layout" path="M -0.88594 0.04198 C -0.76823 0.03889 -0.32691 0.03056 -0.17951 0.02346 C -0.03212 0.01636 -0.03837 0.00494 -0.00122 -3.08642E-6 " pathEditMode="relative" rAng="0" ptsTypes="aaa">
                                      <p:cBhvr>
                                        <p:cTn id="1586" dur="500" fill="hold"/>
                                        <p:tgtEl>
                                          <p:spTgt spid="93"/>
                                        </p:tgtEl>
                                        <p:attrNameLst>
                                          <p:attrName>ppt_x</p:attrName>
                                          <p:attrName>ppt_y</p:attrName>
                                        </p:attrNameLst>
                                      </p:cBhvr>
                                      <p:rCtr x="44236" y="-2099"/>
                                    </p:animMotion>
                                  </p:childTnLst>
                                </p:cTn>
                              </p:par>
                              <p:par>
                                <p:cTn id="1587" presetID="8" presetClass="emph" presetSubtype="0" fill="hold" nodeType="withEffect">
                                  <p:stCondLst>
                                    <p:cond delay="1900"/>
                                  </p:stCondLst>
                                  <p:childTnLst>
                                    <p:animRot by="21600000">
                                      <p:cBhvr>
                                        <p:cTn id="1588" dur="500" fill="hold"/>
                                        <p:tgtEl>
                                          <p:spTgt spid="93"/>
                                        </p:tgtEl>
                                        <p:attrNameLst>
                                          <p:attrName>r</p:attrName>
                                        </p:attrNameLst>
                                      </p:cBhvr>
                                    </p:animRot>
                                  </p:childTnLst>
                                </p:cTn>
                              </p:par>
                              <p:par>
                                <p:cTn id="1589" presetID="42" presetClass="path" presetSubtype="0" fill="hold" nodeType="withEffect">
                                  <p:stCondLst>
                                    <p:cond delay="2400"/>
                                  </p:stCondLst>
                                  <p:childTnLst>
                                    <p:animMotion origin="layout" path="M 3.33333E-6 1.7284E-6 L 0.025 1.7284E-6 " pathEditMode="relative" rAng="0" ptsTypes="AA">
                                      <p:cBhvr>
                                        <p:cTn id="1590" dur="3000" fill="hold"/>
                                        <p:tgtEl>
                                          <p:spTgt spid="93"/>
                                        </p:tgtEl>
                                        <p:attrNameLst>
                                          <p:attrName>ppt_x</p:attrName>
                                          <p:attrName>ppt_y</p:attrName>
                                        </p:attrNameLst>
                                      </p:cBhvr>
                                      <p:rCtr x="1250" y="0"/>
                                    </p:animMotion>
                                  </p:childTnLst>
                                </p:cTn>
                              </p:par>
                              <p:par>
                                <p:cTn id="1591" presetID="19" presetClass="entr" presetSubtype="10" fill="hold" nodeType="withEffect">
                                  <p:stCondLst>
                                    <p:cond delay="2200"/>
                                  </p:stCondLst>
                                  <p:childTnLst>
                                    <p:set>
                                      <p:cBhvr>
                                        <p:cTn id="1592" dur="1" fill="hold">
                                          <p:stCondLst>
                                            <p:cond delay="0"/>
                                          </p:stCondLst>
                                        </p:cTn>
                                        <p:tgtEl>
                                          <p:spTgt spid="93"/>
                                        </p:tgtEl>
                                        <p:attrNameLst>
                                          <p:attrName>style.visibility</p:attrName>
                                        </p:attrNameLst>
                                      </p:cBhvr>
                                      <p:to>
                                        <p:strVal val="visible"/>
                                      </p:to>
                                    </p:set>
                                    <p:anim calcmode="lin" valueType="num">
                                      <p:cBhvr>
                                        <p:cTn id="1593" dur="3200" fill="hold"/>
                                        <p:tgtEl>
                                          <p:spTgt spid="93"/>
                                        </p:tgtEl>
                                        <p:attrNameLst>
                                          <p:attrName>ppt_w</p:attrName>
                                        </p:attrNameLst>
                                      </p:cBhvr>
                                      <p:tavLst>
                                        <p:tav tm="0" fmla="#ppt_w*sin(2.5*pi*$)">
                                          <p:val>
                                            <p:fltVal val="0"/>
                                          </p:val>
                                        </p:tav>
                                        <p:tav tm="100000">
                                          <p:val>
                                            <p:fltVal val="1"/>
                                          </p:val>
                                        </p:tav>
                                      </p:tavLst>
                                    </p:anim>
                                    <p:anim calcmode="lin" valueType="num">
                                      <p:cBhvr>
                                        <p:cTn id="1594" dur="3200" fill="hold"/>
                                        <p:tgtEl>
                                          <p:spTgt spid="93"/>
                                        </p:tgtEl>
                                        <p:attrNameLst>
                                          <p:attrName>ppt_h</p:attrName>
                                        </p:attrNameLst>
                                      </p:cBhvr>
                                      <p:tavLst>
                                        <p:tav tm="0">
                                          <p:val>
                                            <p:strVal val="#ppt_h"/>
                                          </p:val>
                                        </p:tav>
                                        <p:tav tm="100000">
                                          <p:val>
                                            <p:strVal val="#ppt_h"/>
                                          </p:val>
                                        </p:tav>
                                      </p:tavLst>
                                    </p:anim>
                                  </p:childTnLst>
                                </p:cTn>
                              </p:par>
                              <p:par>
                                <p:cTn id="1595" presetID="8" presetClass="emph" presetSubtype="0" fill="hold" nodeType="withEffect">
                                  <p:stCondLst>
                                    <p:cond delay="2200"/>
                                  </p:stCondLst>
                                  <p:childTnLst>
                                    <p:animRot by="21600000">
                                      <p:cBhvr>
                                        <p:cTn id="1596" dur="3200" fill="hold"/>
                                        <p:tgtEl>
                                          <p:spTgt spid="93"/>
                                        </p:tgtEl>
                                        <p:attrNameLst>
                                          <p:attrName>r</p:attrName>
                                        </p:attrNameLst>
                                      </p:cBhvr>
                                    </p:animRot>
                                  </p:childTnLst>
                                </p:cTn>
                              </p:par>
                              <p:par>
                                <p:cTn id="1597" presetID="0" presetClass="path" presetSubtype="0" fill="hold" nodeType="withEffect">
                                  <p:stCondLst>
                                    <p:cond delay="54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598" dur="2000" fill="hold"/>
                                        <p:tgtEl>
                                          <p:spTgt spid="93"/>
                                        </p:tgtEl>
                                        <p:attrNameLst>
                                          <p:attrName>ppt_x</p:attrName>
                                          <p:attrName>ppt_y</p:attrName>
                                        </p:attrNameLst>
                                      </p:cBhvr>
                                      <p:rCtr x="50000" y="2593"/>
                                    </p:animMotion>
                                  </p:childTnLst>
                                </p:cTn>
                              </p:par>
                              <p:par>
                                <p:cTn id="1599" presetID="19" presetClass="entr" presetSubtype="10" fill="hold" nodeType="withEffect">
                                  <p:stCondLst>
                                    <p:cond delay="4900"/>
                                  </p:stCondLst>
                                  <p:childTnLst>
                                    <p:set>
                                      <p:cBhvr>
                                        <p:cTn id="1600" dur="1" fill="hold">
                                          <p:stCondLst>
                                            <p:cond delay="0"/>
                                          </p:stCondLst>
                                        </p:cTn>
                                        <p:tgtEl>
                                          <p:spTgt spid="93"/>
                                        </p:tgtEl>
                                        <p:attrNameLst>
                                          <p:attrName>style.visibility</p:attrName>
                                        </p:attrNameLst>
                                      </p:cBhvr>
                                      <p:to>
                                        <p:strVal val="visible"/>
                                      </p:to>
                                    </p:set>
                                    <p:anim calcmode="lin" valueType="num">
                                      <p:cBhvr>
                                        <p:cTn id="1601" dur="2500" fill="hold"/>
                                        <p:tgtEl>
                                          <p:spTgt spid="93"/>
                                        </p:tgtEl>
                                        <p:attrNameLst>
                                          <p:attrName>ppt_w</p:attrName>
                                        </p:attrNameLst>
                                      </p:cBhvr>
                                      <p:tavLst>
                                        <p:tav tm="0" fmla="#ppt_w*sin(2.5*pi*$)">
                                          <p:val>
                                            <p:fltVal val="0"/>
                                          </p:val>
                                        </p:tav>
                                        <p:tav tm="100000">
                                          <p:val>
                                            <p:fltVal val="1"/>
                                          </p:val>
                                        </p:tav>
                                      </p:tavLst>
                                    </p:anim>
                                    <p:anim calcmode="lin" valueType="num">
                                      <p:cBhvr>
                                        <p:cTn id="1602" dur="2500" fill="hold"/>
                                        <p:tgtEl>
                                          <p:spTgt spid="93"/>
                                        </p:tgtEl>
                                        <p:attrNameLst>
                                          <p:attrName>ppt_h</p:attrName>
                                        </p:attrNameLst>
                                      </p:cBhvr>
                                      <p:tavLst>
                                        <p:tav tm="0">
                                          <p:val>
                                            <p:strVal val="#ppt_h"/>
                                          </p:val>
                                        </p:tav>
                                        <p:tav tm="100000">
                                          <p:val>
                                            <p:strVal val="#ppt_h"/>
                                          </p:val>
                                        </p:tav>
                                      </p:tavLst>
                                    </p:anim>
                                  </p:childTnLst>
                                </p:cTn>
                              </p:par>
                              <p:par>
                                <p:cTn id="1603" presetID="8" presetClass="emph" presetSubtype="0" fill="hold" nodeType="withEffect">
                                  <p:stCondLst>
                                    <p:cond delay="4900"/>
                                  </p:stCondLst>
                                  <p:childTnLst>
                                    <p:animRot by="21600000">
                                      <p:cBhvr>
                                        <p:cTn id="1604" dur="2500" fill="hold"/>
                                        <p:tgtEl>
                                          <p:spTgt spid="93"/>
                                        </p:tgtEl>
                                        <p:attrNameLst>
                                          <p:attrName>r</p:attrName>
                                        </p:attrNameLst>
                                      </p:cBhvr>
                                    </p:animRot>
                                  </p:childTnLst>
                                </p:cTn>
                              </p:par>
                              <p:par>
                                <p:cTn id="1605" presetID="45" presetClass="entr" presetSubtype="0" fill="hold" nodeType="withEffect">
                                  <p:stCondLst>
                                    <p:cond delay="1850"/>
                                  </p:stCondLst>
                                  <p:childTnLst>
                                    <p:set>
                                      <p:cBhvr>
                                        <p:cTn id="1606" dur="1" fill="hold">
                                          <p:stCondLst>
                                            <p:cond delay="0"/>
                                          </p:stCondLst>
                                        </p:cTn>
                                        <p:tgtEl>
                                          <p:spTgt spid="94"/>
                                        </p:tgtEl>
                                        <p:attrNameLst>
                                          <p:attrName>style.visibility</p:attrName>
                                        </p:attrNameLst>
                                      </p:cBhvr>
                                      <p:to>
                                        <p:strVal val="visible"/>
                                      </p:to>
                                    </p:set>
                                    <p:animEffect transition="in" filter="fade">
                                      <p:cBhvr>
                                        <p:cTn id="1607" dur="500"/>
                                        <p:tgtEl>
                                          <p:spTgt spid="94"/>
                                        </p:tgtEl>
                                      </p:cBhvr>
                                    </p:animEffect>
                                    <p:anim calcmode="lin" valueType="num">
                                      <p:cBhvr>
                                        <p:cTn id="1608" dur="500" fill="hold"/>
                                        <p:tgtEl>
                                          <p:spTgt spid="94"/>
                                        </p:tgtEl>
                                        <p:attrNameLst>
                                          <p:attrName>ppt_w</p:attrName>
                                        </p:attrNameLst>
                                      </p:cBhvr>
                                      <p:tavLst>
                                        <p:tav tm="0" fmla="#ppt_w*sin(2.5*pi*$)">
                                          <p:val>
                                            <p:fltVal val="0"/>
                                          </p:val>
                                        </p:tav>
                                        <p:tav tm="100000">
                                          <p:val>
                                            <p:fltVal val="1"/>
                                          </p:val>
                                        </p:tav>
                                      </p:tavLst>
                                    </p:anim>
                                    <p:anim calcmode="lin" valueType="num">
                                      <p:cBhvr>
                                        <p:cTn id="1609" dur="500" fill="hold"/>
                                        <p:tgtEl>
                                          <p:spTgt spid="94"/>
                                        </p:tgtEl>
                                        <p:attrNameLst>
                                          <p:attrName>ppt_h</p:attrName>
                                        </p:attrNameLst>
                                      </p:cBhvr>
                                      <p:tavLst>
                                        <p:tav tm="0">
                                          <p:val>
                                            <p:strVal val="#ppt_h"/>
                                          </p:val>
                                        </p:tav>
                                        <p:tav tm="100000">
                                          <p:val>
                                            <p:strVal val="#ppt_h"/>
                                          </p:val>
                                        </p:tav>
                                      </p:tavLst>
                                    </p:anim>
                                  </p:childTnLst>
                                </p:cTn>
                              </p:par>
                              <p:par>
                                <p:cTn id="1610" presetID="0" presetClass="path" presetSubtype="0" fill="hold" nodeType="withEffect">
                                  <p:stCondLst>
                                    <p:cond delay="1850"/>
                                  </p:stCondLst>
                                  <p:childTnLst>
                                    <p:animMotion origin="layout" path="M -0.88594 0.04198 C -0.76823 0.03889 -0.32691 0.03056 -0.17951 0.02346 C -0.03212 0.01636 -0.03837 0.00494 -0.00122 -3.08642E-6 " pathEditMode="relative" rAng="0" ptsTypes="aaa">
                                      <p:cBhvr>
                                        <p:cTn id="1611" dur="500" fill="hold"/>
                                        <p:tgtEl>
                                          <p:spTgt spid="94"/>
                                        </p:tgtEl>
                                        <p:attrNameLst>
                                          <p:attrName>ppt_x</p:attrName>
                                          <p:attrName>ppt_y</p:attrName>
                                        </p:attrNameLst>
                                      </p:cBhvr>
                                      <p:rCtr x="44236" y="-2099"/>
                                    </p:animMotion>
                                  </p:childTnLst>
                                </p:cTn>
                              </p:par>
                              <p:par>
                                <p:cTn id="1612" presetID="8" presetClass="emph" presetSubtype="0" fill="hold" nodeType="withEffect">
                                  <p:stCondLst>
                                    <p:cond delay="1850"/>
                                  </p:stCondLst>
                                  <p:childTnLst>
                                    <p:animRot by="21600000">
                                      <p:cBhvr>
                                        <p:cTn id="1613" dur="500" fill="hold"/>
                                        <p:tgtEl>
                                          <p:spTgt spid="94"/>
                                        </p:tgtEl>
                                        <p:attrNameLst>
                                          <p:attrName>r</p:attrName>
                                        </p:attrNameLst>
                                      </p:cBhvr>
                                    </p:animRot>
                                  </p:childTnLst>
                                </p:cTn>
                              </p:par>
                              <p:par>
                                <p:cTn id="1614" presetID="42" presetClass="path" presetSubtype="0" fill="hold" nodeType="withEffect">
                                  <p:stCondLst>
                                    <p:cond delay="2350"/>
                                  </p:stCondLst>
                                  <p:childTnLst>
                                    <p:animMotion origin="layout" path="M 3.33333E-6 1.7284E-6 L 0.025 1.7284E-6 " pathEditMode="relative" rAng="0" ptsTypes="AA">
                                      <p:cBhvr>
                                        <p:cTn id="1615" dur="3000" fill="hold"/>
                                        <p:tgtEl>
                                          <p:spTgt spid="94"/>
                                        </p:tgtEl>
                                        <p:attrNameLst>
                                          <p:attrName>ppt_x</p:attrName>
                                          <p:attrName>ppt_y</p:attrName>
                                        </p:attrNameLst>
                                      </p:cBhvr>
                                      <p:rCtr x="1250" y="0"/>
                                    </p:animMotion>
                                  </p:childTnLst>
                                </p:cTn>
                              </p:par>
                              <p:par>
                                <p:cTn id="1616" presetID="19" presetClass="entr" presetSubtype="10" fill="hold" nodeType="withEffect">
                                  <p:stCondLst>
                                    <p:cond delay="2150"/>
                                  </p:stCondLst>
                                  <p:childTnLst>
                                    <p:set>
                                      <p:cBhvr>
                                        <p:cTn id="1617" dur="1" fill="hold">
                                          <p:stCondLst>
                                            <p:cond delay="0"/>
                                          </p:stCondLst>
                                        </p:cTn>
                                        <p:tgtEl>
                                          <p:spTgt spid="94"/>
                                        </p:tgtEl>
                                        <p:attrNameLst>
                                          <p:attrName>style.visibility</p:attrName>
                                        </p:attrNameLst>
                                      </p:cBhvr>
                                      <p:to>
                                        <p:strVal val="visible"/>
                                      </p:to>
                                    </p:set>
                                    <p:anim calcmode="lin" valueType="num">
                                      <p:cBhvr>
                                        <p:cTn id="1618" dur="3200" fill="hold"/>
                                        <p:tgtEl>
                                          <p:spTgt spid="94"/>
                                        </p:tgtEl>
                                        <p:attrNameLst>
                                          <p:attrName>ppt_w</p:attrName>
                                        </p:attrNameLst>
                                      </p:cBhvr>
                                      <p:tavLst>
                                        <p:tav tm="0" fmla="#ppt_w*sin(2.5*pi*$)">
                                          <p:val>
                                            <p:fltVal val="0"/>
                                          </p:val>
                                        </p:tav>
                                        <p:tav tm="100000">
                                          <p:val>
                                            <p:fltVal val="1"/>
                                          </p:val>
                                        </p:tav>
                                      </p:tavLst>
                                    </p:anim>
                                    <p:anim calcmode="lin" valueType="num">
                                      <p:cBhvr>
                                        <p:cTn id="1619" dur="3200" fill="hold"/>
                                        <p:tgtEl>
                                          <p:spTgt spid="94"/>
                                        </p:tgtEl>
                                        <p:attrNameLst>
                                          <p:attrName>ppt_h</p:attrName>
                                        </p:attrNameLst>
                                      </p:cBhvr>
                                      <p:tavLst>
                                        <p:tav tm="0">
                                          <p:val>
                                            <p:strVal val="#ppt_h"/>
                                          </p:val>
                                        </p:tav>
                                        <p:tav tm="100000">
                                          <p:val>
                                            <p:strVal val="#ppt_h"/>
                                          </p:val>
                                        </p:tav>
                                      </p:tavLst>
                                    </p:anim>
                                  </p:childTnLst>
                                </p:cTn>
                              </p:par>
                              <p:par>
                                <p:cTn id="1620" presetID="8" presetClass="emph" presetSubtype="0" fill="hold" nodeType="withEffect">
                                  <p:stCondLst>
                                    <p:cond delay="2150"/>
                                  </p:stCondLst>
                                  <p:childTnLst>
                                    <p:animRot by="21600000">
                                      <p:cBhvr>
                                        <p:cTn id="1621" dur="3200" fill="hold"/>
                                        <p:tgtEl>
                                          <p:spTgt spid="94"/>
                                        </p:tgtEl>
                                        <p:attrNameLst>
                                          <p:attrName>r</p:attrName>
                                        </p:attrNameLst>
                                      </p:cBhvr>
                                    </p:animRot>
                                  </p:childTnLst>
                                </p:cTn>
                              </p:par>
                              <p:par>
                                <p:cTn id="1622" presetID="0" presetClass="path" presetSubtype="0" fill="hold" nodeType="withEffect">
                                  <p:stCondLst>
                                    <p:cond delay="53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623" dur="2000" fill="hold"/>
                                        <p:tgtEl>
                                          <p:spTgt spid="94"/>
                                        </p:tgtEl>
                                        <p:attrNameLst>
                                          <p:attrName>ppt_x</p:attrName>
                                          <p:attrName>ppt_y</p:attrName>
                                        </p:attrNameLst>
                                      </p:cBhvr>
                                      <p:rCtr x="50000" y="2593"/>
                                    </p:animMotion>
                                  </p:childTnLst>
                                </p:cTn>
                              </p:par>
                              <p:par>
                                <p:cTn id="1624" presetID="19" presetClass="entr" presetSubtype="10" fill="hold" nodeType="withEffect">
                                  <p:stCondLst>
                                    <p:cond delay="4850"/>
                                  </p:stCondLst>
                                  <p:childTnLst>
                                    <p:set>
                                      <p:cBhvr>
                                        <p:cTn id="1625" dur="1" fill="hold">
                                          <p:stCondLst>
                                            <p:cond delay="0"/>
                                          </p:stCondLst>
                                        </p:cTn>
                                        <p:tgtEl>
                                          <p:spTgt spid="94"/>
                                        </p:tgtEl>
                                        <p:attrNameLst>
                                          <p:attrName>style.visibility</p:attrName>
                                        </p:attrNameLst>
                                      </p:cBhvr>
                                      <p:to>
                                        <p:strVal val="visible"/>
                                      </p:to>
                                    </p:set>
                                    <p:anim calcmode="lin" valueType="num">
                                      <p:cBhvr>
                                        <p:cTn id="1626" dur="2500" fill="hold"/>
                                        <p:tgtEl>
                                          <p:spTgt spid="94"/>
                                        </p:tgtEl>
                                        <p:attrNameLst>
                                          <p:attrName>ppt_w</p:attrName>
                                        </p:attrNameLst>
                                      </p:cBhvr>
                                      <p:tavLst>
                                        <p:tav tm="0" fmla="#ppt_w*sin(2.5*pi*$)">
                                          <p:val>
                                            <p:fltVal val="0"/>
                                          </p:val>
                                        </p:tav>
                                        <p:tav tm="100000">
                                          <p:val>
                                            <p:fltVal val="1"/>
                                          </p:val>
                                        </p:tav>
                                      </p:tavLst>
                                    </p:anim>
                                    <p:anim calcmode="lin" valueType="num">
                                      <p:cBhvr>
                                        <p:cTn id="1627" dur="2500" fill="hold"/>
                                        <p:tgtEl>
                                          <p:spTgt spid="94"/>
                                        </p:tgtEl>
                                        <p:attrNameLst>
                                          <p:attrName>ppt_h</p:attrName>
                                        </p:attrNameLst>
                                      </p:cBhvr>
                                      <p:tavLst>
                                        <p:tav tm="0">
                                          <p:val>
                                            <p:strVal val="#ppt_h"/>
                                          </p:val>
                                        </p:tav>
                                        <p:tav tm="100000">
                                          <p:val>
                                            <p:strVal val="#ppt_h"/>
                                          </p:val>
                                        </p:tav>
                                      </p:tavLst>
                                    </p:anim>
                                  </p:childTnLst>
                                </p:cTn>
                              </p:par>
                              <p:par>
                                <p:cTn id="1628" presetID="8" presetClass="emph" presetSubtype="0" fill="hold" nodeType="withEffect">
                                  <p:stCondLst>
                                    <p:cond delay="4850"/>
                                  </p:stCondLst>
                                  <p:childTnLst>
                                    <p:animRot by="21600000">
                                      <p:cBhvr>
                                        <p:cTn id="1629" dur="2500" fill="hold"/>
                                        <p:tgtEl>
                                          <p:spTgt spid="94"/>
                                        </p:tgtEl>
                                        <p:attrNameLst>
                                          <p:attrName>r</p:attrName>
                                        </p:attrNameLst>
                                      </p:cBhvr>
                                    </p:animRot>
                                  </p:childTnLst>
                                </p:cTn>
                              </p:par>
                              <p:par>
                                <p:cTn id="1630" presetID="45" presetClass="entr" presetSubtype="0" fill="hold" nodeType="withEffect">
                                  <p:stCondLst>
                                    <p:cond delay="1850"/>
                                  </p:stCondLst>
                                  <p:childTnLst>
                                    <p:set>
                                      <p:cBhvr>
                                        <p:cTn id="1631" dur="1" fill="hold">
                                          <p:stCondLst>
                                            <p:cond delay="0"/>
                                          </p:stCondLst>
                                        </p:cTn>
                                        <p:tgtEl>
                                          <p:spTgt spid="101"/>
                                        </p:tgtEl>
                                        <p:attrNameLst>
                                          <p:attrName>style.visibility</p:attrName>
                                        </p:attrNameLst>
                                      </p:cBhvr>
                                      <p:to>
                                        <p:strVal val="visible"/>
                                      </p:to>
                                    </p:set>
                                    <p:animEffect transition="in" filter="fade">
                                      <p:cBhvr>
                                        <p:cTn id="1632" dur="500"/>
                                        <p:tgtEl>
                                          <p:spTgt spid="101"/>
                                        </p:tgtEl>
                                      </p:cBhvr>
                                    </p:animEffect>
                                    <p:anim calcmode="lin" valueType="num">
                                      <p:cBhvr>
                                        <p:cTn id="1633" dur="500" fill="hold"/>
                                        <p:tgtEl>
                                          <p:spTgt spid="101"/>
                                        </p:tgtEl>
                                        <p:attrNameLst>
                                          <p:attrName>ppt_w</p:attrName>
                                        </p:attrNameLst>
                                      </p:cBhvr>
                                      <p:tavLst>
                                        <p:tav tm="0" fmla="#ppt_w*sin(2.5*pi*$)">
                                          <p:val>
                                            <p:fltVal val="0"/>
                                          </p:val>
                                        </p:tav>
                                        <p:tav tm="100000">
                                          <p:val>
                                            <p:fltVal val="1"/>
                                          </p:val>
                                        </p:tav>
                                      </p:tavLst>
                                    </p:anim>
                                    <p:anim calcmode="lin" valueType="num">
                                      <p:cBhvr>
                                        <p:cTn id="1634" dur="500" fill="hold"/>
                                        <p:tgtEl>
                                          <p:spTgt spid="101"/>
                                        </p:tgtEl>
                                        <p:attrNameLst>
                                          <p:attrName>ppt_h</p:attrName>
                                        </p:attrNameLst>
                                      </p:cBhvr>
                                      <p:tavLst>
                                        <p:tav tm="0">
                                          <p:val>
                                            <p:strVal val="#ppt_h"/>
                                          </p:val>
                                        </p:tav>
                                        <p:tav tm="100000">
                                          <p:val>
                                            <p:strVal val="#ppt_h"/>
                                          </p:val>
                                        </p:tav>
                                      </p:tavLst>
                                    </p:anim>
                                  </p:childTnLst>
                                </p:cTn>
                              </p:par>
                              <p:par>
                                <p:cTn id="1635" presetID="0" presetClass="path" presetSubtype="0" fill="hold" nodeType="withEffect">
                                  <p:stCondLst>
                                    <p:cond delay="1850"/>
                                  </p:stCondLst>
                                  <p:childTnLst>
                                    <p:animMotion origin="layout" path="M -0.90399 0.01481 C -0.78333 0.01635 -0.33004 0.02592 -0.17952 0.02345 C -0.02899 0.02098 -0.03837 0.00493 -0.00122 4.93827E-6 " pathEditMode="relative" rAng="0" ptsTypes="aaa">
                                      <p:cBhvr>
                                        <p:cTn id="1636" dur="500" fill="hold"/>
                                        <p:tgtEl>
                                          <p:spTgt spid="101"/>
                                        </p:tgtEl>
                                        <p:attrNameLst>
                                          <p:attrName>ppt_x</p:attrName>
                                          <p:attrName>ppt_y</p:attrName>
                                        </p:attrNameLst>
                                      </p:cBhvr>
                                      <p:rCtr x="45139" y="-185"/>
                                    </p:animMotion>
                                  </p:childTnLst>
                                </p:cTn>
                              </p:par>
                              <p:par>
                                <p:cTn id="1637" presetID="8" presetClass="emph" presetSubtype="0" fill="hold" nodeType="withEffect">
                                  <p:stCondLst>
                                    <p:cond delay="1850"/>
                                  </p:stCondLst>
                                  <p:childTnLst>
                                    <p:animRot by="21600000">
                                      <p:cBhvr>
                                        <p:cTn id="1638" dur="500" fill="hold"/>
                                        <p:tgtEl>
                                          <p:spTgt spid="101"/>
                                        </p:tgtEl>
                                        <p:attrNameLst>
                                          <p:attrName>r</p:attrName>
                                        </p:attrNameLst>
                                      </p:cBhvr>
                                    </p:animRot>
                                  </p:childTnLst>
                                </p:cTn>
                              </p:par>
                              <p:par>
                                <p:cTn id="1639" presetID="42" presetClass="path" presetSubtype="0" fill="hold" nodeType="withEffect">
                                  <p:stCondLst>
                                    <p:cond delay="2350"/>
                                  </p:stCondLst>
                                  <p:childTnLst>
                                    <p:animMotion origin="layout" path="M 3.33333E-6 1.7284E-6 L 0.025 1.7284E-6 " pathEditMode="relative" rAng="0" ptsTypes="AA">
                                      <p:cBhvr>
                                        <p:cTn id="1640" dur="3000" fill="hold"/>
                                        <p:tgtEl>
                                          <p:spTgt spid="101"/>
                                        </p:tgtEl>
                                        <p:attrNameLst>
                                          <p:attrName>ppt_x</p:attrName>
                                          <p:attrName>ppt_y</p:attrName>
                                        </p:attrNameLst>
                                      </p:cBhvr>
                                      <p:rCtr x="1250" y="0"/>
                                    </p:animMotion>
                                  </p:childTnLst>
                                </p:cTn>
                              </p:par>
                              <p:par>
                                <p:cTn id="1641" presetID="19" presetClass="entr" presetSubtype="10" fill="hold" nodeType="withEffect">
                                  <p:stCondLst>
                                    <p:cond delay="2150"/>
                                  </p:stCondLst>
                                  <p:childTnLst>
                                    <p:set>
                                      <p:cBhvr>
                                        <p:cTn id="1642" dur="1" fill="hold">
                                          <p:stCondLst>
                                            <p:cond delay="0"/>
                                          </p:stCondLst>
                                        </p:cTn>
                                        <p:tgtEl>
                                          <p:spTgt spid="101"/>
                                        </p:tgtEl>
                                        <p:attrNameLst>
                                          <p:attrName>style.visibility</p:attrName>
                                        </p:attrNameLst>
                                      </p:cBhvr>
                                      <p:to>
                                        <p:strVal val="visible"/>
                                      </p:to>
                                    </p:set>
                                    <p:anim calcmode="lin" valueType="num">
                                      <p:cBhvr>
                                        <p:cTn id="1643" dur="3200" fill="hold"/>
                                        <p:tgtEl>
                                          <p:spTgt spid="101"/>
                                        </p:tgtEl>
                                        <p:attrNameLst>
                                          <p:attrName>ppt_w</p:attrName>
                                        </p:attrNameLst>
                                      </p:cBhvr>
                                      <p:tavLst>
                                        <p:tav tm="0" fmla="#ppt_w*sin(2.5*pi*$)">
                                          <p:val>
                                            <p:fltVal val="0"/>
                                          </p:val>
                                        </p:tav>
                                        <p:tav tm="100000">
                                          <p:val>
                                            <p:fltVal val="1"/>
                                          </p:val>
                                        </p:tav>
                                      </p:tavLst>
                                    </p:anim>
                                    <p:anim calcmode="lin" valueType="num">
                                      <p:cBhvr>
                                        <p:cTn id="1644" dur="3200" fill="hold"/>
                                        <p:tgtEl>
                                          <p:spTgt spid="101"/>
                                        </p:tgtEl>
                                        <p:attrNameLst>
                                          <p:attrName>ppt_h</p:attrName>
                                        </p:attrNameLst>
                                      </p:cBhvr>
                                      <p:tavLst>
                                        <p:tav tm="0">
                                          <p:val>
                                            <p:strVal val="#ppt_h"/>
                                          </p:val>
                                        </p:tav>
                                        <p:tav tm="100000">
                                          <p:val>
                                            <p:strVal val="#ppt_h"/>
                                          </p:val>
                                        </p:tav>
                                      </p:tavLst>
                                    </p:anim>
                                  </p:childTnLst>
                                </p:cTn>
                              </p:par>
                              <p:par>
                                <p:cTn id="1645" presetID="8" presetClass="emph" presetSubtype="0" fill="hold" nodeType="withEffect">
                                  <p:stCondLst>
                                    <p:cond delay="2150"/>
                                  </p:stCondLst>
                                  <p:childTnLst>
                                    <p:animRot by="21600000">
                                      <p:cBhvr>
                                        <p:cTn id="1646" dur="3200" fill="hold"/>
                                        <p:tgtEl>
                                          <p:spTgt spid="101"/>
                                        </p:tgtEl>
                                        <p:attrNameLst>
                                          <p:attrName>r</p:attrName>
                                        </p:attrNameLst>
                                      </p:cBhvr>
                                    </p:animRot>
                                  </p:childTnLst>
                                </p:cTn>
                              </p:par>
                              <p:par>
                                <p:cTn id="1647" presetID="0" presetClass="path" presetSubtype="0" fill="hold" nodeType="withEffect">
                                  <p:stCondLst>
                                    <p:cond delay="53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648" dur="2000" fill="hold"/>
                                        <p:tgtEl>
                                          <p:spTgt spid="101"/>
                                        </p:tgtEl>
                                        <p:attrNameLst>
                                          <p:attrName>ppt_x</p:attrName>
                                          <p:attrName>ppt_y</p:attrName>
                                        </p:attrNameLst>
                                      </p:cBhvr>
                                      <p:rCtr x="50000" y="2593"/>
                                    </p:animMotion>
                                  </p:childTnLst>
                                </p:cTn>
                              </p:par>
                              <p:par>
                                <p:cTn id="1649" presetID="19" presetClass="entr" presetSubtype="10" fill="hold" nodeType="withEffect">
                                  <p:stCondLst>
                                    <p:cond delay="4850"/>
                                  </p:stCondLst>
                                  <p:childTnLst>
                                    <p:set>
                                      <p:cBhvr>
                                        <p:cTn id="1650" dur="1" fill="hold">
                                          <p:stCondLst>
                                            <p:cond delay="0"/>
                                          </p:stCondLst>
                                        </p:cTn>
                                        <p:tgtEl>
                                          <p:spTgt spid="101"/>
                                        </p:tgtEl>
                                        <p:attrNameLst>
                                          <p:attrName>style.visibility</p:attrName>
                                        </p:attrNameLst>
                                      </p:cBhvr>
                                      <p:to>
                                        <p:strVal val="visible"/>
                                      </p:to>
                                    </p:set>
                                    <p:anim calcmode="lin" valueType="num">
                                      <p:cBhvr>
                                        <p:cTn id="1651" dur="2500" fill="hold"/>
                                        <p:tgtEl>
                                          <p:spTgt spid="101"/>
                                        </p:tgtEl>
                                        <p:attrNameLst>
                                          <p:attrName>ppt_w</p:attrName>
                                        </p:attrNameLst>
                                      </p:cBhvr>
                                      <p:tavLst>
                                        <p:tav tm="0" fmla="#ppt_w*sin(2.5*pi*$)">
                                          <p:val>
                                            <p:fltVal val="0"/>
                                          </p:val>
                                        </p:tav>
                                        <p:tav tm="100000">
                                          <p:val>
                                            <p:fltVal val="1"/>
                                          </p:val>
                                        </p:tav>
                                      </p:tavLst>
                                    </p:anim>
                                    <p:anim calcmode="lin" valueType="num">
                                      <p:cBhvr>
                                        <p:cTn id="1652" dur="2500" fill="hold"/>
                                        <p:tgtEl>
                                          <p:spTgt spid="101"/>
                                        </p:tgtEl>
                                        <p:attrNameLst>
                                          <p:attrName>ppt_h</p:attrName>
                                        </p:attrNameLst>
                                      </p:cBhvr>
                                      <p:tavLst>
                                        <p:tav tm="0">
                                          <p:val>
                                            <p:strVal val="#ppt_h"/>
                                          </p:val>
                                        </p:tav>
                                        <p:tav tm="100000">
                                          <p:val>
                                            <p:strVal val="#ppt_h"/>
                                          </p:val>
                                        </p:tav>
                                      </p:tavLst>
                                    </p:anim>
                                  </p:childTnLst>
                                </p:cTn>
                              </p:par>
                              <p:par>
                                <p:cTn id="1653" presetID="8" presetClass="emph" presetSubtype="0" fill="hold" nodeType="withEffect">
                                  <p:stCondLst>
                                    <p:cond delay="4850"/>
                                  </p:stCondLst>
                                  <p:childTnLst>
                                    <p:animRot by="21600000">
                                      <p:cBhvr>
                                        <p:cTn id="1654" dur="2500" fill="hold"/>
                                        <p:tgtEl>
                                          <p:spTgt spid="101"/>
                                        </p:tgtEl>
                                        <p:attrNameLst>
                                          <p:attrName>r</p:attrName>
                                        </p:attrNameLst>
                                      </p:cBhvr>
                                    </p:animRot>
                                  </p:childTnLst>
                                </p:cTn>
                              </p:par>
                              <p:par>
                                <p:cTn id="1655" presetID="45" presetClass="entr" presetSubtype="0" fill="hold" nodeType="withEffect">
                                  <p:stCondLst>
                                    <p:cond delay="1700"/>
                                  </p:stCondLst>
                                  <p:childTnLst>
                                    <p:set>
                                      <p:cBhvr>
                                        <p:cTn id="1656" dur="1" fill="hold">
                                          <p:stCondLst>
                                            <p:cond delay="0"/>
                                          </p:stCondLst>
                                        </p:cTn>
                                        <p:tgtEl>
                                          <p:spTgt spid="99"/>
                                        </p:tgtEl>
                                        <p:attrNameLst>
                                          <p:attrName>style.visibility</p:attrName>
                                        </p:attrNameLst>
                                      </p:cBhvr>
                                      <p:to>
                                        <p:strVal val="visible"/>
                                      </p:to>
                                    </p:set>
                                    <p:animEffect transition="in" filter="fade">
                                      <p:cBhvr>
                                        <p:cTn id="1657" dur="500"/>
                                        <p:tgtEl>
                                          <p:spTgt spid="99"/>
                                        </p:tgtEl>
                                      </p:cBhvr>
                                    </p:animEffect>
                                    <p:anim calcmode="lin" valueType="num">
                                      <p:cBhvr>
                                        <p:cTn id="1658" dur="500" fill="hold"/>
                                        <p:tgtEl>
                                          <p:spTgt spid="99"/>
                                        </p:tgtEl>
                                        <p:attrNameLst>
                                          <p:attrName>ppt_w</p:attrName>
                                        </p:attrNameLst>
                                      </p:cBhvr>
                                      <p:tavLst>
                                        <p:tav tm="0" fmla="#ppt_w*sin(2.5*pi*$)">
                                          <p:val>
                                            <p:fltVal val="0"/>
                                          </p:val>
                                        </p:tav>
                                        <p:tav tm="100000">
                                          <p:val>
                                            <p:fltVal val="1"/>
                                          </p:val>
                                        </p:tav>
                                      </p:tavLst>
                                    </p:anim>
                                    <p:anim calcmode="lin" valueType="num">
                                      <p:cBhvr>
                                        <p:cTn id="1659" dur="500" fill="hold"/>
                                        <p:tgtEl>
                                          <p:spTgt spid="99"/>
                                        </p:tgtEl>
                                        <p:attrNameLst>
                                          <p:attrName>ppt_h</p:attrName>
                                        </p:attrNameLst>
                                      </p:cBhvr>
                                      <p:tavLst>
                                        <p:tav tm="0">
                                          <p:val>
                                            <p:strVal val="#ppt_h"/>
                                          </p:val>
                                        </p:tav>
                                        <p:tav tm="100000">
                                          <p:val>
                                            <p:strVal val="#ppt_h"/>
                                          </p:val>
                                        </p:tav>
                                      </p:tavLst>
                                    </p:anim>
                                  </p:childTnLst>
                                </p:cTn>
                              </p:par>
                              <p:par>
                                <p:cTn id="1660" presetID="0" presetClass="path" presetSubtype="0" fill="hold" nodeType="withEffect">
                                  <p:stCondLst>
                                    <p:cond delay="1700"/>
                                  </p:stCondLst>
                                  <p:childTnLst>
                                    <p:animMotion origin="layout" path="M -0.90955 -0.03241 C -0.78785 -0.02315 -0.3309 0.01821 -0.17951 0.02346 C -0.02812 0.0287 -0.03837 0.00494 -0.00121 -9.87654E-7 " pathEditMode="relative" rAng="0" ptsTypes="aaa">
                                      <p:cBhvr>
                                        <p:cTn id="1661" dur="500" fill="hold"/>
                                        <p:tgtEl>
                                          <p:spTgt spid="99"/>
                                        </p:tgtEl>
                                        <p:attrNameLst>
                                          <p:attrName>ppt_x</p:attrName>
                                          <p:attrName>ppt_y</p:attrName>
                                        </p:attrNameLst>
                                      </p:cBhvr>
                                      <p:rCtr x="45417" y="3056"/>
                                    </p:animMotion>
                                  </p:childTnLst>
                                </p:cTn>
                              </p:par>
                              <p:par>
                                <p:cTn id="1662" presetID="8" presetClass="emph" presetSubtype="0" fill="hold" nodeType="withEffect">
                                  <p:stCondLst>
                                    <p:cond delay="1700"/>
                                  </p:stCondLst>
                                  <p:childTnLst>
                                    <p:animRot by="21600000">
                                      <p:cBhvr>
                                        <p:cTn id="1663" dur="500" fill="hold"/>
                                        <p:tgtEl>
                                          <p:spTgt spid="99"/>
                                        </p:tgtEl>
                                        <p:attrNameLst>
                                          <p:attrName>r</p:attrName>
                                        </p:attrNameLst>
                                      </p:cBhvr>
                                    </p:animRot>
                                  </p:childTnLst>
                                </p:cTn>
                              </p:par>
                              <p:par>
                                <p:cTn id="1664" presetID="42" presetClass="path" presetSubtype="0" fill="hold" nodeType="withEffect">
                                  <p:stCondLst>
                                    <p:cond delay="2200"/>
                                  </p:stCondLst>
                                  <p:childTnLst>
                                    <p:animMotion origin="layout" path="M 3.33333E-6 1.7284E-6 L 0.025 1.7284E-6 " pathEditMode="relative" rAng="0" ptsTypes="AA">
                                      <p:cBhvr>
                                        <p:cTn id="1665" dur="3000" fill="hold"/>
                                        <p:tgtEl>
                                          <p:spTgt spid="99"/>
                                        </p:tgtEl>
                                        <p:attrNameLst>
                                          <p:attrName>ppt_x</p:attrName>
                                          <p:attrName>ppt_y</p:attrName>
                                        </p:attrNameLst>
                                      </p:cBhvr>
                                      <p:rCtr x="1250" y="0"/>
                                    </p:animMotion>
                                  </p:childTnLst>
                                </p:cTn>
                              </p:par>
                              <p:par>
                                <p:cTn id="1666" presetID="19" presetClass="entr" presetSubtype="10" fill="hold" nodeType="withEffect">
                                  <p:stCondLst>
                                    <p:cond delay="2000"/>
                                  </p:stCondLst>
                                  <p:childTnLst>
                                    <p:set>
                                      <p:cBhvr>
                                        <p:cTn id="1667" dur="1" fill="hold">
                                          <p:stCondLst>
                                            <p:cond delay="0"/>
                                          </p:stCondLst>
                                        </p:cTn>
                                        <p:tgtEl>
                                          <p:spTgt spid="99"/>
                                        </p:tgtEl>
                                        <p:attrNameLst>
                                          <p:attrName>style.visibility</p:attrName>
                                        </p:attrNameLst>
                                      </p:cBhvr>
                                      <p:to>
                                        <p:strVal val="visible"/>
                                      </p:to>
                                    </p:set>
                                    <p:anim calcmode="lin" valueType="num">
                                      <p:cBhvr>
                                        <p:cTn id="1668" dur="3200" fill="hold"/>
                                        <p:tgtEl>
                                          <p:spTgt spid="99"/>
                                        </p:tgtEl>
                                        <p:attrNameLst>
                                          <p:attrName>ppt_w</p:attrName>
                                        </p:attrNameLst>
                                      </p:cBhvr>
                                      <p:tavLst>
                                        <p:tav tm="0" fmla="#ppt_w*sin(2.5*pi*$)">
                                          <p:val>
                                            <p:fltVal val="0"/>
                                          </p:val>
                                        </p:tav>
                                        <p:tav tm="100000">
                                          <p:val>
                                            <p:fltVal val="1"/>
                                          </p:val>
                                        </p:tav>
                                      </p:tavLst>
                                    </p:anim>
                                    <p:anim calcmode="lin" valueType="num">
                                      <p:cBhvr>
                                        <p:cTn id="1669" dur="3200" fill="hold"/>
                                        <p:tgtEl>
                                          <p:spTgt spid="99"/>
                                        </p:tgtEl>
                                        <p:attrNameLst>
                                          <p:attrName>ppt_h</p:attrName>
                                        </p:attrNameLst>
                                      </p:cBhvr>
                                      <p:tavLst>
                                        <p:tav tm="0">
                                          <p:val>
                                            <p:strVal val="#ppt_h"/>
                                          </p:val>
                                        </p:tav>
                                        <p:tav tm="100000">
                                          <p:val>
                                            <p:strVal val="#ppt_h"/>
                                          </p:val>
                                        </p:tav>
                                      </p:tavLst>
                                    </p:anim>
                                  </p:childTnLst>
                                </p:cTn>
                              </p:par>
                              <p:par>
                                <p:cTn id="1670" presetID="8" presetClass="emph" presetSubtype="0" fill="hold" nodeType="withEffect">
                                  <p:stCondLst>
                                    <p:cond delay="2000"/>
                                  </p:stCondLst>
                                  <p:childTnLst>
                                    <p:animRot by="21600000">
                                      <p:cBhvr>
                                        <p:cTn id="1671" dur="3200" fill="hold"/>
                                        <p:tgtEl>
                                          <p:spTgt spid="99"/>
                                        </p:tgtEl>
                                        <p:attrNameLst>
                                          <p:attrName>r</p:attrName>
                                        </p:attrNameLst>
                                      </p:cBhvr>
                                    </p:animRot>
                                  </p:childTnLst>
                                </p:cTn>
                              </p:par>
                              <p:par>
                                <p:cTn id="1672" presetID="0" presetClass="path" presetSubtype="0" fill="hold" nodeType="withEffect">
                                  <p:stCondLst>
                                    <p:cond delay="52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673" dur="2000" fill="hold"/>
                                        <p:tgtEl>
                                          <p:spTgt spid="99"/>
                                        </p:tgtEl>
                                        <p:attrNameLst>
                                          <p:attrName>ppt_x</p:attrName>
                                          <p:attrName>ppt_y</p:attrName>
                                        </p:attrNameLst>
                                      </p:cBhvr>
                                      <p:rCtr x="50000" y="2593"/>
                                    </p:animMotion>
                                  </p:childTnLst>
                                </p:cTn>
                              </p:par>
                              <p:par>
                                <p:cTn id="1674" presetID="19" presetClass="entr" presetSubtype="10" fill="hold" nodeType="withEffect">
                                  <p:stCondLst>
                                    <p:cond delay="4700"/>
                                  </p:stCondLst>
                                  <p:childTnLst>
                                    <p:set>
                                      <p:cBhvr>
                                        <p:cTn id="1675" dur="1" fill="hold">
                                          <p:stCondLst>
                                            <p:cond delay="0"/>
                                          </p:stCondLst>
                                        </p:cTn>
                                        <p:tgtEl>
                                          <p:spTgt spid="99"/>
                                        </p:tgtEl>
                                        <p:attrNameLst>
                                          <p:attrName>style.visibility</p:attrName>
                                        </p:attrNameLst>
                                      </p:cBhvr>
                                      <p:to>
                                        <p:strVal val="visible"/>
                                      </p:to>
                                    </p:set>
                                    <p:anim calcmode="lin" valueType="num">
                                      <p:cBhvr>
                                        <p:cTn id="1676" dur="2500" fill="hold"/>
                                        <p:tgtEl>
                                          <p:spTgt spid="99"/>
                                        </p:tgtEl>
                                        <p:attrNameLst>
                                          <p:attrName>ppt_w</p:attrName>
                                        </p:attrNameLst>
                                      </p:cBhvr>
                                      <p:tavLst>
                                        <p:tav tm="0" fmla="#ppt_w*sin(2.5*pi*$)">
                                          <p:val>
                                            <p:fltVal val="0"/>
                                          </p:val>
                                        </p:tav>
                                        <p:tav tm="100000">
                                          <p:val>
                                            <p:fltVal val="1"/>
                                          </p:val>
                                        </p:tav>
                                      </p:tavLst>
                                    </p:anim>
                                    <p:anim calcmode="lin" valueType="num">
                                      <p:cBhvr>
                                        <p:cTn id="1677" dur="2500" fill="hold"/>
                                        <p:tgtEl>
                                          <p:spTgt spid="99"/>
                                        </p:tgtEl>
                                        <p:attrNameLst>
                                          <p:attrName>ppt_h</p:attrName>
                                        </p:attrNameLst>
                                      </p:cBhvr>
                                      <p:tavLst>
                                        <p:tav tm="0">
                                          <p:val>
                                            <p:strVal val="#ppt_h"/>
                                          </p:val>
                                        </p:tav>
                                        <p:tav tm="100000">
                                          <p:val>
                                            <p:strVal val="#ppt_h"/>
                                          </p:val>
                                        </p:tav>
                                      </p:tavLst>
                                    </p:anim>
                                  </p:childTnLst>
                                </p:cTn>
                              </p:par>
                              <p:par>
                                <p:cTn id="1678" presetID="8" presetClass="emph" presetSubtype="0" fill="hold" nodeType="withEffect">
                                  <p:stCondLst>
                                    <p:cond delay="4700"/>
                                  </p:stCondLst>
                                  <p:childTnLst>
                                    <p:animRot by="21600000">
                                      <p:cBhvr>
                                        <p:cTn id="1679" dur="2500" fill="hold"/>
                                        <p:tgtEl>
                                          <p:spTgt spid="99"/>
                                        </p:tgtEl>
                                        <p:attrNameLst>
                                          <p:attrName>r</p:attrName>
                                        </p:attrNameLst>
                                      </p:cBhvr>
                                    </p:animRot>
                                  </p:childTnLst>
                                </p:cTn>
                              </p:par>
                              <p:par>
                                <p:cTn id="1680" presetID="45" presetClass="entr" presetSubtype="0" fill="hold" nodeType="withEffect">
                                  <p:stCondLst>
                                    <p:cond delay="1950"/>
                                  </p:stCondLst>
                                  <p:childTnLst>
                                    <p:set>
                                      <p:cBhvr>
                                        <p:cTn id="1681" dur="1" fill="hold">
                                          <p:stCondLst>
                                            <p:cond delay="0"/>
                                          </p:stCondLst>
                                        </p:cTn>
                                        <p:tgtEl>
                                          <p:spTgt spid="105"/>
                                        </p:tgtEl>
                                        <p:attrNameLst>
                                          <p:attrName>style.visibility</p:attrName>
                                        </p:attrNameLst>
                                      </p:cBhvr>
                                      <p:to>
                                        <p:strVal val="visible"/>
                                      </p:to>
                                    </p:set>
                                    <p:animEffect transition="in" filter="fade">
                                      <p:cBhvr>
                                        <p:cTn id="1682" dur="500"/>
                                        <p:tgtEl>
                                          <p:spTgt spid="105"/>
                                        </p:tgtEl>
                                      </p:cBhvr>
                                    </p:animEffect>
                                    <p:anim calcmode="lin" valueType="num">
                                      <p:cBhvr>
                                        <p:cTn id="1683" dur="500" fill="hold"/>
                                        <p:tgtEl>
                                          <p:spTgt spid="105"/>
                                        </p:tgtEl>
                                        <p:attrNameLst>
                                          <p:attrName>ppt_w</p:attrName>
                                        </p:attrNameLst>
                                      </p:cBhvr>
                                      <p:tavLst>
                                        <p:tav tm="0" fmla="#ppt_w*sin(2.5*pi*$)">
                                          <p:val>
                                            <p:fltVal val="0"/>
                                          </p:val>
                                        </p:tav>
                                        <p:tav tm="100000">
                                          <p:val>
                                            <p:fltVal val="1"/>
                                          </p:val>
                                        </p:tav>
                                      </p:tavLst>
                                    </p:anim>
                                    <p:anim calcmode="lin" valueType="num">
                                      <p:cBhvr>
                                        <p:cTn id="1684" dur="500" fill="hold"/>
                                        <p:tgtEl>
                                          <p:spTgt spid="105"/>
                                        </p:tgtEl>
                                        <p:attrNameLst>
                                          <p:attrName>ppt_h</p:attrName>
                                        </p:attrNameLst>
                                      </p:cBhvr>
                                      <p:tavLst>
                                        <p:tav tm="0">
                                          <p:val>
                                            <p:strVal val="#ppt_h"/>
                                          </p:val>
                                        </p:tav>
                                        <p:tav tm="100000">
                                          <p:val>
                                            <p:strVal val="#ppt_h"/>
                                          </p:val>
                                        </p:tav>
                                      </p:tavLst>
                                    </p:anim>
                                  </p:childTnLst>
                                </p:cTn>
                              </p:par>
                              <p:par>
                                <p:cTn id="1685" presetID="0" presetClass="path" presetSubtype="0" fill="hold" nodeType="withEffect">
                                  <p:stCondLst>
                                    <p:cond delay="1950"/>
                                  </p:stCondLst>
                                  <p:childTnLst>
                                    <p:animMotion origin="layout" path="M -0.92656 0.02562 C -0.80208 0.02531 -0.33368 0.02778 -0.17951 0.02346 C -0.02535 0.01914 -0.03837 0.00494 -0.00121 7.40741E-7 " pathEditMode="relative" rAng="0" ptsTypes="aaa">
                                      <p:cBhvr>
                                        <p:cTn id="1686" dur="500" fill="hold"/>
                                        <p:tgtEl>
                                          <p:spTgt spid="105"/>
                                        </p:tgtEl>
                                        <p:attrNameLst>
                                          <p:attrName>ppt_x</p:attrName>
                                          <p:attrName>ppt_y</p:attrName>
                                        </p:attrNameLst>
                                      </p:cBhvr>
                                      <p:rCtr x="46267" y="-1173"/>
                                    </p:animMotion>
                                  </p:childTnLst>
                                </p:cTn>
                              </p:par>
                              <p:par>
                                <p:cTn id="1687" presetID="8" presetClass="emph" presetSubtype="0" fill="hold" nodeType="withEffect">
                                  <p:stCondLst>
                                    <p:cond delay="1950"/>
                                  </p:stCondLst>
                                  <p:childTnLst>
                                    <p:animRot by="21600000">
                                      <p:cBhvr>
                                        <p:cTn id="1688" dur="500" fill="hold"/>
                                        <p:tgtEl>
                                          <p:spTgt spid="105"/>
                                        </p:tgtEl>
                                        <p:attrNameLst>
                                          <p:attrName>r</p:attrName>
                                        </p:attrNameLst>
                                      </p:cBhvr>
                                    </p:animRot>
                                  </p:childTnLst>
                                </p:cTn>
                              </p:par>
                              <p:par>
                                <p:cTn id="1689" presetID="42" presetClass="path" presetSubtype="0" fill="hold" nodeType="withEffect">
                                  <p:stCondLst>
                                    <p:cond delay="2450"/>
                                  </p:stCondLst>
                                  <p:childTnLst>
                                    <p:animMotion origin="layout" path="M 3.33333E-6 1.7284E-6 L 0.025 1.7284E-6 " pathEditMode="relative" rAng="0" ptsTypes="AA">
                                      <p:cBhvr>
                                        <p:cTn id="1690" dur="3000" fill="hold"/>
                                        <p:tgtEl>
                                          <p:spTgt spid="105"/>
                                        </p:tgtEl>
                                        <p:attrNameLst>
                                          <p:attrName>ppt_x</p:attrName>
                                          <p:attrName>ppt_y</p:attrName>
                                        </p:attrNameLst>
                                      </p:cBhvr>
                                      <p:rCtr x="1250" y="0"/>
                                    </p:animMotion>
                                  </p:childTnLst>
                                </p:cTn>
                              </p:par>
                              <p:par>
                                <p:cTn id="1691" presetID="19" presetClass="entr" presetSubtype="10" fill="hold" nodeType="withEffect">
                                  <p:stCondLst>
                                    <p:cond delay="2250"/>
                                  </p:stCondLst>
                                  <p:childTnLst>
                                    <p:set>
                                      <p:cBhvr>
                                        <p:cTn id="1692" dur="1" fill="hold">
                                          <p:stCondLst>
                                            <p:cond delay="0"/>
                                          </p:stCondLst>
                                        </p:cTn>
                                        <p:tgtEl>
                                          <p:spTgt spid="105"/>
                                        </p:tgtEl>
                                        <p:attrNameLst>
                                          <p:attrName>style.visibility</p:attrName>
                                        </p:attrNameLst>
                                      </p:cBhvr>
                                      <p:to>
                                        <p:strVal val="visible"/>
                                      </p:to>
                                    </p:set>
                                    <p:anim calcmode="lin" valueType="num">
                                      <p:cBhvr>
                                        <p:cTn id="1693" dur="3200" fill="hold"/>
                                        <p:tgtEl>
                                          <p:spTgt spid="105"/>
                                        </p:tgtEl>
                                        <p:attrNameLst>
                                          <p:attrName>ppt_w</p:attrName>
                                        </p:attrNameLst>
                                      </p:cBhvr>
                                      <p:tavLst>
                                        <p:tav tm="0" fmla="#ppt_w*sin(2.5*pi*$)">
                                          <p:val>
                                            <p:fltVal val="0"/>
                                          </p:val>
                                        </p:tav>
                                        <p:tav tm="100000">
                                          <p:val>
                                            <p:fltVal val="1"/>
                                          </p:val>
                                        </p:tav>
                                      </p:tavLst>
                                    </p:anim>
                                    <p:anim calcmode="lin" valueType="num">
                                      <p:cBhvr>
                                        <p:cTn id="1694" dur="3200" fill="hold"/>
                                        <p:tgtEl>
                                          <p:spTgt spid="105"/>
                                        </p:tgtEl>
                                        <p:attrNameLst>
                                          <p:attrName>ppt_h</p:attrName>
                                        </p:attrNameLst>
                                      </p:cBhvr>
                                      <p:tavLst>
                                        <p:tav tm="0">
                                          <p:val>
                                            <p:strVal val="#ppt_h"/>
                                          </p:val>
                                        </p:tav>
                                        <p:tav tm="100000">
                                          <p:val>
                                            <p:strVal val="#ppt_h"/>
                                          </p:val>
                                        </p:tav>
                                      </p:tavLst>
                                    </p:anim>
                                  </p:childTnLst>
                                </p:cTn>
                              </p:par>
                              <p:par>
                                <p:cTn id="1695" presetID="8" presetClass="emph" presetSubtype="0" fill="hold" nodeType="withEffect">
                                  <p:stCondLst>
                                    <p:cond delay="2250"/>
                                  </p:stCondLst>
                                  <p:childTnLst>
                                    <p:animRot by="21600000">
                                      <p:cBhvr>
                                        <p:cTn id="1696" dur="3200" fill="hold"/>
                                        <p:tgtEl>
                                          <p:spTgt spid="105"/>
                                        </p:tgtEl>
                                        <p:attrNameLst>
                                          <p:attrName>r</p:attrName>
                                        </p:attrNameLst>
                                      </p:cBhvr>
                                    </p:animRot>
                                  </p:childTnLst>
                                </p:cTn>
                              </p:par>
                              <p:par>
                                <p:cTn id="1697" presetID="0" presetClass="path" presetSubtype="0" fill="hold" nodeType="withEffect">
                                  <p:stCondLst>
                                    <p:cond delay="54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698" dur="2000" fill="hold"/>
                                        <p:tgtEl>
                                          <p:spTgt spid="105"/>
                                        </p:tgtEl>
                                        <p:attrNameLst>
                                          <p:attrName>ppt_x</p:attrName>
                                          <p:attrName>ppt_y</p:attrName>
                                        </p:attrNameLst>
                                      </p:cBhvr>
                                      <p:rCtr x="50000" y="2593"/>
                                    </p:animMotion>
                                  </p:childTnLst>
                                </p:cTn>
                              </p:par>
                              <p:par>
                                <p:cTn id="1699" presetID="19" presetClass="entr" presetSubtype="10" fill="hold" nodeType="withEffect">
                                  <p:stCondLst>
                                    <p:cond delay="4950"/>
                                  </p:stCondLst>
                                  <p:childTnLst>
                                    <p:set>
                                      <p:cBhvr>
                                        <p:cTn id="1700" dur="1" fill="hold">
                                          <p:stCondLst>
                                            <p:cond delay="0"/>
                                          </p:stCondLst>
                                        </p:cTn>
                                        <p:tgtEl>
                                          <p:spTgt spid="105"/>
                                        </p:tgtEl>
                                        <p:attrNameLst>
                                          <p:attrName>style.visibility</p:attrName>
                                        </p:attrNameLst>
                                      </p:cBhvr>
                                      <p:to>
                                        <p:strVal val="visible"/>
                                      </p:to>
                                    </p:set>
                                    <p:anim calcmode="lin" valueType="num">
                                      <p:cBhvr>
                                        <p:cTn id="1701" dur="2500" fill="hold"/>
                                        <p:tgtEl>
                                          <p:spTgt spid="105"/>
                                        </p:tgtEl>
                                        <p:attrNameLst>
                                          <p:attrName>ppt_w</p:attrName>
                                        </p:attrNameLst>
                                      </p:cBhvr>
                                      <p:tavLst>
                                        <p:tav tm="0" fmla="#ppt_w*sin(2.5*pi*$)">
                                          <p:val>
                                            <p:fltVal val="0"/>
                                          </p:val>
                                        </p:tav>
                                        <p:tav tm="100000">
                                          <p:val>
                                            <p:fltVal val="1"/>
                                          </p:val>
                                        </p:tav>
                                      </p:tavLst>
                                    </p:anim>
                                    <p:anim calcmode="lin" valueType="num">
                                      <p:cBhvr>
                                        <p:cTn id="1702" dur="2500" fill="hold"/>
                                        <p:tgtEl>
                                          <p:spTgt spid="105"/>
                                        </p:tgtEl>
                                        <p:attrNameLst>
                                          <p:attrName>ppt_h</p:attrName>
                                        </p:attrNameLst>
                                      </p:cBhvr>
                                      <p:tavLst>
                                        <p:tav tm="0">
                                          <p:val>
                                            <p:strVal val="#ppt_h"/>
                                          </p:val>
                                        </p:tav>
                                        <p:tav tm="100000">
                                          <p:val>
                                            <p:strVal val="#ppt_h"/>
                                          </p:val>
                                        </p:tav>
                                      </p:tavLst>
                                    </p:anim>
                                  </p:childTnLst>
                                </p:cTn>
                              </p:par>
                              <p:par>
                                <p:cTn id="1703" presetID="8" presetClass="emph" presetSubtype="0" fill="hold" nodeType="withEffect">
                                  <p:stCondLst>
                                    <p:cond delay="4950"/>
                                  </p:stCondLst>
                                  <p:childTnLst>
                                    <p:animRot by="21600000">
                                      <p:cBhvr>
                                        <p:cTn id="1704" dur="2500" fill="hold"/>
                                        <p:tgtEl>
                                          <p:spTgt spid="105"/>
                                        </p:tgtEl>
                                        <p:attrNameLst>
                                          <p:attrName>r</p:attrName>
                                        </p:attrNameLst>
                                      </p:cBhvr>
                                    </p:animRot>
                                  </p:childTnLst>
                                </p:cTn>
                              </p:par>
                              <p:par>
                                <p:cTn id="1705" presetID="45" presetClass="entr" presetSubtype="0" fill="hold" nodeType="withEffect">
                                  <p:stCondLst>
                                    <p:cond delay="1750"/>
                                  </p:stCondLst>
                                  <p:childTnLst>
                                    <p:set>
                                      <p:cBhvr>
                                        <p:cTn id="1706" dur="1" fill="hold">
                                          <p:stCondLst>
                                            <p:cond delay="0"/>
                                          </p:stCondLst>
                                        </p:cTn>
                                        <p:tgtEl>
                                          <p:spTgt spid="103"/>
                                        </p:tgtEl>
                                        <p:attrNameLst>
                                          <p:attrName>style.visibility</p:attrName>
                                        </p:attrNameLst>
                                      </p:cBhvr>
                                      <p:to>
                                        <p:strVal val="visible"/>
                                      </p:to>
                                    </p:set>
                                    <p:animEffect transition="in" filter="fade">
                                      <p:cBhvr>
                                        <p:cTn id="1707" dur="500"/>
                                        <p:tgtEl>
                                          <p:spTgt spid="103"/>
                                        </p:tgtEl>
                                      </p:cBhvr>
                                    </p:animEffect>
                                    <p:anim calcmode="lin" valueType="num">
                                      <p:cBhvr>
                                        <p:cTn id="1708" dur="500" fill="hold"/>
                                        <p:tgtEl>
                                          <p:spTgt spid="103"/>
                                        </p:tgtEl>
                                        <p:attrNameLst>
                                          <p:attrName>ppt_w</p:attrName>
                                        </p:attrNameLst>
                                      </p:cBhvr>
                                      <p:tavLst>
                                        <p:tav tm="0" fmla="#ppt_w*sin(2.5*pi*$)">
                                          <p:val>
                                            <p:fltVal val="0"/>
                                          </p:val>
                                        </p:tav>
                                        <p:tav tm="100000">
                                          <p:val>
                                            <p:fltVal val="1"/>
                                          </p:val>
                                        </p:tav>
                                      </p:tavLst>
                                    </p:anim>
                                    <p:anim calcmode="lin" valueType="num">
                                      <p:cBhvr>
                                        <p:cTn id="1709" dur="500" fill="hold"/>
                                        <p:tgtEl>
                                          <p:spTgt spid="103"/>
                                        </p:tgtEl>
                                        <p:attrNameLst>
                                          <p:attrName>ppt_h</p:attrName>
                                        </p:attrNameLst>
                                      </p:cBhvr>
                                      <p:tavLst>
                                        <p:tav tm="0">
                                          <p:val>
                                            <p:strVal val="#ppt_h"/>
                                          </p:val>
                                        </p:tav>
                                        <p:tav tm="100000">
                                          <p:val>
                                            <p:strVal val="#ppt_h"/>
                                          </p:val>
                                        </p:tav>
                                      </p:tavLst>
                                    </p:anim>
                                  </p:childTnLst>
                                </p:cTn>
                              </p:par>
                              <p:par>
                                <p:cTn id="1710" presetID="0" presetClass="path" presetSubtype="0" fill="hold" nodeType="withEffect">
                                  <p:stCondLst>
                                    <p:cond delay="1750"/>
                                  </p:stCondLst>
                                  <p:childTnLst>
                                    <p:animMotion origin="layout" path="M -0.92396 -0.03179 C -0.79983 -0.02284 -0.33333 0.01821 -0.17951 0.02346 C -0.02569 0.02871 -0.03837 0.00494 -0.00121 -2.71605E-6 " pathEditMode="relative" rAng="0" ptsTypes="aaa">
                                      <p:cBhvr>
                                        <p:cTn id="1711" dur="500" fill="hold"/>
                                        <p:tgtEl>
                                          <p:spTgt spid="103"/>
                                        </p:tgtEl>
                                        <p:attrNameLst>
                                          <p:attrName>ppt_x</p:attrName>
                                          <p:attrName>ppt_y</p:attrName>
                                        </p:attrNameLst>
                                      </p:cBhvr>
                                      <p:rCtr x="46128" y="3025"/>
                                    </p:animMotion>
                                  </p:childTnLst>
                                </p:cTn>
                              </p:par>
                              <p:par>
                                <p:cTn id="1712" presetID="8" presetClass="emph" presetSubtype="0" fill="hold" nodeType="withEffect">
                                  <p:stCondLst>
                                    <p:cond delay="1750"/>
                                  </p:stCondLst>
                                  <p:childTnLst>
                                    <p:animRot by="21600000">
                                      <p:cBhvr>
                                        <p:cTn id="1713" dur="500" fill="hold"/>
                                        <p:tgtEl>
                                          <p:spTgt spid="103"/>
                                        </p:tgtEl>
                                        <p:attrNameLst>
                                          <p:attrName>r</p:attrName>
                                        </p:attrNameLst>
                                      </p:cBhvr>
                                    </p:animRot>
                                  </p:childTnLst>
                                </p:cTn>
                              </p:par>
                              <p:par>
                                <p:cTn id="1714" presetID="42" presetClass="path" presetSubtype="0" fill="hold" nodeType="withEffect">
                                  <p:stCondLst>
                                    <p:cond delay="2250"/>
                                  </p:stCondLst>
                                  <p:childTnLst>
                                    <p:animMotion origin="layout" path="M 3.33333E-6 1.7284E-6 L 0.025 1.7284E-6 " pathEditMode="relative" rAng="0" ptsTypes="AA">
                                      <p:cBhvr>
                                        <p:cTn id="1715" dur="3000" fill="hold"/>
                                        <p:tgtEl>
                                          <p:spTgt spid="103"/>
                                        </p:tgtEl>
                                        <p:attrNameLst>
                                          <p:attrName>ppt_x</p:attrName>
                                          <p:attrName>ppt_y</p:attrName>
                                        </p:attrNameLst>
                                      </p:cBhvr>
                                      <p:rCtr x="1250" y="0"/>
                                    </p:animMotion>
                                  </p:childTnLst>
                                </p:cTn>
                              </p:par>
                              <p:par>
                                <p:cTn id="1716" presetID="19" presetClass="entr" presetSubtype="10" fill="hold" nodeType="withEffect">
                                  <p:stCondLst>
                                    <p:cond delay="2050"/>
                                  </p:stCondLst>
                                  <p:childTnLst>
                                    <p:set>
                                      <p:cBhvr>
                                        <p:cTn id="1717" dur="1" fill="hold">
                                          <p:stCondLst>
                                            <p:cond delay="0"/>
                                          </p:stCondLst>
                                        </p:cTn>
                                        <p:tgtEl>
                                          <p:spTgt spid="103"/>
                                        </p:tgtEl>
                                        <p:attrNameLst>
                                          <p:attrName>style.visibility</p:attrName>
                                        </p:attrNameLst>
                                      </p:cBhvr>
                                      <p:to>
                                        <p:strVal val="visible"/>
                                      </p:to>
                                    </p:set>
                                    <p:anim calcmode="lin" valueType="num">
                                      <p:cBhvr>
                                        <p:cTn id="1718" dur="3200" fill="hold"/>
                                        <p:tgtEl>
                                          <p:spTgt spid="103"/>
                                        </p:tgtEl>
                                        <p:attrNameLst>
                                          <p:attrName>ppt_w</p:attrName>
                                        </p:attrNameLst>
                                      </p:cBhvr>
                                      <p:tavLst>
                                        <p:tav tm="0" fmla="#ppt_w*sin(2.5*pi*$)">
                                          <p:val>
                                            <p:fltVal val="0"/>
                                          </p:val>
                                        </p:tav>
                                        <p:tav tm="100000">
                                          <p:val>
                                            <p:fltVal val="1"/>
                                          </p:val>
                                        </p:tav>
                                      </p:tavLst>
                                    </p:anim>
                                    <p:anim calcmode="lin" valueType="num">
                                      <p:cBhvr>
                                        <p:cTn id="1719" dur="3200" fill="hold"/>
                                        <p:tgtEl>
                                          <p:spTgt spid="103"/>
                                        </p:tgtEl>
                                        <p:attrNameLst>
                                          <p:attrName>ppt_h</p:attrName>
                                        </p:attrNameLst>
                                      </p:cBhvr>
                                      <p:tavLst>
                                        <p:tav tm="0">
                                          <p:val>
                                            <p:strVal val="#ppt_h"/>
                                          </p:val>
                                        </p:tav>
                                        <p:tav tm="100000">
                                          <p:val>
                                            <p:strVal val="#ppt_h"/>
                                          </p:val>
                                        </p:tav>
                                      </p:tavLst>
                                    </p:anim>
                                  </p:childTnLst>
                                </p:cTn>
                              </p:par>
                              <p:par>
                                <p:cTn id="1720" presetID="8" presetClass="emph" presetSubtype="0" fill="hold" nodeType="withEffect">
                                  <p:stCondLst>
                                    <p:cond delay="2050"/>
                                  </p:stCondLst>
                                  <p:childTnLst>
                                    <p:animRot by="21600000">
                                      <p:cBhvr>
                                        <p:cTn id="1721" dur="3200" fill="hold"/>
                                        <p:tgtEl>
                                          <p:spTgt spid="103"/>
                                        </p:tgtEl>
                                        <p:attrNameLst>
                                          <p:attrName>r</p:attrName>
                                        </p:attrNameLst>
                                      </p:cBhvr>
                                    </p:animRot>
                                  </p:childTnLst>
                                </p:cTn>
                              </p:par>
                              <p:par>
                                <p:cTn id="1722" presetID="0" presetClass="path" presetSubtype="0" fill="hold" nodeType="withEffect">
                                  <p:stCondLst>
                                    <p:cond delay="52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723" dur="2000" fill="hold"/>
                                        <p:tgtEl>
                                          <p:spTgt spid="103"/>
                                        </p:tgtEl>
                                        <p:attrNameLst>
                                          <p:attrName>ppt_x</p:attrName>
                                          <p:attrName>ppt_y</p:attrName>
                                        </p:attrNameLst>
                                      </p:cBhvr>
                                      <p:rCtr x="50000" y="2593"/>
                                    </p:animMotion>
                                  </p:childTnLst>
                                </p:cTn>
                              </p:par>
                              <p:par>
                                <p:cTn id="1724" presetID="19" presetClass="entr" presetSubtype="10" fill="hold" nodeType="withEffect">
                                  <p:stCondLst>
                                    <p:cond delay="4750"/>
                                  </p:stCondLst>
                                  <p:childTnLst>
                                    <p:set>
                                      <p:cBhvr>
                                        <p:cTn id="1725" dur="1" fill="hold">
                                          <p:stCondLst>
                                            <p:cond delay="0"/>
                                          </p:stCondLst>
                                        </p:cTn>
                                        <p:tgtEl>
                                          <p:spTgt spid="103"/>
                                        </p:tgtEl>
                                        <p:attrNameLst>
                                          <p:attrName>style.visibility</p:attrName>
                                        </p:attrNameLst>
                                      </p:cBhvr>
                                      <p:to>
                                        <p:strVal val="visible"/>
                                      </p:to>
                                    </p:set>
                                    <p:anim calcmode="lin" valueType="num">
                                      <p:cBhvr>
                                        <p:cTn id="1726" dur="2500" fill="hold"/>
                                        <p:tgtEl>
                                          <p:spTgt spid="103"/>
                                        </p:tgtEl>
                                        <p:attrNameLst>
                                          <p:attrName>ppt_w</p:attrName>
                                        </p:attrNameLst>
                                      </p:cBhvr>
                                      <p:tavLst>
                                        <p:tav tm="0" fmla="#ppt_w*sin(2.5*pi*$)">
                                          <p:val>
                                            <p:fltVal val="0"/>
                                          </p:val>
                                        </p:tav>
                                        <p:tav tm="100000">
                                          <p:val>
                                            <p:fltVal val="1"/>
                                          </p:val>
                                        </p:tav>
                                      </p:tavLst>
                                    </p:anim>
                                    <p:anim calcmode="lin" valueType="num">
                                      <p:cBhvr>
                                        <p:cTn id="1727" dur="2500" fill="hold"/>
                                        <p:tgtEl>
                                          <p:spTgt spid="103"/>
                                        </p:tgtEl>
                                        <p:attrNameLst>
                                          <p:attrName>ppt_h</p:attrName>
                                        </p:attrNameLst>
                                      </p:cBhvr>
                                      <p:tavLst>
                                        <p:tav tm="0">
                                          <p:val>
                                            <p:strVal val="#ppt_h"/>
                                          </p:val>
                                        </p:tav>
                                        <p:tav tm="100000">
                                          <p:val>
                                            <p:strVal val="#ppt_h"/>
                                          </p:val>
                                        </p:tav>
                                      </p:tavLst>
                                    </p:anim>
                                  </p:childTnLst>
                                </p:cTn>
                              </p:par>
                              <p:par>
                                <p:cTn id="1728" presetID="8" presetClass="emph" presetSubtype="0" fill="hold" nodeType="withEffect">
                                  <p:stCondLst>
                                    <p:cond delay="4750"/>
                                  </p:stCondLst>
                                  <p:childTnLst>
                                    <p:animRot by="21600000">
                                      <p:cBhvr>
                                        <p:cTn id="1729" dur="2500" fill="hold"/>
                                        <p:tgtEl>
                                          <p:spTgt spid="103"/>
                                        </p:tgtEl>
                                        <p:attrNameLst>
                                          <p:attrName>r</p:attrName>
                                        </p:attrNameLst>
                                      </p:cBhvr>
                                    </p:animRot>
                                  </p:childTnLst>
                                </p:cTn>
                              </p:par>
                              <p:par>
                                <p:cTn id="1730" presetID="45" presetClass="entr" presetSubtype="0" fill="hold" nodeType="withEffect">
                                  <p:stCondLst>
                                    <p:cond delay="2000"/>
                                  </p:stCondLst>
                                  <p:childTnLst>
                                    <p:set>
                                      <p:cBhvr>
                                        <p:cTn id="1731" dur="1" fill="hold">
                                          <p:stCondLst>
                                            <p:cond delay="0"/>
                                          </p:stCondLst>
                                        </p:cTn>
                                        <p:tgtEl>
                                          <p:spTgt spid="95"/>
                                        </p:tgtEl>
                                        <p:attrNameLst>
                                          <p:attrName>style.visibility</p:attrName>
                                        </p:attrNameLst>
                                      </p:cBhvr>
                                      <p:to>
                                        <p:strVal val="visible"/>
                                      </p:to>
                                    </p:set>
                                    <p:animEffect transition="in" filter="fade">
                                      <p:cBhvr>
                                        <p:cTn id="1732" dur="500"/>
                                        <p:tgtEl>
                                          <p:spTgt spid="95"/>
                                        </p:tgtEl>
                                      </p:cBhvr>
                                    </p:animEffect>
                                    <p:anim calcmode="lin" valueType="num">
                                      <p:cBhvr>
                                        <p:cTn id="1733" dur="500" fill="hold"/>
                                        <p:tgtEl>
                                          <p:spTgt spid="95"/>
                                        </p:tgtEl>
                                        <p:attrNameLst>
                                          <p:attrName>ppt_w</p:attrName>
                                        </p:attrNameLst>
                                      </p:cBhvr>
                                      <p:tavLst>
                                        <p:tav tm="0" fmla="#ppt_w*sin(2.5*pi*$)">
                                          <p:val>
                                            <p:fltVal val="0"/>
                                          </p:val>
                                        </p:tav>
                                        <p:tav tm="100000">
                                          <p:val>
                                            <p:fltVal val="1"/>
                                          </p:val>
                                        </p:tav>
                                      </p:tavLst>
                                    </p:anim>
                                    <p:anim calcmode="lin" valueType="num">
                                      <p:cBhvr>
                                        <p:cTn id="1734" dur="500" fill="hold"/>
                                        <p:tgtEl>
                                          <p:spTgt spid="95"/>
                                        </p:tgtEl>
                                        <p:attrNameLst>
                                          <p:attrName>ppt_h</p:attrName>
                                        </p:attrNameLst>
                                      </p:cBhvr>
                                      <p:tavLst>
                                        <p:tav tm="0">
                                          <p:val>
                                            <p:strVal val="#ppt_h"/>
                                          </p:val>
                                        </p:tav>
                                        <p:tav tm="100000">
                                          <p:val>
                                            <p:strVal val="#ppt_h"/>
                                          </p:val>
                                        </p:tav>
                                      </p:tavLst>
                                    </p:anim>
                                  </p:childTnLst>
                                </p:cTn>
                              </p:par>
                              <p:par>
                                <p:cTn id="1735" presetID="0" presetClass="path" presetSubtype="0" fill="hold" nodeType="withEffect">
                                  <p:stCondLst>
                                    <p:cond delay="2000"/>
                                  </p:stCondLst>
                                  <p:childTnLst>
                                    <p:animMotion origin="layout" path="M -0.93906 0.04198 C -0.8125 0.03889 -0.33576 0.03056 -0.17951 0.02346 C -0.02326 0.01636 -0.03837 0.00494 -0.00122 -2.46914E-6 " pathEditMode="relative" rAng="0" ptsTypes="aaa">
                                      <p:cBhvr>
                                        <p:cTn id="1736" dur="500" fill="hold"/>
                                        <p:tgtEl>
                                          <p:spTgt spid="95"/>
                                        </p:tgtEl>
                                        <p:attrNameLst>
                                          <p:attrName>ppt_x</p:attrName>
                                          <p:attrName>ppt_y</p:attrName>
                                        </p:attrNameLst>
                                      </p:cBhvr>
                                      <p:rCtr x="46892" y="-2099"/>
                                    </p:animMotion>
                                  </p:childTnLst>
                                </p:cTn>
                              </p:par>
                              <p:par>
                                <p:cTn id="1737" presetID="8" presetClass="emph" presetSubtype="0" fill="hold" nodeType="withEffect">
                                  <p:stCondLst>
                                    <p:cond delay="2000"/>
                                  </p:stCondLst>
                                  <p:childTnLst>
                                    <p:animRot by="21600000">
                                      <p:cBhvr>
                                        <p:cTn id="1738" dur="500" fill="hold"/>
                                        <p:tgtEl>
                                          <p:spTgt spid="95"/>
                                        </p:tgtEl>
                                        <p:attrNameLst>
                                          <p:attrName>r</p:attrName>
                                        </p:attrNameLst>
                                      </p:cBhvr>
                                    </p:animRot>
                                  </p:childTnLst>
                                </p:cTn>
                              </p:par>
                              <p:par>
                                <p:cTn id="1739" presetID="42" presetClass="path" presetSubtype="0" fill="hold" nodeType="withEffect">
                                  <p:stCondLst>
                                    <p:cond delay="2500"/>
                                  </p:stCondLst>
                                  <p:childTnLst>
                                    <p:animMotion origin="layout" path="M 3.33333E-6 1.7284E-6 L 0.025 1.7284E-6 " pathEditMode="relative" rAng="0" ptsTypes="AA">
                                      <p:cBhvr>
                                        <p:cTn id="1740" dur="3000" fill="hold"/>
                                        <p:tgtEl>
                                          <p:spTgt spid="95"/>
                                        </p:tgtEl>
                                        <p:attrNameLst>
                                          <p:attrName>ppt_x</p:attrName>
                                          <p:attrName>ppt_y</p:attrName>
                                        </p:attrNameLst>
                                      </p:cBhvr>
                                      <p:rCtr x="1250" y="0"/>
                                    </p:animMotion>
                                  </p:childTnLst>
                                </p:cTn>
                              </p:par>
                              <p:par>
                                <p:cTn id="1741" presetID="19" presetClass="entr" presetSubtype="10" fill="hold" nodeType="withEffect">
                                  <p:stCondLst>
                                    <p:cond delay="2300"/>
                                  </p:stCondLst>
                                  <p:childTnLst>
                                    <p:set>
                                      <p:cBhvr>
                                        <p:cTn id="1742" dur="1" fill="hold">
                                          <p:stCondLst>
                                            <p:cond delay="0"/>
                                          </p:stCondLst>
                                        </p:cTn>
                                        <p:tgtEl>
                                          <p:spTgt spid="95"/>
                                        </p:tgtEl>
                                        <p:attrNameLst>
                                          <p:attrName>style.visibility</p:attrName>
                                        </p:attrNameLst>
                                      </p:cBhvr>
                                      <p:to>
                                        <p:strVal val="visible"/>
                                      </p:to>
                                    </p:set>
                                    <p:anim calcmode="lin" valueType="num">
                                      <p:cBhvr>
                                        <p:cTn id="1743" dur="3200" fill="hold"/>
                                        <p:tgtEl>
                                          <p:spTgt spid="95"/>
                                        </p:tgtEl>
                                        <p:attrNameLst>
                                          <p:attrName>ppt_w</p:attrName>
                                        </p:attrNameLst>
                                      </p:cBhvr>
                                      <p:tavLst>
                                        <p:tav tm="0" fmla="#ppt_w*sin(2.5*pi*$)">
                                          <p:val>
                                            <p:fltVal val="0"/>
                                          </p:val>
                                        </p:tav>
                                        <p:tav tm="100000">
                                          <p:val>
                                            <p:fltVal val="1"/>
                                          </p:val>
                                        </p:tav>
                                      </p:tavLst>
                                    </p:anim>
                                    <p:anim calcmode="lin" valueType="num">
                                      <p:cBhvr>
                                        <p:cTn id="1744" dur="3200" fill="hold"/>
                                        <p:tgtEl>
                                          <p:spTgt spid="95"/>
                                        </p:tgtEl>
                                        <p:attrNameLst>
                                          <p:attrName>ppt_h</p:attrName>
                                        </p:attrNameLst>
                                      </p:cBhvr>
                                      <p:tavLst>
                                        <p:tav tm="0">
                                          <p:val>
                                            <p:strVal val="#ppt_h"/>
                                          </p:val>
                                        </p:tav>
                                        <p:tav tm="100000">
                                          <p:val>
                                            <p:strVal val="#ppt_h"/>
                                          </p:val>
                                        </p:tav>
                                      </p:tavLst>
                                    </p:anim>
                                  </p:childTnLst>
                                </p:cTn>
                              </p:par>
                              <p:par>
                                <p:cTn id="1745" presetID="8" presetClass="emph" presetSubtype="0" fill="hold" nodeType="withEffect">
                                  <p:stCondLst>
                                    <p:cond delay="2300"/>
                                  </p:stCondLst>
                                  <p:childTnLst>
                                    <p:animRot by="21600000">
                                      <p:cBhvr>
                                        <p:cTn id="1746" dur="3200" fill="hold"/>
                                        <p:tgtEl>
                                          <p:spTgt spid="95"/>
                                        </p:tgtEl>
                                        <p:attrNameLst>
                                          <p:attrName>r</p:attrName>
                                        </p:attrNameLst>
                                      </p:cBhvr>
                                    </p:animRot>
                                  </p:childTnLst>
                                </p:cTn>
                              </p:par>
                              <p:par>
                                <p:cTn id="1747" presetID="0" presetClass="path" presetSubtype="0" fill="hold" nodeType="withEffect">
                                  <p:stCondLst>
                                    <p:cond delay="55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748" dur="2000" fill="hold"/>
                                        <p:tgtEl>
                                          <p:spTgt spid="95"/>
                                        </p:tgtEl>
                                        <p:attrNameLst>
                                          <p:attrName>ppt_x</p:attrName>
                                          <p:attrName>ppt_y</p:attrName>
                                        </p:attrNameLst>
                                      </p:cBhvr>
                                      <p:rCtr x="50000" y="2593"/>
                                    </p:animMotion>
                                  </p:childTnLst>
                                </p:cTn>
                              </p:par>
                              <p:par>
                                <p:cTn id="1749" presetID="19" presetClass="entr" presetSubtype="10" fill="hold" nodeType="withEffect">
                                  <p:stCondLst>
                                    <p:cond delay="5000"/>
                                  </p:stCondLst>
                                  <p:childTnLst>
                                    <p:set>
                                      <p:cBhvr>
                                        <p:cTn id="1750" dur="1" fill="hold">
                                          <p:stCondLst>
                                            <p:cond delay="0"/>
                                          </p:stCondLst>
                                        </p:cTn>
                                        <p:tgtEl>
                                          <p:spTgt spid="95"/>
                                        </p:tgtEl>
                                        <p:attrNameLst>
                                          <p:attrName>style.visibility</p:attrName>
                                        </p:attrNameLst>
                                      </p:cBhvr>
                                      <p:to>
                                        <p:strVal val="visible"/>
                                      </p:to>
                                    </p:set>
                                    <p:anim calcmode="lin" valueType="num">
                                      <p:cBhvr>
                                        <p:cTn id="1751" dur="2500" fill="hold"/>
                                        <p:tgtEl>
                                          <p:spTgt spid="95"/>
                                        </p:tgtEl>
                                        <p:attrNameLst>
                                          <p:attrName>ppt_w</p:attrName>
                                        </p:attrNameLst>
                                      </p:cBhvr>
                                      <p:tavLst>
                                        <p:tav tm="0" fmla="#ppt_w*sin(2.5*pi*$)">
                                          <p:val>
                                            <p:fltVal val="0"/>
                                          </p:val>
                                        </p:tav>
                                        <p:tav tm="100000">
                                          <p:val>
                                            <p:fltVal val="1"/>
                                          </p:val>
                                        </p:tav>
                                      </p:tavLst>
                                    </p:anim>
                                    <p:anim calcmode="lin" valueType="num">
                                      <p:cBhvr>
                                        <p:cTn id="1752" dur="2500" fill="hold"/>
                                        <p:tgtEl>
                                          <p:spTgt spid="95"/>
                                        </p:tgtEl>
                                        <p:attrNameLst>
                                          <p:attrName>ppt_h</p:attrName>
                                        </p:attrNameLst>
                                      </p:cBhvr>
                                      <p:tavLst>
                                        <p:tav tm="0">
                                          <p:val>
                                            <p:strVal val="#ppt_h"/>
                                          </p:val>
                                        </p:tav>
                                        <p:tav tm="100000">
                                          <p:val>
                                            <p:strVal val="#ppt_h"/>
                                          </p:val>
                                        </p:tav>
                                      </p:tavLst>
                                    </p:anim>
                                  </p:childTnLst>
                                </p:cTn>
                              </p:par>
                              <p:par>
                                <p:cTn id="1753" presetID="8" presetClass="emph" presetSubtype="0" fill="hold" nodeType="withEffect">
                                  <p:stCondLst>
                                    <p:cond delay="5000"/>
                                  </p:stCondLst>
                                  <p:childTnLst>
                                    <p:animRot by="21600000">
                                      <p:cBhvr>
                                        <p:cTn id="1754" dur="2500" fill="hold"/>
                                        <p:tgtEl>
                                          <p:spTgt spid="95"/>
                                        </p:tgtEl>
                                        <p:attrNameLst>
                                          <p:attrName>r</p:attrName>
                                        </p:attrNameLst>
                                      </p:cBhvr>
                                    </p:animRot>
                                  </p:childTnLst>
                                </p:cTn>
                              </p:par>
                              <p:par>
                                <p:cTn id="1755" presetID="45" presetClass="entr" presetSubtype="0" fill="hold" nodeType="withEffect">
                                  <p:stCondLst>
                                    <p:cond delay="1750"/>
                                  </p:stCondLst>
                                  <p:childTnLst>
                                    <p:set>
                                      <p:cBhvr>
                                        <p:cTn id="1756" dur="1" fill="hold">
                                          <p:stCondLst>
                                            <p:cond delay="0"/>
                                          </p:stCondLst>
                                        </p:cTn>
                                        <p:tgtEl>
                                          <p:spTgt spid="96"/>
                                        </p:tgtEl>
                                        <p:attrNameLst>
                                          <p:attrName>style.visibility</p:attrName>
                                        </p:attrNameLst>
                                      </p:cBhvr>
                                      <p:to>
                                        <p:strVal val="visible"/>
                                      </p:to>
                                    </p:set>
                                    <p:animEffect transition="in" filter="fade">
                                      <p:cBhvr>
                                        <p:cTn id="1757" dur="500"/>
                                        <p:tgtEl>
                                          <p:spTgt spid="96"/>
                                        </p:tgtEl>
                                      </p:cBhvr>
                                    </p:animEffect>
                                    <p:anim calcmode="lin" valueType="num">
                                      <p:cBhvr>
                                        <p:cTn id="1758" dur="500" fill="hold"/>
                                        <p:tgtEl>
                                          <p:spTgt spid="96"/>
                                        </p:tgtEl>
                                        <p:attrNameLst>
                                          <p:attrName>ppt_w</p:attrName>
                                        </p:attrNameLst>
                                      </p:cBhvr>
                                      <p:tavLst>
                                        <p:tav tm="0" fmla="#ppt_w*sin(2.5*pi*$)">
                                          <p:val>
                                            <p:fltVal val="0"/>
                                          </p:val>
                                        </p:tav>
                                        <p:tav tm="100000">
                                          <p:val>
                                            <p:fltVal val="1"/>
                                          </p:val>
                                        </p:tav>
                                      </p:tavLst>
                                    </p:anim>
                                    <p:anim calcmode="lin" valueType="num">
                                      <p:cBhvr>
                                        <p:cTn id="1759" dur="500" fill="hold"/>
                                        <p:tgtEl>
                                          <p:spTgt spid="96"/>
                                        </p:tgtEl>
                                        <p:attrNameLst>
                                          <p:attrName>ppt_h</p:attrName>
                                        </p:attrNameLst>
                                      </p:cBhvr>
                                      <p:tavLst>
                                        <p:tav tm="0">
                                          <p:val>
                                            <p:strVal val="#ppt_h"/>
                                          </p:val>
                                        </p:tav>
                                        <p:tav tm="100000">
                                          <p:val>
                                            <p:strVal val="#ppt_h"/>
                                          </p:val>
                                        </p:tav>
                                      </p:tavLst>
                                    </p:anim>
                                  </p:childTnLst>
                                </p:cTn>
                              </p:par>
                              <p:par>
                                <p:cTn id="1760" presetID="0" presetClass="path" presetSubtype="0" fill="hold" nodeType="withEffect">
                                  <p:stCondLst>
                                    <p:cond delay="1750"/>
                                  </p:stCondLst>
                                  <p:childTnLst>
                                    <p:animMotion origin="layout" path="M -0.96233 -0.04814 C -0.83194 -0.03642 -0.33993 0.01544 -0.17969 0.02346 C -0.01927 0.03149 -0.03837 0.00494 -0.00122 -3.95062E-6 " pathEditMode="relative" rAng="0" ptsTypes="aaa">
                                      <p:cBhvr>
                                        <p:cTn id="1761" dur="500" fill="hold"/>
                                        <p:tgtEl>
                                          <p:spTgt spid="96"/>
                                        </p:tgtEl>
                                        <p:attrNameLst>
                                          <p:attrName>ppt_x</p:attrName>
                                          <p:attrName>ppt_y</p:attrName>
                                        </p:attrNameLst>
                                      </p:cBhvr>
                                      <p:rCtr x="48056" y="3981"/>
                                    </p:animMotion>
                                  </p:childTnLst>
                                </p:cTn>
                              </p:par>
                              <p:par>
                                <p:cTn id="1762" presetID="8" presetClass="emph" presetSubtype="0" fill="hold" nodeType="withEffect">
                                  <p:stCondLst>
                                    <p:cond delay="1750"/>
                                  </p:stCondLst>
                                  <p:childTnLst>
                                    <p:animRot by="21600000">
                                      <p:cBhvr>
                                        <p:cTn id="1763" dur="500" fill="hold"/>
                                        <p:tgtEl>
                                          <p:spTgt spid="96"/>
                                        </p:tgtEl>
                                        <p:attrNameLst>
                                          <p:attrName>r</p:attrName>
                                        </p:attrNameLst>
                                      </p:cBhvr>
                                    </p:animRot>
                                  </p:childTnLst>
                                </p:cTn>
                              </p:par>
                              <p:par>
                                <p:cTn id="1764" presetID="42" presetClass="path" presetSubtype="0" fill="hold" nodeType="withEffect">
                                  <p:stCondLst>
                                    <p:cond delay="2250"/>
                                  </p:stCondLst>
                                  <p:childTnLst>
                                    <p:animMotion origin="layout" path="M 3.33333E-6 1.7284E-6 L 0.025 1.7284E-6 " pathEditMode="relative" rAng="0" ptsTypes="AA">
                                      <p:cBhvr>
                                        <p:cTn id="1765" dur="3000" fill="hold"/>
                                        <p:tgtEl>
                                          <p:spTgt spid="96"/>
                                        </p:tgtEl>
                                        <p:attrNameLst>
                                          <p:attrName>ppt_x</p:attrName>
                                          <p:attrName>ppt_y</p:attrName>
                                        </p:attrNameLst>
                                      </p:cBhvr>
                                      <p:rCtr x="1250" y="0"/>
                                    </p:animMotion>
                                  </p:childTnLst>
                                </p:cTn>
                              </p:par>
                              <p:par>
                                <p:cTn id="1766" presetID="19" presetClass="entr" presetSubtype="10" fill="hold" nodeType="withEffect">
                                  <p:stCondLst>
                                    <p:cond delay="2050"/>
                                  </p:stCondLst>
                                  <p:childTnLst>
                                    <p:set>
                                      <p:cBhvr>
                                        <p:cTn id="1767" dur="1" fill="hold">
                                          <p:stCondLst>
                                            <p:cond delay="0"/>
                                          </p:stCondLst>
                                        </p:cTn>
                                        <p:tgtEl>
                                          <p:spTgt spid="96"/>
                                        </p:tgtEl>
                                        <p:attrNameLst>
                                          <p:attrName>style.visibility</p:attrName>
                                        </p:attrNameLst>
                                      </p:cBhvr>
                                      <p:to>
                                        <p:strVal val="visible"/>
                                      </p:to>
                                    </p:set>
                                    <p:anim calcmode="lin" valueType="num">
                                      <p:cBhvr>
                                        <p:cTn id="1768" dur="3200" fill="hold"/>
                                        <p:tgtEl>
                                          <p:spTgt spid="96"/>
                                        </p:tgtEl>
                                        <p:attrNameLst>
                                          <p:attrName>ppt_w</p:attrName>
                                        </p:attrNameLst>
                                      </p:cBhvr>
                                      <p:tavLst>
                                        <p:tav tm="0" fmla="#ppt_w*sin(2.5*pi*$)">
                                          <p:val>
                                            <p:fltVal val="0"/>
                                          </p:val>
                                        </p:tav>
                                        <p:tav tm="100000">
                                          <p:val>
                                            <p:fltVal val="1"/>
                                          </p:val>
                                        </p:tav>
                                      </p:tavLst>
                                    </p:anim>
                                    <p:anim calcmode="lin" valueType="num">
                                      <p:cBhvr>
                                        <p:cTn id="1769" dur="3200" fill="hold"/>
                                        <p:tgtEl>
                                          <p:spTgt spid="96"/>
                                        </p:tgtEl>
                                        <p:attrNameLst>
                                          <p:attrName>ppt_h</p:attrName>
                                        </p:attrNameLst>
                                      </p:cBhvr>
                                      <p:tavLst>
                                        <p:tav tm="0">
                                          <p:val>
                                            <p:strVal val="#ppt_h"/>
                                          </p:val>
                                        </p:tav>
                                        <p:tav tm="100000">
                                          <p:val>
                                            <p:strVal val="#ppt_h"/>
                                          </p:val>
                                        </p:tav>
                                      </p:tavLst>
                                    </p:anim>
                                  </p:childTnLst>
                                </p:cTn>
                              </p:par>
                              <p:par>
                                <p:cTn id="1770" presetID="8" presetClass="emph" presetSubtype="0" fill="hold" nodeType="withEffect">
                                  <p:stCondLst>
                                    <p:cond delay="2050"/>
                                  </p:stCondLst>
                                  <p:childTnLst>
                                    <p:animRot by="21600000">
                                      <p:cBhvr>
                                        <p:cTn id="1771" dur="3200" fill="hold"/>
                                        <p:tgtEl>
                                          <p:spTgt spid="96"/>
                                        </p:tgtEl>
                                        <p:attrNameLst>
                                          <p:attrName>r</p:attrName>
                                        </p:attrNameLst>
                                      </p:cBhvr>
                                    </p:animRot>
                                  </p:childTnLst>
                                </p:cTn>
                              </p:par>
                              <p:par>
                                <p:cTn id="1772" presetID="0" presetClass="path" presetSubtype="0" fill="hold" nodeType="withEffect">
                                  <p:stCondLst>
                                    <p:cond delay="525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773" dur="2000" fill="hold"/>
                                        <p:tgtEl>
                                          <p:spTgt spid="96"/>
                                        </p:tgtEl>
                                        <p:attrNameLst>
                                          <p:attrName>ppt_x</p:attrName>
                                          <p:attrName>ppt_y</p:attrName>
                                        </p:attrNameLst>
                                      </p:cBhvr>
                                      <p:rCtr x="50000" y="2593"/>
                                    </p:animMotion>
                                  </p:childTnLst>
                                </p:cTn>
                              </p:par>
                              <p:par>
                                <p:cTn id="1774" presetID="19" presetClass="entr" presetSubtype="10" fill="hold" nodeType="withEffect">
                                  <p:stCondLst>
                                    <p:cond delay="4750"/>
                                  </p:stCondLst>
                                  <p:childTnLst>
                                    <p:set>
                                      <p:cBhvr>
                                        <p:cTn id="1775" dur="1" fill="hold">
                                          <p:stCondLst>
                                            <p:cond delay="0"/>
                                          </p:stCondLst>
                                        </p:cTn>
                                        <p:tgtEl>
                                          <p:spTgt spid="96"/>
                                        </p:tgtEl>
                                        <p:attrNameLst>
                                          <p:attrName>style.visibility</p:attrName>
                                        </p:attrNameLst>
                                      </p:cBhvr>
                                      <p:to>
                                        <p:strVal val="visible"/>
                                      </p:to>
                                    </p:set>
                                    <p:anim calcmode="lin" valueType="num">
                                      <p:cBhvr>
                                        <p:cTn id="1776" dur="2500" fill="hold"/>
                                        <p:tgtEl>
                                          <p:spTgt spid="96"/>
                                        </p:tgtEl>
                                        <p:attrNameLst>
                                          <p:attrName>ppt_w</p:attrName>
                                        </p:attrNameLst>
                                      </p:cBhvr>
                                      <p:tavLst>
                                        <p:tav tm="0" fmla="#ppt_w*sin(2.5*pi*$)">
                                          <p:val>
                                            <p:fltVal val="0"/>
                                          </p:val>
                                        </p:tav>
                                        <p:tav tm="100000">
                                          <p:val>
                                            <p:fltVal val="1"/>
                                          </p:val>
                                        </p:tav>
                                      </p:tavLst>
                                    </p:anim>
                                    <p:anim calcmode="lin" valueType="num">
                                      <p:cBhvr>
                                        <p:cTn id="1777" dur="2500" fill="hold"/>
                                        <p:tgtEl>
                                          <p:spTgt spid="96"/>
                                        </p:tgtEl>
                                        <p:attrNameLst>
                                          <p:attrName>ppt_h</p:attrName>
                                        </p:attrNameLst>
                                      </p:cBhvr>
                                      <p:tavLst>
                                        <p:tav tm="0">
                                          <p:val>
                                            <p:strVal val="#ppt_h"/>
                                          </p:val>
                                        </p:tav>
                                        <p:tav tm="100000">
                                          <p:val>
                                            <p:strVal val="#ppt_h"/>
                                          </p:val>
                                        </p:tav>
                                      </p:tavLst>
                                    </p:anim>
                                  </p:childTnLst>
                                </p:cTn>
                              </p:par>
                              <p:par>
                                <p:cTn id="1778" presetID="8" presetClass="emph" presetSubtype="0" fill="hold" nodeType="withEffect">
                                  <p:stCondLst>
                                    <p:cond delay="4750"/>
                                  </p:stCondLst>
                                  <p:childTnLst>
                                    <p:animRot by="21600000">
                                      <p:cBhvr>
                                        <p:cTn id="1779" dur="2500" fill="hold"/>
                                        <p:tgtEl>
                                          <p:spTgt spid="96"/>
                                        </p:tgtEl>
                                        <p:attrNameLst>
                                          <p:attrName>r</p:attrName>
                                        </p:attrNameLst>
                                      </p:cBhvr>
                                    </p:animRot>
                                  </p:childTnLst>
                                </p:cTn>
                              </p:par>
                              <p:par>
                                <p:cTn id="1780" presetID="45" presetClass="entr" presetSubtype="0" fill="hold" nodeType="withEffect">
                                  <p:stCondLst>
                                    <p:cond delay="2000"/>
                                  </p:stCondLst>
                                  <p:childTnLst>
                                    <p:set>
                                      <p:cBhvr>
                                        <p:cTn id="1781" dur="1" fill="hold">
                                          <p:stCondLst>
                                            <p:cond delay="0"/>
                                          </p:stCondLst>
                                        </p:cTn>
                                        <p:tgtEl>
                                          <p:spTgt spid="97"/>
                                        </p:tgtEl>
                                        <p:attrNameLst>
                                          <p:attrName>style.visibility</p:attrName>
                                        </p:attrNameLst>
                                      </p:cBhvr>
                                      <p:to>
                                        <p:strVal val="visible"/>
                                      </p:to>
                                    </p:set>
                                    <p:animEffect transition="in" filter="fade">
                                      <p:cBhvr>
                                        <p:cTn id="1782" dur="500"/>
                                        <p:tgtEl>
                                          <p:spTgt spid="97"/>
                                        </p:tgtEl>
                                      </p:cBhvr>
                                    </p:animEffect>
                                    <p:anim calcmode="lin" valueType="num">
                                      <p:cBhvr>
                                        <p:cTn id="1783" dur="500" fill="hold"/>
                                        <p:tgtEl>
                                          <p:spTgt spid="97"/>
                                        </p:tgtEl>
                                        <p:attrNameLst>
                                          <p:attrName>ppt_w</p:attrName>
                                        </p:attrNameLst>
                                      </p:cBhvr>
                                      <p:tavLst>
                                        <p:tav tm="0" fmla="#ppt_w*sin(2.5*pi*$)">
                                          <p:val>
                                            <p:fltVal val="0"/>
                                          </p:val>
                                        </p:tav>
                                        <p:tav tm="100000">
                                          <p:val>
                                            <p:fltVal val="1"/>
                                          </p:val>
                                        </p:tav>
                                      </p:tavLst>
                                    </p:anim>
                                    <p:anim calcmode="lin" valueType="num">
                                      <p:cBhvr>
                                        <p:cTn id="1784" dur="500" fill="hold"/>
                                        <p:tgtEl>
                                          <p:spTgt spid="97"/>
                                        </p:tgtEl>
                                        <p:attrNameLst>
                                          <p:attrName>ppt_h</p:attrName>
                                        </p:attrNameLst>
                                      </p:cBhvr>
                                      <p:tavLst>
                                        <p:tav tm="0">
                                          <p:val>
                                            <p:strVal val="#ppt_h"/>
                                          </p:val>
                                        </p:tav>
                                        <p:tav tm="100000">
                                          <p:val>
                                            <p:strVal val="#ppt_h"/>
                                          </p:val>
                                        </p:tav>
                                      </p:tavLst>
                                    </p:anim>
                                  </p:childTnLst>
                                </p:cTn>
                              </p:par>
                              <p:par>
                                <p:cTn id="1785" presetID="0" presetClass="path" presetSubtype="0" fill="hold" nodeType="withEffect">
                                  <p:stCondLst>
                                    <p:cond delay="2000"/>
                                  </p:stCondLst>
                                  <p:childTnLst>
                                    <p:animMotion origin="layout" path="M -0.93906 0.04198 C -0.8125 0.03889 -0.33576 0.03056 -0.17951 0.02346 C -0.02326 0.01636 -0.03837 0.00494 -0.00122 -2.46914E-6 " pathEditMode="relative" rAng="0" ptsTypes="aaa">
                                      <p:cBhvr>
                                        <p:cTn id="1786" dur="500" fill="hold"/>
                                        <p:tgtEl>
                                          <p:spTgt spid="97"/>
                                        </p:tgtEl>
                                        <p:attrNameLst>
                                          <p:attrName>ppt_x</p:attrName>
                                          <p:attrName>ppt_y</p:attrName>
                                        </p:attrNameLst>
                                      </p:cBhvr>
                                      <p:rCtr x="46892" y="-2099"/>
                                    </p:animMotion>
                                  </p:childTnLst>
                                </p:cTn>
                              </p:par>
                              <p:par>
                                <p:cTn id="1787" presetID="8" presetClass="emph" presetSubtype="0" fill="hold" nodeType="withEffect">
                                  <p:stCondLst>
                                    <p:cond delay="2000"/>
                                  </p:stCondLst>
                                  <p:childTnLst>
                                    <p:animRot by="21600000">
                                      <p:cBhvr>
                                        <p:cTn id="1788" dur="500" fill="hold"/>
                                        <p:tgtEl>
                                          <p:spTgt spid="97"/>
                                        </p:tgtEl>
                                        <p:attrNameLst>
                                          <p:attrName>r</p:attrName>
                                        </p:attrNameLst>
                                      </p:cBhvr>
                                    </p:animRot>
                                  </p:childTnLst>
                                </p:cTn>
                              </p:par>
                              <p:par>
                                <p:cTn id="1789" presetID="42" presetClass="path" presetSubtype="0" fill="hold" nodeType="withEffect">
                                  <p:stCondLst>
                                    <p:cond delay="2500"/>
                                  </p:stCondLst>
                                  <p:childTnLst>
                                    <p:animMotion origin="layout" path="M 3.33333E-6 1.7284E-6 L 0.025 1.7284E-6 " pathEditMode="relative" rAng="0" ptsTypes="AA">
                                      <p:cBhvr>
                                        <p:cTn id="1790" dur="3000" fill="hold"/>
                                        <p:tgtEl>
                                          <p:spTgt spid="97"/>
                                        </p:tgtEl>
                                        <p:attrNameLst>
                                          <p:attrName>ppt_x</p:attrName>
                                          <p:attrName>ppt_y</p:attrName>
                                        </p:attrNameLst>
                                      </p:cBhvr>
                                      <p:rCtr x="1250" y="0"/>
                                    </p:animMotion>
                                  </p:childTnLst>
                                </p:cTn>
                              </p:par>
                              <p:par>
                                <p:cTn id="1791" presetID="19" presetClass="entr" presetSubtype="10" fill="hold" nodeType="withEffect">
                                  <p:stCondLst>
                                    <p:cond delay="2300"/>
                                  </p:stCondLst>
                                  <p:childTnLst>
                                    <p:set>
                                      <p:cBhvr>
                                        <p:cTn id="1792" dur="1" fill="hold">
                                          <p:stCondLst>
                                            <p:cond delay="0"/>
                                          </p:stCondLst>
                                        </p:cTn>
                                        <p:tgtEl>
                                          <p:spTgt spid="97"/>
                                        </p:tgtEl>
                                        <p:attrNameLst>
                                          <p:attrName>style.visibility</p:attrName>
                                        </p:attrNameLst>
                                      </p:cBhvr>
                                      <p:to>
                                        <p:strVal val="visible"/>
                                      </p:to>
                                    </p:set>
                                    <p:anim calcmode="lin" valueType="num">
                                      <p:cBhvr>
                                        <p:cTn id="1793" dur="3200" fill="hold"/>
                                        <p:tgtEl>
                                          <p:spTgt spid="97"/>
                                        </p:tgtEl>
                                        <p:attrNameLst>
                                          <p:attrName>ppt_w</p:attrName>
                                        </p:attrNameLst>
                                      </p:cBhvr>
                                      <p:tavLst>
                                        <p:tav tm="0" fmla="#ppt_w*sin(2.5*pi*$)">
                                          <p:val>
                                            <p:fltVal val="0"/>
                                          </p:val>
                                        </p:tav>
                                        <p:tav tm="100000">
                                          <p:val>
                                            <p:fltVal val="1"/>
                                          </p:val>
                                        </p:tav>
                                      </p:tavLst>
                                    </p:anim>
                                    <p:anim calcmode="lin" valueType="num">
                                      <p:cBhvr>
                                        <p:cTn id="1794" dur="3200" fill="hold"/>
                                        <p:tgtEl>
                                          <p:spTgt spid="97"/>
                                        </p:tgtEl>
                                        <p:attrNameLst>
                                          <p:attrName>ppt_h</p:attrName>
                                        </p:attrNameLst>
                                      </p:cBhvr>
                                      <p:tavLst>
                                        <p:tav tm="0">
                                          <p:val>
                                            <p:strVal val="#ppt_h"/>
                                          </p:val>
                                        </p:tav>
                                        <p:tav tm="100000">
                                          <p:val>
                                            <p:strVal val="#ppt_h"/>
                                          </p:val>
                                        </p:tav>
                                      </p:tavLst>
                                    </p:anim>
                                  </p:childTnLst>
                                </p:cTn>
                              </p:par>
                              <p:par>
                                <p:cTn id="1795" presetID="8" presetClass="emph" presetSubtype="0" fill="hold" nodeType="withEffect">
                                  <p:stCondLst>
                                    <p:cond delay="2300"/>
                                  </p:stCondLst>
                                  <p:childTnLst>
                                    <p:animRot by="21600000">
                                      <p:cBhvr>
                                        <p:cTn id="1796" dur="3200" fill="hold"/>
                                        <p:tgtEl>
                                          <p:spTgt spid="97"/>
                                        </p:tgtEl>
                                        <p:attrNameLst>
                                          <p:attrName>r</p:attrName>
                                        </p:attrNameLst>
                                      </p:cBhvr>
                                    </p:animRot>
                                  </p:childTnLst>
                                </p:cTn>
                              </p:par>
                              <p:par>
                                <p:cTn id="1797" presetID="0" presetClass="path" presetSubtype="0" fill="hold" nodeType="withEffect">
                                  <p:stCondLst>
                                    <p:cond delay="5500"/>
                                  </p:stCondLst>
                                  <p:childTnLst>
                                    <p:animMotion origin="layout" path="M 0.025 -9.87654E-7 C 0.07152 -0.05154 0.11805 -0.10309 0.175 -0.07778 C 0.23194 -0.05247 0.28958 0.14877 0.36666 0.15185 C 0.44375 0.15494 0.52777 -0.04815 0.6375 -0.05926 C 0.74722 -0.07037 0.88611 0.00741 1.025 0.08519 " pathEditMode="relative" rAng="0" ptsTypes="aaaaA">
                                      <p:cBhvr>
                                        <p:cTn id="1798" dur="2000" fill="hold"/>
                                        <p:tgtEl>
                                          <p:spTgt spid="97"/>
                                        </p:tgtEl>
                                        <p:attrNameLst>
                                          <p:attrName>ppt_x</p:attrName>
                                          <p:attrName>ppt_y</p:attrName>
                                        </p:attrNameLst>
                                      </p:cBhvr>
                                      <p:rCtr x="50000" y="2593"/>
                                    </p:animMotion>
                                  </p:childTnLst>
                                </p:cTn>
                              </p:par>
                              <p:par>
                                <p:cTn id="1799" presetID="19" presetClass="entr" presetSubtype="10" fill="hold" nodeType="withEffect">
                                  <p:stCondLst>
                                    <p:cond delay="5000"/>
                                  </p:stCondLst>
                                  <p:childTnLst>
                                    <p:set>
                                      <p:cBhvr>
                                        <p:cTn id="1800" dur="1" fill="hold">
                                          <p:stCondLst>
                                            <p:cond delay="0"/>
                                          </p:stCondLst>
                                        </p:cTn>
                                        <p:tgtEl>
                                          <p:spTgt spid="97"/>
                                        </p:tgtEl>
                                        <p:attrNameLst>
                                          <p:attrName>style.visibility</p:attrName>
                                        </p:attrNameLst>
                                      </p:cBhvr>
                                      <p:to>
                                        <p:strVal val="visible"/>
                                      </p:to>
                                    </p:set>
                                    <p:anim calcmode="lin" valueType="num">
                                      <p:cBhvr>
                                        <p:cTn id="1801" dur="2500" fill="hold"/>
                                        <p:tgtEl>
                                          <p:spTgt spid="97"/>
                                        </p:tgtEl>
                                        <p:attrNameLst>
                                          <p:attrName>ppt_w</p:attrName>
                                        </p:attrNameLst>
                                      </p:cBhvr>
                                      <p:tavLst>
                                        <p:tav tm="0" fmla="#ppt_w*sin(2.5*pi*$)">
                                          <p:val>
                                            <p:fltVal val="0"/>
                                          </p:val>
                                        </p:tav>
                                        <p:tav tm="100000">
                                          <p:val>
                                            <p:fltVal val="1"/>
                                          </p:val>
                                        </p:tav>
                                      </p:tavLst>
                                    </p:anim>
                                    <p:anim calcmode="lin" valueType="num">
                                      <p:cBhvr>
                                        <p:cTn id="1802" dur="2500" fill="hold"/>
                                        <p:tgtEl>
                                          <p:spTgt spid="97"/>
                                        </p:tgtEl>
                                        <p:attrNameLst>
                                          <p:attrName>ppt_h</p:attrName>
                                        </p:attrNameLst>
                                      </p:cBhvr>
                                      <p:tavLst>
                                        <p:tav tm="0">
                                          <p:val>
                                            <p:strVal val="#ppt_h"/>
                                          </p:val>
                                        </p:tav>
                                        <p:tav tm="100000">
                                          <p:val>
                                            <p:strVal val="#ppt_h"/>
                                          </p:val>
                                        </p:tav>
                                      </p:tavLst>
                                    </p:anim>
                                  </p:childTnLst>
                                </p:cTn>
                              </p:par>
                              <p:par>
                                <p:cTn id="1803" presetID="8" presetClass="emph" presetSubtype="0" fill="hold" nodeType="withEffect">
                                  <p:stCondLst>
                                    <p:cond delay="5000"/>
                                  </p:stCondLst>
                                  <p:childTnLst>
                                    <p:animRot by="21600000">
                                      <p:cBhvr>
                                        <p:cTn id="1804" dur="2500" fill="hold"/>
                                        <p:tgtEl>
                                          <p:spTgt spid="97"/>
                                        </p:tgtEl>
                                        <p:attrNameLst>
                                          <p:attrName>r</p:attrName>
                                        </p:attrNameLst>
                                      </p:cBhvr>
                                    </p:animRot>
                                  </p:childTnLst>
                                </p:cTn>
                              </p:par>
                              <p:par>
                                <p:cTn id="1805" presetID="10" presetClass="entr" presetSubtype="0" fill="hold" nodeType="withEffect">
                                  <p:stCondLst>
                                    <p:cond delay="6000"/>
                                  </p:stCondLst>
                                  <p:childTnLst>
                                    <p:set>
                                      <p:cBhvr>
                                        <p:cTn id="1806" dur="1" fill="hold">
                                          <p:stCondLst>
                                            <p:cond delay="0"/>
                                          </p:stCondLst>
                                        </p:cTn>
                                        <p:tgtEl>
                                          <p:spTgt spid="108"/>
                                        </p:tgtEl>
                                        <p:attrNameLst>
                                          <p:attrName>style.visibility</p:attrName>
                                        </p:attrNameLst>
                                      </p:cBhvr>
                                      <p:to>
                                        <p:strVal val="visible"/>
                                      </p:to>
                                    </p:set>
                                    <p:animEffect transition="in" filter="fade">
                                      <p:cBhvr>
                                        <p:cTn id="180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 </a:t>
            </a:r>
            <a:r>
              <a:rPr kumimoji="1" lang="zh-CN" altLang="en-US" dirty="0" smtClean="0"/>
              <a:t>有哪些数据类型</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zh-CN" altLang="en-US" dirty="0" smtClean="0"/>
              <a:t>原始类型</a:t>
            </a:r>
            <a:r>
              <a:rPr kumimoji="1" lang="zh-CN" altLang="zh-CN" dirty="0" smtClean="0"/>
              <a:t>（</a:t>
            </a:r>
            <a:r>
              <a:rPr kumimoji="1" lang="en-US" altLang="zh-CN" dirty="0"/>
              <a:t>primitive type</a:t>
            </a:r>
            <a:r>
              <a:rPr kumimoji="1" lang="zh-CN" altLang="en-US" dirty="0" smtClean="0"/>
              <a:t>）</a:t>
            </a:r>
            <a:r>
              <a:rPr kumimoji="1" lang="en-US" altLang="zh-CN" dirty="0" smtClean="0"/>
              <a:t>3</a:t>
            </a:r>
            <a:r>
              <a:rPr kumimoji="1" lang="zh-CN" altLang="en-US" dirty="0" smtClean="0"/>
              <a:t>种：</a:t>
            </a:r>
          </a:p>
          <a:p>
            <a:pPr marL="0" indent="0">
              <a:buNone/>
            </a:pPr>
            <a:r>
              <a:rPr kumimoji="1" lang="zh-CN" altLang="en-US" dirty="0" smtClean="0">
                <a:latin typeface="+mn-ea"/>
                <a:ea typeface="+mn-ea"/>
              </a:rPr>
              <a:t>数值</a:t>
            </a:r>
            <a:r>
              <a:rPr kumimoji="1" lang="zh-CN" altLang="en-US" dirty="0">
                <a:latin typeface="+mn-ea"/>
                <a:ea typeface="+mn-ea"/>
              </a:rPr>
              <a:t>（</a:t>
            </a:r>
            <a:r>
              <a:rPr kumimoji="1" lang="en-US" altLang="zh-CN" dirty="0">
                <a:latin typeface="+mn-ea"/>
                <a:ea typeface="+mn-ea"/>
              </a:rPr>
              <a:t>number</a:t>
            </a:r>
            <a:r>
              <a:rPr kumimoji="1" lang="zh-CN" altLang="en-US" dirty="0">
                <a:latin typeface="+mn-ea"/>
                <a:ea typeface="+mn-ea"/>
              </a:rPr>
              <a:t>）        </a:t>
            </a:r>
            <a:endParaRPr kumimoji="1" lang="en-US" altLang="zh-CN" dirty="0" smtClean="0">
              <a:latin typeface="+mn-ea"/>
              <a:ea typeface="+mn-ea"/>
            </a:endParaRPr>
          </a:p>
          <a:p>
            <a:pPr marL="0" indent="0">
              <a:buNone/>
            </a:pPr>
            <a:r>
              <a:rPr kumimoji="1" lang="zh-CN" altLang="en-US" dirty="0" smtClean="0">
                <a:latin typeface="+mn-ea"/>
                <a:ea typeface="+mn-ea"/>
              </a:rPr>
              <a:t>字</a:t>
            </a:r>
            <a:r>
              <a:rPr kumimoji="1" lang="zh-CN" altLang="en-US" dirty="0">
                <a:latin typeface="+mn-ea"/>
                <a:ea typeface="+mn-ea"/>
              </a:rPr>
              <a:t>符串（</a:t>
            </a:r>
            <a:r>
              <a:rPr kumimoji="1" lang="en-US" altLang="zh-CN" dirty="0">
                <a:latin typeface="+mn-ea"/>
                <a:ea typeface="+mn-ea"/>
              </a:rPr>
              <a:t>string</a:t>
            </a:r>
            <a:r>
              <a:rPr kumimoji="1" lang="zh-CN" altLang="en-US" dirty="0">
                <a:latin typeface="+mn-ea"/>
                <a:ea typeface="+mn-ea"/>
              </a:rPr>
              <a:t>）    </a:t>
            </a:r>
            <a:r>
              <a:rPr kumimoji="1" lang="zh-CN" altLang="en-US" dirty="0" smtClean="0">
                <a:latin typeface="+mn-ea"/>
                <a:ea typeface="+mn-ea"/>
              </a:rPr>
              <a:t>零个或多个</a:t>
            </a:r>
            <a:r>
              <a:rPr kumimoji="1" lang="zh-CN" altLang="en-US" dirty="0">
                <a:latin typeface="+mn-ea"/>
                <a:ea typeface="+mn-ea"/>
              </a:rPr>
              <a:t>字符</a:t>
            </a:r>
          </a:p>
          <a:p>
            <a:pPr marL="0" indent="0">
              <a:buNone/>
            </a:pPr>
            <a:r>
              <a:rPr kumimoji="1" lang="zh-CN" altLang="en-US" dirty="0">
                <a:latin typeface="+mn-ea"/>
                <a:ea typeface="+mn-ea"/>
              </a:rPr>
              <a:t>布尔值（</a:t>
            </a:r>
            <a:r>
              <a:rPr kumimoji="1" lang="en-US" altLang="zh-CN" dirty="0" err="1">
                <a:latin typeface="+mn-ea"/>
                <a:ea typeface="+mn-ea"/>
              </a:rPr>
              <a:t>boolean</a:t>
            </a:r>
            <a:r>
              <a:rPr kumimoji="1" lang="zh-CN" altLang="en-US" dirty="0">
                <a:latin typeface="+mn-ea"/>
                <a:ea typeface="+mn-ea"/>
              </a:rPr>
              <a:t>）   </a:t>
            </a:r>
            <a:r>
              <a:rPr kumimoji="1" lang="en-US" altLang="zh-CN" dirty="0" smtClean="0">
                <a:latin typeface="+mn-ea"/>
                <a:ea typeface="+mn-ea"/>
              </a:rPr>
              <a:t>true</a:t>
            </a:r>
            <a:r>
              <a:rPr kumimoji="1" lang="zh-CN" altLang="en-US" dirty="0">
                <a:latin typeface="+mn-ea"/>
                <a:ea typeface="+mn-ea"/>
              </a:rPr>
              <a:t>或者</a:t>
            </a:r>
            <a:r>
              <a:rPr kumimoji="1" lang="en-US" altLang="zh-CN" dirty="0" smtClean="0">
                <a:latin typeface="+mn-ea"/>
                <a:ea typeface="+mn-ea"/>
              </a:rPr>
              <a:t>false</a:t>
            </a:r>
          </a:p>
          <a:p>
            <a:pPr marL="0" indent="0">
              <a:buNone/>
            </a:pPr>
            <a:r>
              <a:rPr kumimoji="1" lang="zh-CN" altLang="en-US" dirty="0" smtClean="0"/>
              <a:t>特殊类型</a:t>
            </a:r>
            <a:r>
              <a:rPr kumimoji="1" lang="en-US" altLang="zh-CN" dirty="0" smtClean="0"/>
              <a:t> 2</a:t>
            </a:r>
            <a:r>
              <a:rPr kumimoji="1" lang="zh-CN" altLang="en-US" dirty="0" smtClean="0"/>
              <a:t>种：</a:t>
            </a:r>
            <a:endParaRPr kumimoji="1" lang="zh-CN" altLang="en-US" dirty="0"/>
          </a:p>
          <a:p>
            <a:pPr marL="0" indent="0">
              <a:buNone/>
            </a:pPr>
            <a:r>
              <a:rPr kumimoji="1" lang="en-US" altLang="zh-CN" dirty="0">
                <a:latin typeface="+mn-ea"/>
                <a:ea typeface="+mn-ea"/>
              </a:rPr>
              <a:t>null   </a:t>
            </a:r>
            <a:r>
              <a:rPr kumimoji="1" lang="en-US" altLang="zh-CN" dirty="0" smtClean="0">
                <a:latin typeface="+mn-ea"/>
                <a:ea typeface="+mn-ea"/>
              </a:rPr>
              <a:t>             </a:t>
            </a:r>
            <a:r>
              <a:rPr kumimoji="1" lang="zh-CN" altLang="en-US" dirty="0" smtClean="0">
                <a:latin typeface="+mn-ea"/>
                <a:ea typeface="+mn-ea"/>
              </a:rPr>
              <a:t>唯一的取值</a:t>
            </a:r>
            <a:r>
              <a:rPr kumimoji="1" lang="zh-CN" altLang="en-US" dirty="0">
                <a:latin typeface="+mn-ea"/>
                <a:ea typeface="+mn-ea"/>
              </a:rPr>
              <a:t>是</a:t>
            </a:r>
            <a:r>
              <a:rPr kumimoji="1" lang="en-US" altLang="zh-CN" dirty="0">
                <a:latin typeface="+mn-ea"/>
                <a:ea typeface="+mn-ea"/>
              </a:rPr>
              <a:t>null</a:t>
            </a:r>
          </a:p>
          <a:p>
            <a:pPr marL="0" indent="0">
              <a:buNone/>
            </a:pPr>
            <a:r>
              <a:rPr kumimoji="1" lang="en-US" altLang="zh-CN" dirty="0">
                <a:latin typeface="+mn-ea"/>
                <a:ea typeface="+mn-ea"/>
              </a:rPr>
              <a:t>undefined </a:t>
            </a:r>
            <a:r>
              <a:rPr kumimoji="1" lang="en-US" altLang="zh-CN" dirty="0" smtClean="0">
                <a:latin typeface="+mn-ea"/>
                <a:ea typeface="+mn-ea"/>
              </a:rPr>
              <a:t>          </a:t>
            </a:r>
            <a:r>
              <a:rPr kumimoji="1" lang="zh-CN" altLang="en-US" dirty="0" smtClean="0">
                <a:latin typeface="+mn-ea"/>
                <a:ea typeface="+mn-ea"/>
              </a:rPr>
              <a:t>唯一的取值</a:t>
            </a:r>
            <a:r>
              <a:rPr kumimoji="1" lang="zh-CN" altLang="en-US" dirty="0">
                <a:latin typeface="+mn-ea"/>
                <a:ea typeface="+mn-ea"/>
              </a:rPr>
              <a:t>是</a:t>
            </a:r>
            <a:r>
              <a:rPr kumimoji="1" lang="en-US" altLang="zh-CN" dirty="0">
                <a:latin typeface="+mn-ea"/>
                <a:ea typeface="+mn-ea"/>
              </a:rPr>
              <a:t>undefined</a:t>
            </a:r>
          </a:p>
        </p:txBody>
      </p:sp>
    </p:spTree>
    <p:extLst>
      <p:ext uri="{BB962C8B-B14F-4D97-AF65-F5344CB8AC3E}">
        <p14:creationId xmlns:p14="http://schemas.microsoft.com/office/powerpoint/2010/main" val="7542939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2.1.1 </a:t>
            </a:r>
            <a:r>
              <a:rPr kumimoji="1" lang="zh-CN" altLang="en-US" dirty="0" smtClean="0"/>
              <a:t>数值</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J</a:t>
            </a:r>
            <a:r>
              <a:rPr kumimoji="1" lang="en-US" altLang="zh-CN" dirty="0" smtClean="0"/>
              <a:t>avaScript</a:t>
            </a:r>
            <a:r>
              <a:rPr kumimoji="1" lang="zh-CN" altLang="en-US" dirty="0"/>
              <a:t>内部，</a:t>
            </a:r>
            <a:r>
              <a:rPr kumimoji="1" lang="zh-CN" altLang="en-US" dirty="0">
                <a:solidFill>
                  <a:srgbClr val="95D1D7"/>
                </a:solidFill>
              </a:rPr>
              <a:t>所有数字都是以</a:t>
            </a:r>
            <a:r>
              <a:rPr kumimoji="1" lang="en-US" altLang="zh-CN" dirty="0">
                <a:solidFill>
                  <a:srgbClr val="95D1D7"/>
                </a:solidFill>
              </a:rPr>
              <a:t>64</a:t>
            </a:r>
            <a:r>
              <a:rPr kumimoji="1" lang="zh-CN" altLang="en-US" dirty="0">
                <a:solidFill>
                  <a:srgbClr val="95D1D7"/>
                </a:solidFill>
              </a:rPr>
              <a:t>位浮点数形式储存。</a:t>
            </a:r>
            <a:r>
              <a:rPr kumimoji="1" lang="zh-CN" altLang="en-US" dirty="0"/>
              <a:t>即使整数也是如此。</a:t>
            </a:r>
            <a:endParaRPr kumimoji="1" lang="en-US" altLang="zh-CN" dirty="0"/>
          </a:p>
          <a:p>
            <a:pPr marL="0" indent="0">
              <a:buNone/>
            </a:pPr>
            <a:endParaRPr kumimoji="1" lang="en-US" altLang="zh-CN" dirty="0"/>
          </a:p>
          <a:p>
            <a:pPr marL="0" indent="0">
              <a:buNone/>
            </a:pPr>
            <a:r>
              <a:rPr kumimoji="1" lang="en-US" altLang="zh-CN" dirty="0">
                <a:latin typeface="Hiragino Sans GB W3"/>
                <a:ea typeface="Hiragino Sans GB W3"/>
              </a:rPr>
              <a:t>1 === 1.0 // true</a:t>
            </a:r>
          </a:p>
          <a:p>
            <a:endParaRPr kumimoji="1" lang="zh-CN" altLang="en-US" dirty="0"/>
          </a:p>
        </p:txBody>
      </p:sp>
    </p:spTree>
    <p:extLst>
      <p:ext uri="{BB962C8B-B14F-4D97-AF65-F5344CB8AC3E}">
        <p14:creationId xmlns:p14="http://schemas.microsoft.com/office/powerpoint/2010/main" val="25931967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a:t>根据国际标准</a:t>
            </a:r>
            <a:r>
              <a:rPr kumimoji="1" lang="en-US" altLang="zh-CN" dirty="0"/>
              <a:t>IEEE 754</a:t>
            </a:r>
            <a:r>
              <a:rPr kumimoji="1" lang="zh-CN" altLang="en-US" dirty="0"/>
              <a:t>，</a:t>
            </a:r>
            <a:r>
              <a:rPr kumimoji="1" lang="en-US" altLang="zh-CN" dirty="0"/>
              <a:t>64</a:t>
            </a:r>
            <a:r>
              <a:rPr kumimoji="1" lang="zh-CN" altLang="en-US" dirty="0"/>
              <a:t>位浮点数</a:t>
            </a:r>
            <a:r>
              <a:rPr kumimoji="1" lang="zh-CN" altLang="zh-CN" dirty="0"/>
              <a:t>：</a:t>
            </a:r>
            <a:endParaRPr kumimoji="1" lang="en-US" altLang="zh-CN" dirty="0"/>
          </a:p>
          <a:p>
            <a:pPr marL="0" indent="0">
              <a:buNone/>
            </a:pPr>
            <a:r>
              <a:rPr kumimoji="1" lang="zh-CN" altLang="en-US" dirty="0">
                <a:latin typeface="+mn-ea"/>
              </a:rPr>
              <a:t>第</a:t>
            </a:r>
            <a:r>
              <a:rPr kumimoji="1" lang="en-US" altLang="zh-CN" dirty="0">
                <a:latin typeface="+mn-ea"/>
              </a:rPr>
              <a:t>0</a:t>
            </a:r>
            <a:r>
              <a:rPr kumimoji="1" lang="zh-CN" altLang="en-US" dirty="0">
                <a:latin typeface="+mn-ea"/>
              </a:rPr>
              <a:t>位到第</a:t>
            </a:r>
            <a:r>
              <a:rPr kumimoji="1" lang="en-US" altLang="zh-CN" dirty="0">
                <a:latin typeface="+mn-ea"/>
              </a:rPr>
              <a:t>51</a:t>
            </a:r>
            <a:r>
              <a:rPr kumimoji="1" lang="zh-CN" altLang="en-US" dirty="0">
                <a:latin typeface="+mn-ea"/>
              </a:rPr>
              <a:t>位储存有效数字部分；</a:t>
            </a:r>
            <a:endParaRPr kumimoji="1" lang="en-US" altLang="zh-CN" dirty="0">
              <a:latin typeface="+mn-ea"/>
            </a:endParaRPr>
          </a:p>
          <a:p>
            <a:pPr marL="0" indent="0">
              <a:buNone/>
            </a:pPr>
            <a:r>
              <a:rPr kumimoji="1" lang="zh-CN" altLang="en-US" dirty="0">
                <a:latin typeface="+mn-ea"/>
              </a:rPr>
              <a:t>第</a:t>
            </a:r>
            <a:r>
              <a:rPr kumimoji="1" lang="en-US" altLang="zh-CN" dirty="0">
                <a:latin typeface="+mn-ea"/>
              </a:rPr>
              <a:t>52</a:t>
            </a:r>
            <a:r>
              <a:rPr kumimoji="1" lang="zh-CN" altLang="en-US" dirty="0">
                <a:latin typeface="+mn-ea"/>
              </a:rPr>
              <a:t>到第</a:t>
            </a:r>
            <a:r>
              <a:rPr kumimoji="1" lang="en-US" altLang="zh-CN" dirty="0">
                <a:latin typeface="+mn-ea"/>
              </a:rPr>
              <a:t>62</a:t>
            </a:r>
            <a:r>
              <a:rPr kumimoji="1" lang="zh-CN" altLang="en-US" dirty="0">
                <a:latin typeface="+mn-ea"/>
              </a:rPr>
              <a:t>位储存指数部分；</a:t>
            </a:r>
            <a:endParaRPr kumimoji="1" lang="en-US" altLang="zh-CN" dirty="0">
              <a:latin typeface="+mn-ea"/>
            </a:endParaRPr>
          </a:p>
          <a:p>
            <a:pPr marL="0" indent="0">
              <a:buNone/>
            </a:pPr>
            <a:r>
              <a:rPr kumimoji="1" lang="zh-CN" altLang="en-US" dirty="0">
                <a:latin typeface="+mn-ea"/>
              </a:rPr>
              <a:t>第</a:t>
            </a:r>
            <a:r>
              <a:rPr kumimoji="1" lang="en-US" altLang="zh-CN" dirty="0">
                <a:latin typeface="+mn-ea"/>
              </a:rPr>
              <a:t>63</a:t>
            </a:r>
            <a:r>
              <a:rPr kumimoji="1" lang="zh-CN" altLang="en-US" dirty="0">
                <a:latin typeface="+mn-ea"/>
              </a:rPr>
              <a:t>位是符号位，</a:t>
            </a:r>
            <a:r>
              <a:rPr kumimoji="1" lang="en-US" altLang="zh-CN" dirty="0">
                <a:latin typeface="+mn-ea"/>
              </a:rPr>
              <a:t>0</a:t>
            </a:r>
            <a:r>
              <a:rPr kumimoji="1" lang="zh-CN" altLang="en-US" dirty="0">
                <a:latin typeface="+mn-ea"/>
              </a:rPr>
              <a:t>表正，</a:t>
            </a:r>
            <a:r>
              <a:rPr kumimoji="1" lang="en-US" altLang="zh-CN" dirty="0">
                <a:latin typeface="+mn-ea"/>
              </a:rPr>
              <a:t>1</a:t>
            </a:r>
            <a:r>
              <a:rPr kumimoji="1" lang="zh-CN" altLang="en-US" dirty="0">
                <a:latin typeface="+mn-ea"/>
              </a:rPr>
              <a:t>表负。</a:t>
            </a:r>
          </a:p>
          <a:p>
            <a:pPr marL="0" indent="0">
              <a:buNone/>
            </a:pPr>
            <a:endParaRPr kumimoji="1" lang="zh-CN" altLang="en-US" dirty="0"/>
          </a:p>
        </p:txBody>
      </p:sp>
      <p:grpSp>
        <p:nvGrpSpPr>
          <p:cNvPr id="7" name="组 6"/>
          <p:cNvGrpSpPr/>
          <p:nvPr/>
        </p:nvGrpSpPr>
        <p:grpSpPr>
          <a:xfrm>
            <a:off x="4088777" y="4532748"/>
            <a:ext cx="4458323" cy="1148051"/>
            <a:chOff x="4088777" y="5194300"/>
            <a:chExt cx="4458323" cy="1148051"/>
          </a:xfrm>
        </p:grpSpPr>
        <p:pic>
          <p:nvPicPr>
            <p:cNvPr id="4" name="图片 3"/>
            <p:cNvPicPr>
              <a:picLocks noChangeAspect="1"/>
            </p:cNvPicPr>
            <p:nvPr/>
          </p:nvPicPr>
          <p:blipFill>
            <a:blip r:embed="rId2"/>
            <a:stretch>
              <a:fillRect/>
            </a:stretch>
          </p:blipFill>
          <p:spPr>
            <a:xfrm>
              <a:off x="4813300" y="5194300"/>
              <a:ext cx="3733800" cy="647700"/>
            </a:xfrm>
            <a:prstGeom prst="rect">
              <a:avLst/>
            </a:prstGeom>
          </p:spPr>
        </p:pic>
        <p:sp>
          <p:nvSpPr>
            <p:cNvPr id="5" name="文本框 4"/>
            <p:cNvSpPr txBox="1"/>
            <p:nvPr/>
          </p:nvSpPr>
          <p:spPr>
            <a:xfrm>
              <a:off x="4088777" y="5757575"/>
              <a:ext cx="600645" cy="584776"/>
            </a:xfrm>
            <a:prstGeom prst="rect">
              <a:avLst/>
            </a:prstGeom>
            <a:noFill/>
          </p:spPr>
          <p:txBody>
            <a:bodyPr wrap="none" rtlCol="0">
              <a:spAutoFit/>
            </a:bodyPr>
            <a:lstStyle/>
            <a:p>
              <a:r>
                <a:rPr kumimoji="1" lang="en-US" altLang="zh-CN" sz="3200" dirty="0" smtClean="0">
                  <a:solidFill>
                    <a:srgbClr val="FFFFFF"/>
                  </a:solidFill>
                </a:rPr>
                <a:t>63</a:t>
              </a:r>
              <a:endParaRPr kumimoji="1" lang="zh-CN" altLang="en-US" sz="3200" dirty="0">
                <a:solidFill>
                  <a:srgbClr val="FFFFFF"/>
                </a:solidFill>
              </a:endParaRPr>
            </a:p>
          </p:txBody>
        </p:sp>
        <p:sp>
          <p:nvSpPr>
            <p:cNvPr id="6" name="直角上箭头 5"/>
            <p:cNvSpPr/>
            <p:nvPr/>
          </p:nvSpPr>
          <p:spPr>
            <a:xfrm>
              <a:off x="4625922" y="5892801"/>
              <a:ext cx="352477" cy="203776"/>
            </a:xfrm>
            <a:prstGeom prst="bentUpArrow">
              <a:avLst/>
            </a:prstGeom>
            <a:ln w="6350" cmpd="sng">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w="57150" cmpd="sng">
                  <a:solidFill>
                    <a:schemeClr val="tx1"/>
                  </a:solidFill>
                </a:ln>
              </a:endParaRPr>
            </a:p>
          </p:txBody>
        </p:sp>
      </p:grpSp>
    </p:spTree>
    <p:extLst>
      <p:ext uri="{BB962C8B-B14F-4D97-AF65-F5344CB8AC3E}">
        <p14:creationId xmlns:p14="http://schemas.microsoft.com/office/powerpoint/2010/main" val="18324280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buNone/>
            </a:pPr>
            <a:r>
              <a:rPr kumimoji="1" lang="zh-TW" altLang="en-US" dirty="0" smtClean="0"/>
              <a:t>绝对值小于等于</a:t>
            </a:r>
            <a:r>
              <a:rPr kumimoji="1" lang="en-US" altLang="zh-TW" dirty="0"/>
              <a:t>2</a:t>
            </a:r>
            <a:r>
              <a:rPr kumimoji="1" lang="zh-TW" altLang="en-US" dirty="0"/>
              <a:t>的</a:t>
            </a:r>
            <a:r>
              <a:rPr kumimoji="1" lang="en-US" altLang="zh-TW" dirty="0"/>
              <a:t>53</a:t>
            </a:r>
            <a:r>
              <a:rPr kumimoji="1" lang="zh-TW" altLang="en-US" dirty="0"/>
              <a:t>次</a:t>
            </a:r>
            <a:r>
              <a:rPr kumimoji="1" lang="zh-TW" altLang="en-US" dirty="0" smtClean="0"/>
              <a:t>方的整数可以精确</a:t>
            </a:r>
            <a:r>
              <a:rPr kumimoji="1" lang="zh-TW" altLang="en-US" dirty="0"/>
              <a:t>表示</a:t>
            </a:r>
            <a:r>
              <a:rPr kumimoji="1" lang="zh-TW" altLang="en-US" dirty="0" smtClean="0"/>
              <a:t>。</a:t>
            </a:r>
            <a:r>
              <a:rPr kumimoji="1" lang="zh-CN" altLang="en-US" dirty="0" smtClean="0"/>
              <a:t>超出将无法正确处理。</a:t>
            </a:r>
            <a:endParaRPr kumimoji="1" lang="zh-TW" altLang="en-US" dirty="0"/>
          </a:p>
          <a:p>
            <a:pPr marL="0" indent="0">
              <a:buNone/>
            </a:pPr>
            <a:endParaRPr kumimoji="1" lang="zh-TW" altLang="en-US" dirty="0"/>
          </a:p>
          <a:p>
            <a:pPr marL="0" indent="0">
              <a:buNone/>
            </a:pPr>
            <a:r>
              <a:rPr kumimoji="1" lang="en-US" altLang="zh-TW" dirty="0" err="1"/>
              <a:t>Math.pow</a:t>
            </a:r>
            <a:r>
              <a:rPr kumimoji="1" lang="en-US" altLang="zh-TW" dirty="0"/>
              <a:t>(2, 53)  // 54</a:t>
            </a:r>
            <a:r>
              <a:rPr kumimoji="1" lang="zh-TW" altLang="en-US" dirty="0"/>
              <a:t>个二进制位</a:t>
            </a:r>
          </a:p>
          <a:p>
            <a:pPr marL="0" indent="0">
              <a:buNone/>
            </a:pPr>
            <a:r>
              <a:rPr kumimoji="1" lang="en-US" altLang="zh-TW" dirty="0"/>
              <a:t>// </a:t>
            </a:r>
            <a:r>
              <a:rPr kumimoji="1" lang="en-US" altLang="zh-TW" dirty="0" smtClean="0"/>
              <a:t>9007199254740992</a:t>
            </a:r>
            <a:endParaRPr kumimoji="1" lang="en-US" altLang="zh-TW" dirty="0"/>
          </a:p>
          <a:p>
            <a:pPr marL="0" indent="0">
              <a:buNone/>
            </a:pPr>
            <a:r>
              <a:rPr kumimoji="1" lang="en-US" altLang="zh-TW" dirty="0" err="1"/>
              <a:t>Math.pow</a:t>
            </a:r>
            <a:r>
              <a:rPr kumimoji="1" lang="en-US" altLang="zh-TW" dirty="0"/>
              <a:t>(2, 53) + 1</a:t>
            </a:r>
          </a:p>
          <a:p>
            <a:pPr marL="0" indent="0">
              <a:buNone/>
            </a:pPr>
            <a:r>
              <a:rPr kumimoji="1" lang="en-US" altLang="zh-TW" dirty="0"/>
              <a:t>// 9007199254740992</a:t>
            </a:r>
            <a:endParaRPr kumimoji="1" lang="zh-CN" altLang="en-US" dirty="0"/>
          </a:p>
        </p:txBody>
      </p:sp>
    </p:spTree>
    <p:extLst>
      <p:ext uri="{BB962C8B-B14F-4D97-AF65-F5344CB8AC3E}">
        <p14:creationId xmlns:p14="http://schemas.microsoft.com/office/powerpoint/2010/main" val="16792538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buNone/>
            </a:pPr>
            <a:r>
              <a:rPr kumimoji="1" lang="zh-CN" altLang="en-US" dirty="0" smtClean="0">
                <a:solidFill>
                  <a:srgbClr val="95D1D7"/>
                </a:solidFill>
              </a:rPr>
              <a:t>由于</a:t>
            </a:r>
            <a:r>
              <a:rPr kumimoji="1" lang="zh-CN" altLang="en-US" dirty="0">
                <a:solidFill>
                  <a:srgbClr val="95D1D7"/>
                </a:solidFill>
              </a:rPr>
              <a:t>浮点数不是精确的值，所以涉及</a:t>
            </a:r>
            <a:r>
              <a:rPr kumimoji="1" lang="zh-CN" altLang="en-US" dirty="0" smtClean="0">
                <a:solidFill>
                  <a:srgbClr val="95D1D7"/>
                </a:solidFill>
              </a:rPr>
              <a:t>小数的比较和运算要加以留意。</a:t>
            </a:r>
            <a:endParaRPr kumimoji="1" lang="en-US" altLang="zh-CN" dirty="0" smtClean="0">
              <a:solidFill>
                <a:srgbClr val="95D1D7"/>
              </a:solidFill>
            </a:endParaRPr>
          </a:p>
          <a:p>
            <a:pPr marL="0" indent="0">
              <a:buNone/>
            </a:pPr>
            <a:endParaRPr kumimoji="1" lang="zh-CN" altLang="en-US" dirty="0"/>
          </a:p>
          <a:p>
            <a:pPr marL="0" indent="0">
              <a:buNone/>
            </a:pPr>
            <a:r>
              <a:rPr kumimoji="1" lang="en-US" altLang="zh-CN" dirty="0"/>
              <a:t>0.1 + 0.2 === </a:t>
            </a:r>
            <a:r>
              <a:rPr kumimoji="1" lang="en-US" altLang="zh-CN" dirty="0" smtClean="0"/>
              <a:t>0.3; /</a:t>
            </a:r>
            <a:r>
              <a:rPr kumimoji="1" lang="en-US" altLang="zh-CN" dirty="0"/>
              <a:t>/ false</a:t>
            </a:r>
          </a:p>
          <a:p>
            <a:pPr marL="0" indent="0">
              <a:buNone/>
            </a:pPr>
            <a:r>
              <a:rPr kumimoji="1" lang="en-US" altLang="zh-CN" dirty="0"/>
              <a:t>0.3 / </a:t>
            </a:r>
            <a:r>
              <a:rPr kumimoji="1" lang="en-US" altLang="zh-CN" dirty="0" smtClean="0"/>
              <a:t>0.1; /</a:t>
            </a:r>
            <a:r>
              <a:rPr kumimoji="1" lang="en-US" altLang="zh-CN" dirty="0"/>
              <a:t>/ 2.9999999999999996</a:t>
            </a:r>
          </a:p>
          <a:p>
            <a:pPr marL="0" indent="0">
              <a:buNone/>
            </a:pPr>
            <a:r>
              <a:rPr kumimoji="1" lang="en-US" altLang="zh-CN" dirty="0"/>
              <a:t>(0.3-0.2) === (0.2-0.1</a:t>
            </a:r>
            <a:r>
              <a:rPr kumimoji="1" lang="en-US" altLang="zh-CN" dirty="0" smtClean="0"/>
              <a:t>); /</a:t>
            </a:r>
            <a:r>
              <a:rPr kumimoji="1" lang="en-US" altLang="zh-CN" dirty="0"/>
              <a:t>/ </a:t>
            </a:r>
            <a:r>
              <a:rPr kumimoji="1" lang="en-US" altLang="zh-CN" dirty="0" smtClean="0"/>
              <a:t>false</a:t>
            </a:r>
            <a:endParaRPr kumimoji="1" lang="en-US" altLang="zh-CN" dirty="0"/>
          </a:p>
        </p:txBody>
      </p:sp>
    </p:spTree>
    <p:extLst>
      <p:ext uri="{BB962C8B-B14F-4D97-AF65-F5344CB8AC3E}">
        <p14:creationId xmlns:p14="http://schemas.microsoft.com/office/powerpoint/2010/main" val="39070847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数值类型的一个特殊值：</a:t>
            </a:r>
            <a:r>
              <a:rPr kumimoji="1" lang="en-US" altLang="zh-CN" dirty="0" err="1" smtClean="0"/>
              <a:t>NaN</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dirty="0">
                <a:solidFill>
                  <a:srgbClr val="95D1D7"/>
                </a:solidFill>
              </a:rPr>
              <a:t>判断</a:t>
            </a:r>
            <a:r>
              <a:rPr kumimoji="1" lang="en-US" altLang="zh-CN" dirty="0" err="1">
                <a:solidFill>
                  <a:srgbClr val="95D1D7"/>
                </a:solidFill>
              </a:rPr>
              <a:t>NaN</a:t>
            </a:r>
            <a:r>
              <a:rPr kumimoji="1" lang="zh-CN" altLang="en-US" dirty="0">
                <a:solidFill>
                  <a:srgbClr val="95D1D7"/>
                </a:solidFill>
              </a:rPr>
              <a:t>的</a:t>
            </a:r>
            <a:r>
              <a:rPr kumimoji="1" lang="zh-CN" altLang="en-US" dirty="0" smtClean="0">
                <a:solidFill>
                  <a:srgbClr val="95D1D7"/>
                </a:solidFill>
              </a:rPr>
              <a:t>方法</a:t>
            </a:r>
            <a:r>
              <a:rPr kumimoji="1" lang="en-US" altLang="zh-CN" dirty="0" smtClean="0">
                <a:solidFill>
                  <a:srgbClr val="95D1D7"/>
                </a:solidFill>
              </a:rPr>
              <a:t>:</a:t>
            </a:r>
          </a:p>
          <a:p>
            <a:pPr marL="0" indent="0">
              <a:buNone/>
            </a:pPr>
            <a:r>
              <a:rPr kumimoji="1" lang="zh-CN" altLang="zh-CN" dirty="0" smtClean="0"/>
              <a:t>（</a:t>
            </a:r>
            <a:r>
              <a:rPr kumimoji="1" lang="en-US" altLang="zh-CN" dirty="0" smtClean="0"/>
              <a:t>1</a:t>
            </a:r>
            <a:r>
              <a:rPr kumimoji="1" lang="zh-CN" altLang="en-US" dirty="0" smtClean="0"/>
              <a:t>）</a:t>
            </a:r>
            <a:r>
              <a:rPr kumimoji="1" lang="en-US" altLang="zh-CN" dirty="0" err="1" smtClean="0"/>
              <a:t>isNaN</a:t>
            </a:r>
            <a:r>
              <a:rPr kumimoji="1" lang="en-US" altLang="zh-CN" dirty="0" smtClean="0"/>
              <a:t>(</a:t>
            </a:r>
            <a:r>
              <a:rPr kumimoji="1" lang="en-US" altLang="zh-CN" dirty="0" err="1" smtClean="0"/>
              <a:t>NaN</a:t>
            </a:r>
            <a:r>
              <a:rPr kumimoji="1" lang="en-US" altLang="zh-CN" dirty="0" smtClean="0"/>
              <a:t>); //true</a:t>
            </a:r>
          </a:p>
          <a:p>
            <a:pPr marL="0" indent="0">
              <a:buNone/>
            </a:pPr>
            <a:r>
              <a:rPr kumimoji="1" lang="zh-CN" altLang="zh-CN" dirty="0" smtClean="0"/>
              <a:t>（</a:t>
            </a:r>
            <a:r>
              <a:rPr kumimoji="1" lang="en-US" altLang="zh-CN" dirty="0" smtClean="0"/>
              <a:t>2</a:t>
            </a:r>
            <a:r>
              <a:rPr kumimoji="1" lang="zh-CN" altLang="en-US" dirty="0" smtClean="0"/>
              <a:t>）</a:t>
            </a:r>
            <a:r>
              <a:rPr kumimoji="1" lang="en-US" altLang="zh-CN" dirty="0" smtClean="0"/>
              <a:t>function </a:t>
            </a:r>
            <a:r>
              <a:rPr kumimoji="1" lang="en-US" altLang="zh-CN" dirty="0" err="1" smtClean="0"/>
              <a:t>customIsNaN</a:t>
            </a:r>
            <a:r>
              <a:rPr kumimoji="1" lang="en-US" altLang="zh-CN" dirty="0"/>
              <a:t>(value) {</a:t>
            </a:r>
          </a:p>
          <a:p>
            <a:pPr marL="0" indent="0">
              <a:buNone/>
            </a:pPr>
            <a:r>
              <a:rPr kumimoji="1" lang="en-US" altLang="zh-CN" dirty="0"/>
              <a:t>	</a:t>
            </a:r>
            <a:r>
              <a:rPr kumimoji="1" lang="en-US" altLang="zh-CN" dirty="0" smtClean="0"/>
              <a:t>        return </a:t>
            </a:r>
            <a:r>
              <a:rPr kumimoji="1" lang="en-US" altLang="zh-CN" dirty="0"/>
              <a:t>value !== value;</a:t>
            </a:r>
          </a:p>
          <a:p>
            <a:pPr marL="0" indent="0">
              <a:buNone/>
            </a:pPr>
            <a:r>
              <a:rPr kumimoji="1" lang="en-US" altLang="zh-CN" dirty="0" smtClean="0"/>
              <a:t>        }</a:t>
            </a:r>
          </a:p>
          <a:p>
            <a:pPr marL="0" indent="0">
              <a:buNone/>
            </a:pPr>
            <a:r>
              <a:rPr kumimoji="1" lang="en-US" altLang="zh-CN" sz="2400" dirty="0" smtClean="0">
                <a:latin typeface="+mn-ea"/>
                <a:ea typeface="+mn-ea"/>
              </a:rPr>
              <a:t>  </a:t>
            </a:r>
            <a:r>
              <a:rPr kumimoji="1" lang="zh-CN" altLang="en-US" sz="2400" dirty="0" smtClean="0">
                <a:latin typeface="+mn-ea"/>
                <a:ea typeface="+mn-ea"/>
              </a:rPr>
              <a:t>利用</a:t>
            </a:r>
            <a:r>
              <a:rPr kumimoji="1" lang="en-US" altLang="zh-CN" sz="2400" dirty="0" err="1">
                <a:latin typeface="+mn-ea"/>
                <a:ea typeface="+mn-ea"/>
              </a:rPr>
              <a:t>NaN</a:t>
            </a:r>
            <a:r>
              <a:rPr kumimoji="1" lang="zh-CN" altLang="en-US" sz="2400" dirty="0">
                <a:latin typeface="+mn-ea"/>
                <a:ea typeface="+mn-ea"/>
              </a:rPr>
              <a:t>是</a:t>
            </a:r>
            <a:r>
              <a:rPr kumimoji="1" lang="en-US" altLang="zh-CN" sz="2400" dirty="0" smtClean="0">
                <a:latin typeface="+mn-ea"/>
                <a:ea typeface="+mn-ea"/>
              </a:rPr>
              <a:t>JavaScript</a:t>
            </a:r>
            <a:r>
              <a:rPr kumimoji="1" lang="zh-CN" altLang="en-US" sz="2400" dirty="0" smtClean="0">
                <a:latin typeface="+mn-ea"/>
                <a:ea typeface="+mn-ea"/>
              </a:rPr>
              <a:t>中</a:t>
            </a:r>
            <a:r>
              <a:rPr kumimoji="1" lang="zh-CN" altLang="en-US" sz="2400" dirty="0">
                <a:latin typeface="+mn-ea"/>
                <a:ea typeface="+mn-ea"/>
              </a:rPr>
              <a:t>唯一不等于自身的值这个</a:t>
            </a:r>
            <a:r>
              <a:rPr kumimoji="1" lang="zh-CN" altLang="en-US" sz="2400" dirty="0" smtClean="0">
                <a:latin typeface="+mn-ea"/>
                <a:ea typeface="+mn-ea"/>
              </a:rPr>
              <a:t>特点</a:t>
            </a:r>
            <a:endParaRPr kumimoji="1" lang="en-US" altLang="zh-CN" dirty="0" smtClean="0"/>
          </a:p>
          <a:p>
            <a:pPr marL="0" indent="0">
              <a:buNone/>
            </a:pPr>
            <a:endParaRPr kumimoji="1" lang="en-US" altLang="zh-CN" dirty="0" smtClean="0"/>
          </a:p>
        </p:txBody>
      </p:sp>
    </p:spTree>
    <p:extLst>
      <p:ext uri="{BB962C8B-B14F-4D97-AF65-F5344CB8AC3E}">
        <p14:creationId xmlns:p14="http://schemas.microsoft.com/office/powerpoint/2010/main" val="3611623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与</a:t>
            </a:r>
            <a:r>
              <a:rPr kumimoji="1" lang="en-US" altLang="zh-CN" dirty="0" smtClean="0"/>
              <a:t>number</a:t>
            </a:r>
            <a:r>
              <a:rPr kumimoji="1" lang="zh-CN" altLang="en-US" dirty="0" smtClean="0"/>
              <a:t>相关的全局方法</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TW" dirty="0" err="1"/>
              <a:t>parseInt</a:t>
            </a:r>
            <a:r>
              <a:rPr kumimoji="1" lang="zh-TW" altLang="en-US" dirty="0"/>
              <a:t>方法可以将字符串或小数转化为整数。如果字符串头部有空格，空格会被自动去除</a:t>
            </a:r>
            <a:r>
              <a:rPr kumimoji="1" lang="zh-TW" altLang="en-US" dirty="0" smtClean="0"/>
              <a:t>。</a:t>
            </a:r>
            <a:endParaRPr kumimoji="1" lang="zh-TW" altLang="en-US" dirty="0"/>
          </a:p>
          <a:p>
            <a:pPr marL="0" indent="0">
              <a:buNone/>
            </a:pPr>
            <a:r>
              <a:rPr kumimoji="1" lang="en-US" altLang="zh-TW" dirty="0" err="1"/>
              <a:t>parseInt</a:t>
            </a:r>
            <a:r>
              <a:rPr kumimoji="1" lang="en-US" altLang="zh-TW" dirty="0"/>
              <a:t>('123') // 123</a:t>
            </a:r>
          </a:p>
          <a:p>
            <a:pPr marL="0" indent="0">
              <a:buNone/>
            </a:pPr>
            <a:r>
              <a:rPr kumimoji="1" lang="en-US" altLang="zh-TW" dirty="0" err="1"/>
              <a:t>parseInt</a:t>
            </a:r>
            <a:r>
              <a:rPr kumimoji="1" lang="en-US" altLang="zh-TW" dirty="0"/>
              <a:t>(1.23) // 1</a:t>
            </a:r>
          </a:p>
          <a:p>
            <a:pPr marL="0" indent="0">
              <a:buNone/>
            </a:pPr>
            <a:r>
              <a:rPr kumimoji="1" lang="en-US" altLang="zh-TW" dirty="0" err="1"/>
              <a:t>parseInt</a:t>
            </a:r>
            <a:r>
              <a:rPr kumimoji="1" lang="en-US" altLang="zh-TW" dirty="0"/>
              <a:t>('   81') // 81</a:t>
            </a:r>
            <a:endParaRPr kumimoji="1" lang="zh-CN" altLang="en-US" dirty="0"/>
          </a:p>
        </p:txBody>
      </p:sp>
    </p:spTree>
    <p:extLst>
      <p:ext uri="{BB962C8B-B14F-4D97-AF65-F5344CB8AC3E}">
        <p14:creationId xmlns:p14="http://schemas.microsoft.com/office/powerpoint/2010/main" val="41596768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lnSpcReduction="10000"/>
          </a:bodyPr>
          <a:lstStyle/>
          <a:p>
            <a:pPr marL="0" indent="0">
              <a:buNone/>
            </a:pPr>
            <a:r>
              <a:rPr kumimoji="1" lang="zh-TW" altLang="en-US" dirty="0" smtClean="0"/>
              <a:t>将字符串转为整数时</a:t>
            </a:r>
            <a:r>
              <a:rPr kumimoji="1" lang="zh-CN" altLang="en-US" dirty="0" smtClean="0"/>
              <a:t>：</a:t>
            </a:r>
            <a:endParaRPr kumimoji="1" lang="en-US" altLang="zh-TW" dirty="0" smtClean="0"/>
          </a:p>
          <a:p>
            <a:pPr marL="0" indent="0">
              <a:buNone/>
            </a:pPr>
            <a:r>
              <a:rPr kumimoji="1" lang="zh-TW" altLang="en-US" dirty="0" smtClean="0">
                <a:solidFill>
                  <a:srgbClr val="95D1D7"/>
                </a:solidFill>
              </a:rPr>
              <a:t>是一个个字符依次转换，如果遇到不能转化为数字的字符，就不再进行下去，返回已经转好的部分。</a:t>
            </a:r>
            <a:endParaRPr kumimoji="1" lang="zh-TW" altLang="en-US" dirty="0">
              <a:solidFill>
                <a:srgbClr val="95D1D7"/>
              </a:solidFill>
            </a:endParaRPr>
          </a:p>
          <a:p>
            <a:pPr marL="0" indent="0">
              <a:buNone/>
            </a:pPr>
            <a:r>
              <a:rPr kumimoji="1" lang="en-US" altLang="zh-TW" dirty="0" err="1"/>
              <a:t>parseInt</a:t>
            </a:r>
            <a:r>
              <a:rPr kumimoji="1" lang="en-US" altLang="zh-TW" dirty="0"/>
              <a:t>('1a2b') // 8</a:t>
            </a:r>
          </a:p>
          <a:p>
            <a:pPr marL="0" indent="0">
              <a:buNone/>
            </a:pPr>
            <a:r>
              <a:rPr kumimoji="1" lang="en-US" altLang="zh-TW" dirty="0" err="1"/>
              <a:t>parseInt</a:t>
            </a:r>
            <a:r>
              <a:rPr kumimoji="1" lang="en-US" altLang="zh-TW" dirty="0" smtClean="0"/>
              <a:t>('2</a:t>
            </a:r>
            <a:r>
              <a:rPr kumimoji="1" lang="en-US" altLang="zh-TW" dirty="0"/>
              <a:t>**') // </a:t>
            </a:r>
            <a:r>
              <a:rPr kumimoji="1" lang="en-US" altLang="zh-TW" dirty="0" smtClean="0"/>
              <a:t>2</a:t>
            </a:r>
            <a:endParaRPr kumimoji="1" lang="en-US" altLang="zh-TW" dirty="0"/>
          </a:p>
          <a:p>
            <a:pPr marL="0" indent="0">
              <a:buNone/>
            </a:pPr>
            <a:r>
              <a:rPr kumimoji="1" lang="en-US" altLang="zh-TW" dirty="0" err="1"/>
              <a:t>parseInt</a:t>
            </a:r>
            <a:r>
              <a:rPr kumimoji="1" lang="en-US" altLang="zh-TW" dirty="0" smtClean="0"/>
              <a:t>('</a:t>
            </a:r>
            <a:r>
              <a:rPr kumimoji="1" lang="en-US" altLang="zh-CN" dirty="0" smtClean="0"/>
              <a:t>6</a:t>
            </a:r>
            <a:r>
              <a:rPr kumimoji="1" lang="en-US" altLang="zh-TW" dirty="0" smtClean="0"/>
              <a:t>.34</a:t>
            </a:r>
            <a:r>
              <a:rPr kumimoji="1" lang="en-US" altLang="zh-TW" dirty="0"/>
              <a:t>') // </a:t>
            </a:r>
            <a:r>
              <a:rPr kumimoji="1" lang="en-US" altLang="zh-CN" dirty="0" smtClean="0"/>
              <a:t>6</a:t>
            </a:r>
          </a:p>
          <a:p>
            <a:pPr marL="0" indent="0">
              <a:buNone/>
            </a:pPr>
            <a:r>
              <a:rPr kumimoji="1" lang="en-US" altLang="zh-TW" dirty="0" err="1"/>
              <a:t>parseInt</a:t>
            </a:r>
            <a:r>
              <a:rPr kumimoji="1" lang="en-US" altLang="zh-TW" dirty="0"/>
              <a:t>('0xe2b')// </a:t>
            </a:r>
            <a:r>
              <a:rPr kumimoji="1" lang="en-US" altLang="zh-TW" dirty="0" smtClean="0"/>
              <a:t>3627</a:t>
            </a:r>
            <a:endParaRPr kumimoji="1" lang="zh-CN" altLang="en-US" dirty="0"/>
          </a:p>
        </p:txBody>
      </p:sp>
    </p:spTree>
    <p:extLst>
      <p:ext uri="{BB962C8B-B14F-4D97-AF65-F5344CB8AC3E}">
        <p14:creationId xmlns:p14="http://schemas.microsoft.com/office/powerpoint/2010/main" val="13494738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buNone/>
            </a:pPr>
            <a:r>
              <a:rPr kumimoji="1" lang="zh-TW" altLang="en-US" dirty="0"/>
              <a:t>如果字符串的第一个字符不能转化为数字（正负号除外），返回</a:t>
            </a:r>
            <a:r>
              <a:rPr kumimoji="1" lang="en-US" altLang="zh-TW" dirty="0" err="1"/>
              <a:t>NaN</a:t>
            </a:r>
            <a:r>
              <a:rPr kumimoji="1" lang="zh-TW" altLang="en-US" dirty="0" smtClean="0"/>
              <a:t>。</a:t>
            </a:r>
            <a:endParaRPr kumimoji="1" lang="en-US" altLang="zh-TW" dirty="0" smtClean="0"/>
          </a:p>
          <a:p>
            <a:pPr marL="0" indent="0">
              <a:buNone/>
            </a:pPr>
            <a:endParaRPr kumimoji="1" lang="zh-TW" altLang="en-US" dirty="0"/>
          </a:p>
          <a:p>
            <a:pPr marL="0" indent="0">
              <a:buNone/>
            </a:pPr>
            <a:r>
              <a:rPr kumimoji="1" lang="en-US" altLang="zh-TW" dirty="0" err="1"/>
              <a:t>parseInt</a:t>
            </a:r>
            <a:r>
              <a:rPr kumimoji="1" lang="en-US" altLang="zh-TW" dirty="0"/>
              <a:t>('newbie') // </a:t>
            </a:r>
            <a:r>
              <a:rPr kumimoji="1" lang="en-US" altLang="zh-TW" dirty="0" err="1"/>
              <a:t>NaN</a:t>
            </a:r>
            <a:endParaRPr kumimoji="1" lang="en-US" altLang="zh-TW" dirty="0"/>
          </a:p>
          <a:p>
            <a:pPr marL="0" indent="0">
              <a:buNone/>
            </a:pPr>
            <a:r>
              <a:rPr kumimoji="1" lang="en-US" altLang="zh-TW" dirty="0" err="1"/>
              <a:t>parseInt</a:t>
            </a:r>
            <a:r>
              <a:rPr kumimoji="1" lang="en-US" altLang="zh-TW" dirty="0"/>
              <a:t>('.2') // </a:t>
            </a:r>
            <a:r>
              <a:rPr kumimoji="1" lang="en-US" altLang="zh-TW" dirty="0" err="1"/>
              <a:t>NaN</a:t>
            </a:r>
            <a:endParaRPr kumimoji="1" lang="en-US" altLang="zh-TW" dirty="0"/>
          </a:p>
          <a:p>
            <a:pPr marL="0" indent="0">
              <a:buNone/>
            </a:pPr>
            <a:r>
              <a:rPr kumimoji="1" lang="en-US" altLang="zh-TW" dirty="0" err="1"/>
              <a:t>parseInt</a:t>
            </a:r>
            <a:r>
              <a:rPr kumimoji="1" lang="en-US" altLang="zh-TW" dirty="0"/>
              <a:t>('') // </a:t>
            </a:r>
            <a:r>
              <a:rPr kumimoji="1" lang="en-US" altLang="zh-TW" dirty="0" err="1" smtClean="0"/>
              <a:t>NaN</a:t>
            </a:r>
            <a:endParaRPr kumimoji="1" lang="en-US" altLang="zh-TW" dirty="0"/>
          </a:p>
        </p:txBody>
      </p:sp>
    </p:spTree>
    <p:extLst>
      <p:ext uri="{BB962C8B-B14F-4D97-AF65-F5344CB8AC3E}">
        <p14:creationId xmlns:p14="http://schemas.microsoft.com/office/powerpoint/2010/main" val="11650740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buNone/>
            </a:pPr>
            <a:r>
              <a:rPr kumimoji="1" lang="en-US" altLang="zh-TW" dirty="0" err="1" smtClean="0"/>
              <a:t>parseInt</a:t>
            </a:r>
            <a:r>
              <a:rPr kumimoji="1" lang="zh-TW" altLang="en-US" dirty="0"/>
              <a:t>方法还可以接受第二个参数（</a:t>
            </a:r>
            <a:r>
              <a:rPr kumimoji="1" lang="en-US" altLang="zh-TW" dirty="0"/>
              <a:t>2</a:t>
            </a:r>
            <a:r>
              <a:rPr kumimoji="1" lang="zh-TW" altLang="en-US" dirty="0"/>
              <a:t>到</a:t>
            </a:r>
            <a:r>
              <a:rPr kumimoji="1" lang="en-US" altLang="zh-TW" dirty="0"/>
              <a:t>36</a:t>
            </a:r>
            <a:r>
              <a:rPr kumimoji="1" lang="zh-TW" altLang="en-US" dirty="0"/>
              <a:t>之间），表示被解析的值的进制</a:t>
            </a:r>
            <a:r>
              <a:rPr kumimoji="1" lang="zh-TW" altLang="en-US" dirty="0" smtClean="0"/>
              <a:t>。</a:t>
            </a:r>
            <a:endParaRPr kumimoji="1" lang="en-US" altLang="zh-TW" dirty="0" smtClean="0"/>
          </a:p>
          <a:p>
            <a:pPr marL="0" indent="0">
              <a:buNone/>
            </a:pPr>
            <a:endParaRPr kumimoji="1" lang="zh-TW" altLang="en-US" dirty="0"/>
          </a:p>
          <a:p>
            <a:pPr marL="0" indent="0">
              <a:buNone/>
            </a:pPr>
            <a:r>
              <a:rPr kumimoji="1" lang="en-US" altLang="zh-TW" dirty="0" err="1"/>
              <a:t>parseInt</a:t>
            </a:r>
            <a:r>
              <a:rPr kumimoji="1" lang="en-US" altLang="zh-TW" dirty="0"/>
              <a:t>(100, 2) // 4</a:t>
            </a:r>
          </a:p>
          <a:p>
            <a:pPr marL="0" indent="0">
              <a:buNone/>
            </a:pPr>
            <a:r>
              <a:rPr kumimoji="1" lang="en-US" altLang="zh-TW" dirty="0" err="1"/>
              <a:t>parseInt</a:t>
            </a:r>
            <a:r>
              <a:rPr kumimoji="1" lang="en-US" altLang="zh-TW" dirty="0"/>
              <a:t>(100, 6) // 36</a:t>
            </a:r>
          </a:p>
          <a:p>
            <a:pPr marL="0" indent="0">
              <a:buNone/>
            </a:pPr>
            <a:r>
              <a:rPr kumimoji="1" lang="en-US" altLang="zh-TW" dirty="0" err="1"/>
              <a:t>parseInt</a:t>
            </a:r>
            <a:r>
              <a:rPr kumimoji="1" lang="en-US" altLang="zh-TW" dirty="0"/>
              <a:t>(100, 8) // 64</a:t>
            </a:r>
            <a:endParaRPr kumimoji="1" lang="zh-CN" altLang="en-US" dirty="0"/>
          </a:p>
        </p:txBody>
      </p:sp>
    </p:spTree>
    <p:extLst>
      <p:ext uri="{BB962C8B-B14F-4D97-AF65-F5344CB8AC3E}">
        <p14:creationId xmlns:p14="http://schemas.microsoft.com/office/powerpoint/2010/main" val="1064858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438" y="0"/>
            <a:ext cx="9360000" cy="6912000"/>
          </a:xfrm>
          <a:prstGeom prst="rect">
            <a:avLst/>
          </a:prstGeom>
          <a:solidFill>
            <a:schemeClr val="tx1"/>
          </a:solidFill>
        </p:spPr>
        <p:txBody>
          <a:bodyPr wrap="square" rtlCol="0">
            <a:spAutoFit/>
          </a:bodyPr>
          <a:lstStyle/>
          <a:p>
            <a:endParaRPr kumimoji="1" lang="zh-CN" altLang="en-US" dirty="0"/>
          </a:p>
        </p:txBody>
      </p:sp>
      <p:pic>
        <p:nvPicPr>
          <p:cNvPr id="7" name="图片 6"/>
          <p:cNvPicPr>
            <a:picLocks noChangeAspect="1"/>
          </p:cNvPicPr>
          <p:nvPr/>
        </p:nvPicPr>
        <p:blipFill>
          <a:blip r:embed="rId2">
            <a:alphaModFix amt="78000"/>
            <a:extLst>
              <a:ext uri="{28A0092B-C50C-407E-A947-70E740481C1C}">
                <a14:useLocalDpi xmlns:a14="http://schemas.microsoft.com/office/drawing/2010/main" val="0"/>
              </a:ext>
            </a:extLst>
          </a:blip>
          <a:stretch>
            <a:fillRect/>
          </a:stretch>
        </p:blipFill>
        <p:spPr>
          <a:xfrm flipH="1">
            <a:off x="-216000" y="1242000"/>
            <a:ext cx="9414562" cy="5616000"/>
          </a:xfrm>
          <a:prstGeom prst="rect">
            <a:avLst/>
          </a:prstGeom>
        </p:spPr>
      </p:pic>
      <p:sp>
        <p:nvSpPr>
          <p:cNvPr id="2" name="标题 1"/>
          <p:cNvSpPr>
            <a:spLocks noGrp="1"/>
          </p:cNvSpPr>
          <p:nvPr>
            <p:ph type="title"/>
          </p:nvPr>
        </p:nvSpPr>
        <p:spPr>
          <a:xfrm>
            <a:off x="457200" y="452438"/>
            <a:ext cx="8229600" cy="1143000"/>
          </a:xfrm>
        </p:spPr>
        <p:txBody>
          <a:bodyPr>
            <a:normAutofit/>
          </a:bodyPr>
          <a:lstStyle/>
          <a:p>
            <a:r>
              <a:rPr kumimoji="1" lang="zh-CN" altLang="en-US" sz="4800" dirty="0" smtClean="0">
                <a:latin typeface="Hiragino Sans GB W3"/>
                <a:ea typeface="Hiragino Sans GB W3"/>
              </a:rPr>
              <a:t>目</a:t>
            </a:r>
            <a:r>
              <a:rPr kumimoji="1" lang="en-US" altLang="zh-CN" sz="4800" dirty="0" smtClean="0">
                <a:latin typeface="Hiragino Sans GB W3"/>
                <a:ea typeface="Hiragino Sans GB W3"/>
              </a:rPr>
              <a:t> </a:t>
            </a:r>
            <a:r>
              <a:rPr kumimoji="1" lang="zh-CN" altLang="en-US" sz="4800" dirty="0" smtClean="0">
                <a:latin typeface="Hiragino Sans GB W3"/>
                <a:ea typeface="Hiragino Sans GB W3"/>
              </a:rPr>
              <a:t>录</a:t>
            </a:r>
            <a:endParaRPr kumimoji="1" lang="zh-CN" altLang="en-US" sz="4800" dirty="0">
              <a:latin typeface="Hiragino Sans GB W3"/>
              <a:ea typeface="Hiragino Sans GB W3"/>
            </a:endParaRPr>
          </a:p>
        </p:txBody>
      </p:sp>
      <p:sp>
        <p:nvSpPr>
          <p:cNvPr id="3" name="内容占位符 2"/>
          <p:cNvSpPr>
            <a:spLocks noGrp="1"/>
          </p:cNvSpPr>
          <p:nvPr>
            <p:ph idx="1"/>
          </p:nvPr>
        </p:nvSpPr>
        <p:spPr>
          <a:xfrm>
            <a:off x="2336800" y="2032000"/>
            <a:ext cx="6350000" cy="4297363"/>
          </a:xfrm>
        </p:spPr>
        <p:txBody>
          <a:bodyPr/>
          <a:lstStyle/>
          <a:p>
            <a:r>
              <a:rPr kumimoji="1" lang="zh-CN" altLang="en-US" dirty="0" smtClean="0"/>
              <a:t>准备工作</a:t>
            </a:r>
            <a:endParaRPr kumimoji="1" lang="en-US" altLang="zh-CN" dirty="0" smtClean="0"/>
          </a:p>
          <a:p>
            <a:r>
              <a:rPr kumimoji="1" lang="en-US" altLang="zh-CN" dirty="0"/>
              <a:t>JavaScript</a:t>
            </a:r>
            <a:r>
              <a:rPr kumimoji="1" lang="zh-CN" altLang="en-US" dirty="0" smtClean="0"/>
              <a:t>数据类型</a:t>
            </a:r>
            <a:endParaRPr kumimoji="1" lang="en-US" altLang="zh-CN" dirty="0" smtClean="0"/>
          </a:p>
          <a:p>
            <a:r>
              <a:rPr kumimoji="1" lang="en-US" altLang="zh-CN" dirty="0" smtClean="0"/>
              <a:t>JavaScript</a:t>
            </a:r>
            <a:r>
              <a:rPr kumimoji="1" lang="zh-CN" altLang="en-US" dirty="0" smtClean="0"/>
              <a:t>的基本语法</a:t>
            </a:r>
            <a:endParaRPr kumimoji="1" lang="en-US" altLang="zh-CN" dirty="0" smtClean="0"/>
          </a:p>
          <a:p>
            <a:r>
              <a:rPr kumimoji="1" lang="en-US" altLang="zh-CN" dirty="0" smtClean="0"/>
              <a:t>Q&amp;A</a:t>
            </a:r>
            <a:endParaRPr kumimoji="1" lang="en-US" altLang="zh-CN" dirty="0"/>
          </a:p>
          <a:p>
            <a:endParaRPr kumimoji="1"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22180536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82600"/>
            <a:ext cx="7848600" cy="5643563"/>
          </a:xfrm>
        </p:spPr>
        <p:txBody>
          <a:bodyPr>
            <a:normAutofit fontScale="92500" lnSpcReduction="10000"/>
          </a:bodyPr>
          <a:lstStyle/>
          <a:p>
            <a:pPr marL="0" indent="0">
              <a:buNone/>
            </a:pPr>
            <a:r>
              <a:rPr kumimoji="1" lang="zh-CN" altLang="en-US" dirty="0" smtClean="0"/>
              <a:t>注意：</a:t>
            </a:r>
            <a:endParaRPr kumimoji="1" lang="en-US" altLang="zh-CN" dirty="0" smtClean="0"/>
          </a:p>
          <a:p>
            <a:pPr marL="0" indent="0">
              <a:buNone/>
            </a:pPr>
            <a:r>
              <a:rPr kumimoji="1" lang="zh-CN" altLang="en-US" dirty="0" smtClean="0"/>
              <a:t>进制转换时，第一个参数是字符串和数值，</a:t>
            </a:r>
            <a:r>
              <a:rPr kumimoji="1" lang="en-US" altLang="zh-CN" dirty="0" err="1" smtClean="0"/>
              <a:t>parseIn</a:t>
            </a:r>
            <a:r>
              <a:rPr kumimoji="1" lang="en-US" altLang="zh-CN" dirty="0" err="1"/>
              <a:t>t</a:t>
            </a:r>
            <a:r>
              <a:rPr kumimoji="1" lang="zh-CN" altLang="en-US" dirty="0"/>
              <a:t>的行为不一致</a:t>
            </a:r>
            <a:r>
              <a:rPr kumimoji="1" lang="zh-CN" altLang="en-US" dirty="0" smtClean="0"/>
              <a:t>。</a:t>
            </a:r>
            <a:endParaRPr kumimoji="1" lang="en-US" altLang="zh-CN" dirty="0" smtClean="0"/>
          </a:p>
          <a:p>
            <a:pPr marL="0" indent="0">
              <a:buNone/>
            </a:pPr>
            <a:r>
              <a:rPr kumimoji="1" lang="zh-CN" altLang="en-US" dirty="0" smtClean="0">
                <a:solidFill>
                  <a:srgbClr val="95D1D7"/>
                </a:solidFill>
              </a:rPr>
              <a:t>如果第一个参数是数值，会将这个数值先转为十进制，然后再应用第二个参数。</a:t>
            </a:r>
            <a:endParaRPr kumimoji="1" lang="en-US" altLang="zh-CN" dirty="0" smtClean="0">
              <a:solidFill>
                <a:srgbClr val="95D1D7"/>
              </a:solidFill>
            </a:endParaRPr>
          </a:p>
          <a:p>
            <a:pPr marL="0" indent="0">
              <a:buNone/>
            </a:pPr>
            <a:endParaRPr kumimoji="1" lang="en-US" altLang="zh-CN" dirty="0"/>
          </a:p>
          <a:p>
            <a:pPr marL="0" indent="0">
              <a:buNone/>
            </a:pPr>
            <a:r>
              <a:rPr kumimoji="1" lang="es-ES_tradnl" altLang="zh-CN" dirty="0" err="1"/>
              <a:t>parseInt</a:t>
            </a:r>
            <a:r>
              <a:rPr kumimoji="1" lang="es-ES_tradnl" altLang="zh-CN" dirty="0"/>
              <a:t>(010, 10) // 8</a:t>
            </a:r>
          </a:p>
          <a:p>
            <a:pPr marL="0" indent="0">
              <a:buNone/>
            </a:pPr>
            <a:r>
              <a:rPr kumimoji="1" lang="es-ES_tradnl" altLang="zh-CN" dirty="0" err="1"/>
              <a:t>parseInt</a:t>
            </a:r>
            <a:r>
              <a:rPr kumimoji="1" lang="es-ES_tradnl" altLang="zh-CN" dirty="0"/>
              <a:t>(010, 8) // </a:t>
            </a:r>
            <a:r>
              <a:rPr kumimoji="1" lang="es-ES_tradnl" altLang="zh-CN" dirty="0" err="1"/>
              <a:t>NaN</a:t>
            </a:r>
            <a:endParaRPr kumimoji="1" lang="es-ES_tradnl" altLang="zh-CN" dirty="0"/>
          </a:p>
          <a:p>
            <a:pPr marL="0" indent="0">
              <a:buNone/>
            </a:pPr>
            <a:r>
              <a:rPr kumimoji="1" lang="es-ES_tradnl" altLang="zh-CN" dirty="0" err="1"/>
              <a:t>parseInt</a:t>
            </a:r>
            <a:r>
              <a:rPr kumimoji="1" lang="es-ES_tradnl" altLang="zh-CN" dirty="0"/>
              <a:t>(020, 10) // 16</a:t>
            </a:r>
          </a:p>
          <a:p>
            <a:pPr marL="0" indent="0">
              <a:buNone/>
            </a:pPr>
            <a:r>
              <a:rPr kumimoji="1" lang="es-ES_tradnl" altLang="zh-CN" dirty="0" err="1"/>
              <a:t>parseInt</a:t>
            </a:r>
            <a:r>
              <a:rPr kumimoji="1" lang="es-ES_tradnl" altLang="zh-CN" dirty="0"/>
              <a:t>(020, 8) // 14</a:t>
            </a:r>
            <a:endParaRPr kumimoji="1" lang="zh-CN" altLang="en-US" dirty="0"/>
          </a:p>
        </p:txBody>
      </p:sp>
    </p:spTree>
    <p:extLst>
      <p:ext uri="{BB962C8B-B14F-4D97-AF65-F5344CB8AC3E}">
        <p14:creationId xmlns:p14="http://schemas.microsoft.com/office/powerpoint/2010/main" val="67874652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69900"/>
            <a:ext cx="8229600" cy="5656263"/>
          </a:xfrm>
        </p:spPr>
        <p:txBody>
          <a:bodyPr/>
          <a:lstStyle/>
          <a:p>
            <a:pPr marL="0" indent="0">
              <a:buNone/>
            </a:pPr>
            <a:r>
              <a:rPr kumimoji="1" lang="zh-TW" altLang="en-US" dirty="0" smtClean="0"/>
              <a:t>如果第一个参数是字符串</a:t>
            </a:r>
            <a:r>
              <a:rPr kumimoji="1" lang="zh-CN" altLang="en-US" dirty="0" smtClean="0"/>
              <a:t>：</a:t>
            </a:r>
            <a:endParaRPr kumimoji="1" lang="en-US" altLang="zh-CN" dirty="0" smtClean="0"/>
          </a:p>
          <a:p>
            <a:pPr marL="0" indent="0">
              <a:buNone/>
            </a:pPr>
            <a:r>
              <a:rPr kumimoji="1" lang="zh-TW" altLang="en-US" dirty="0" smtClean="0">
                <a:solidFill>
                  <a:srgbClr val="95D1D7"/>
                </a:solidFill>
              </a:rPr>
              <a:t>则</a:t>
            </a:r>
            <a:r>
              <a:rPr kumimoji="1" lang="zh-TW" altLang="en-US" dirty="0">
                <a:solidFill>
                  <a:srgbClr val="95D1D7"/>
                </a:solidFill>
              </a:rPr>
              <a:t>会先将字符串转为数值</a:t>
            </a:r>
            <a:r>
              <a:rPr kumimoji="1" lang="zh-TW" altLang="en-US" dirty="0" smtClean="0">
                <a:solidFill>
                  <a:srgbClr val="95D1D7"/>
                </a:solidFill>
              </a:rPr>
              <a:t>，</a:t>
            </a:r>
            <a:endParaRPr kumimoji="1" lang="en-US" altLang="zh-TW" dirty="0" smtClean="0">
              <a:solidFill>
                <a:srgbClr val="95D1D7"/>
              </a:solidFill>
            </a:endParaRPr>
          </a:p>
          <a:p>
            <a:pPr marL="0" indent="0">
              <a:buNone/>
            </a:pPr>
            <a:r>
              <a:rPr kumimoji="1" lang="zh-TW" altLang="en-US" dirty="0" smtClean="0"/>
              <a:t>然</a:t>
            </a:r>
            <a:r>
              <a:rPr kumimoji="1" lang="zh-TW" altLang="en-US" dirty="0"/>
              <a:t>后再转换进制。</a:t>
            </a:r>
          </a:p>
          <a:p>
            <a:pPr marL="0" indent="0">
              <a:buNone/>
            </a:pPr>
            <a:endParaRPr kumimoji="1" lang="zh-TW" altLang="en-US" dirty="0"/>
          </a:p>
          <a:p>
            <a:pPr marL="0" indent="0">
              <a:buNone/>
            </a:pPr>
            <a:r>
              <a:rPr kumimoji="1" lang="en-US" altLang="zh-TW" dirty="0" err="1"/>
              <a:t>parseInt</a:t>
            </a:r>
            <a:r>
              <a:rPr kumimoji="1" lang="en-US" altLang="zh-TW" dirty="0"/>
              <a:t>('010', 10) // 10</a:t>
            </a:r>
          </a:p>
          <a:p>
            <a:pPr marL="0" indent="0">
              <a:buNone/>
            </a:pPr>
            <a:r>
              <a:rPr kumimoji="1" lang="en-US" altLang="zh-TW" dirty="0" err="1"/>
              <a:t>parseInt</a:t>
            </a:r>
            <a:r>
              <a:rPr kumimoji="1" lang="en-US" altLang="zh-TW" dirty="0"/>
              <a:t>('010', 2) // 2</a:t>
            </a:r>
          </a:p>
          <a:p>
            <a:pPr marL="0" indent="0">
              <a:buNone/>
            </a:pPr>
            <a:r>
              <a:rPr kumimoji="1" lang="en-US" altLang="zh-TW" dirty="0" err="1"/>
              <a:t>parseInt</a:t>
            </a:r>
            <a:r>
              <a:rPr kumimoji="1" lang="en-US" altLang="zh-TW" dirty="0"/>
              <a:t>('010', 8) // 8</a:t>
            </a:r>
            <a:endParaRPr kumimoji="1" lang="zh-CN" altLang="en-US" dirty="0"/>
          </a:p>
        </p:txBody>
      </p:sp>
    </p:spTree>
    <p:extLst>
      <p:ext uri="{BB962C8B-B14F-4D97-AF65-F5344CB8AC3E}">
        <p14:creationId xmlns:p14="http://schemas.microsoft.com/office/powerpoint/2010/main" val="40218935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0000" lnSpcReduction="20000"/>
          </a:bodyPr>
          <a:lstStyle/>
          <a:p>
            <a:pPr marL="0" indent="0">
              <a:buNone/>
            </a:pPr>
            <a:r>
              <a:rPr kumimoji="1" lang="zh-TW" altLang="en-US" sz="4000" dirty="0">
                <a:solidFill>
                  <a:srgbClr val="95D1D7"/>
                </a:solidFill>
              </a:rPr>
              <a:t>以下两种情况，</a:t>
            </a:r>
            <a:r>
              <a:rPr kumimoji="1" lang="en-US" altLang="zh-TW" sz="4000" dirty="0">
                <a:solidFill>
                  <a:srgbClr val="95D1D7"/>
                </a:solidFill>
              </a:rPr>
              <a:t>JavaScript</a:t>
            </a:r>
            <a:r>
              <a:rPr kumimoji="1" lang="zh-TW" altLang="en-US" sz="4000" dirty="0">
                <a:solidFill>
                  <a:srgbClr val="95D1D7"/>
                </a:solidFill>
              </a:rPr>
              <a:t>会自动将数值转为科学计数法</a:t>
            </a:r>
            <a:r>
              <a:rPr kumimoji="1" lang="zh-TW" altLang="en-US" sz="4000" dirty="0" smtClean="0">
                <a:solidFill>
                  <a:srgbClr val="95D1D7"/>
                </a:solidFill>
              </a:rPr>
              <a:t>表示。</a:t>
            </a:r>
            <a:endParaRPr kumimoji="1" lang="zh-TW" altLang="en-US" sz="4000" dirty="0">
              <a:solidFill>
                <a:srgbClr val="95D1D7"/>
              </a:solidFill>
            </a:endParaRPr>
          </a:p>
          <a:p>
            <a:endParaRPr kumimoji="1" lang="zh-TW" altLang="en-US" dirty="0"/>
          </a:p>
          <a:p>
            <a:pPr marL="0" indent="0">
              <a:buNone/>
            </a:pPr>
            <a:r>
              <a:rPr kumimoji="1" lang="zh-TW" altLang="en-US" sz="4000" dirty="0"/>
              <a:t>（</a:t>
            </a:r>
            <a:r>
              <a:rPr kumimoji="1" lang="en-US" altLang="zh-TW" sz="4000" dirty="0"/>
              <a:t>1</a:t>
            </a:r>
            <a:r>
              <a:rPr kumimoji="1" lang="zh-TW" altLang="en-US" sz="4000" dirty="0"/>
              <a:t>）小数点前的数字多于</a:t>
            </a:r>
            <a:r>
              <a:rPr kumimoji="1" lang="en-US" altLang="zh-TW" sz="4000" dirty="0"/>
              <a:t>21</a:t>
            </a:r>
            <a:r>
              <a:rPr kumimoji="1" lang="zh-TW" altLang="en-US" sz="4000" dirty="0"/>
              <a:t>位。</a:t>
            </a:r>
          </a:p>
          <a:p>
            <a:pPr marL="0" indent="0">
              <a:buNone/>
            </a:pPr>
            <a:r>
              <a:rPr kumimoji="1" lang="en-US" altLang="zh-TW" sz="2900" dirty="0" smtClean="0"/>
              <a:t>1234567890123456789012 // 1.2345678901234568e+21</a:t>
            </a:r>
          </a:p>
          <a:p>
            <a:pPr marL="0" indent="0">
              <a:buNone/>
            </a:pPr>
            <a:r>
              <a:rPr kumimoji="1" lang="en-US" altLang="zh-TW" sz="2900" dirty="0" smtClean="0"/>
              <a:t>123456789012345678901 /</a:t>
            </a:r>
            <a:r>
              <a:rPr kumimoji="1" lang="en-US" altLang="zh-TW" sz="2900" dirty="0"/>
              <a:t>/ 123456789012345680000</a:t>
            </a:r>
          </a:p>
          <a:p>
            <a:endParaRPr kumimoji="1" lang="en-US" altLang="zh-TW" dirty="0"/>
          </a:p>
          <a:p>
            <a:pPr marL="0" indent="0">
              <a:buNone/>
            </a:pPr>
            <a:r>
              <a:rPr kumimoji="1" lang="zh-TW" altLang="en-US" sz="4000" dirty="0"/>
              <a:t>（</a:t>
            </a:r>
            <a:r>
              <a:rPr kumimoji="1" lang="en-US" altLang="zh-TW" sz="4000" dirty="0"/>
              <a:t>2</a:t>
            </a:r>
            <a:r>
              <a:rPr kumimoji="1" lang="zh-TW" altLang="en-US" sz="4000" dirty="0"/>
              <a:t>）小数点后的零多于</a:t>
            </a:r>
            <a:r>
              <a:rPr kumimoji="1" lang="en-US" altLang="zh-TW" sz="4000" dirty="0"/>
              <a:t>5</a:t>
            </a:r>
            <a:r>
              <a:rPr kumimoji="1" lang="zh-TW" altLang="en-US" sz="4000" dirty="0"/>
              <a:t>个</a:t>
            </a:r>
            <a:r>
              <a:rPr kumimoji="1" lang="zh-TW" altLang="en-US" sz="4000" dirty="0" smtClean="0"/>
              <a:t>。</a:t>
            </a:r>
            <a:endParaRPr kumimoji="1" lang="zh-TW" altLang="en-US" sz="4000" dirty="0"/>
          </a:p>
          <a:p>
            <a:pPr marL="0" indent="0">
              <a:buNone/>
            </a:pPr>
            <a:r>
              <a:rPr kumimoji="1" lang="en-US" altLang="zh-TW" dirty="0"/>
              <a:t>0.0000003 // 3e-7</a:t>
            </a:r>
          </a:p>
          <a:p>
            <a:pPr marL="0" indent="0">
              <a:buNone/>
            </a:pPr>
            <a:r>
              <a:rPr kumimoji="1" lang="en-US" altLang="zh-TW" dirty="0"/>
              <a:t>0.000003 // 0.000003</a:t>
            </a:r>
            <a:endParaRPr kumimoji="1" lang="zh-CN" altLang="en-US" dirty="0"/>
          </a:p>
        </p:txBody>
      </p:sp>
    </p:spTree>
    <p:extLst>
      <p:ext uri="{BB962C8B-B14F-4D97-AF65-F5344CB8AC3E}">
        <p14:creationId xmlns:p14="http://schemas.microsoft.com/office/powerpoint/2010/main" val="6710536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lnSpcReduction="10000"/>
          </a:bodyPr>
          <a:lstStyle/>
          <a:p>
            <a:pPr marL="0" indent="0">
              <a:buNone/>
            </a:pPr>
            <a:r>
              <a:rPr kumimoji="1" lang="zh-TW" altLang="en-US" dirty="0">
                <a:solidFill>
                  <a:srgbClr val="95D1D7"/>
                </a:solidFill>
              </a:rPr>
              <a:t>对于那些会自动转为科学计数法的数字，</a:t>
            </a:r>
            <a:r>
              <a:rPr kumimoji="1" lang="en-US" altLang="zh-TW" dirty="0" err="1">
                <a:solidFill>
                  <a:srgbClr val="95D1D7"/>
                </a:solidFill>
              </a:rPr>
              <a:t>parseInt</a:t>
            </a:r>
            <a:r>
              <a:rPr kumimoji="1" lang="zh-TW" altLang="en-US" dirty="0">
                <a:solidFill>
                  <a:srgbClr val="95D1D7"/>
                </a:solidFill>
              </a:rPr>
              <a:t>会将科学计数法的表示方法视为字符串，因此导致一些奇怪的结果</a:t>
            </a:r>
            <a:r>
              <a:rPr kumimoji="1" lang="zh-TW" altLang="en-US" dirty="0" smtClean="0">
                <a:solidFill>
                  <a:srgbClr val="95D1D7"/>
                </a:solidFill>
              </a:rPr>
              <a:t>。</a:t>
            </a:r>
          </a:p>
          <a:p>
            <a:pPr marL="0" indent="0">
              <a:buNone/>
            </a:pPr>
            <a:endParaRPr kumimoji="1" lang="zh-TW" altLang="en-US" dirty="0" smtClean="0"/>
          </a:p>
          <a:p>
            <a:pPr marL="0" indent="0">
              <a:buNone/>
            </a:pPr>
            <a:r>
              <a:rPr kumimoji="1" lang="en-US" altLang="zh-TW" sz="2600" dirty="0" err="1" smtClean="0"/>
              <a:t>parseInt</a:t>
            </a:r>
            <a:r>
              <a:rPr kumimoji="1" lang="en-US" altLang="zh-TW" sz="2600" dirty="0"/>
              <a:t>(1000000000000000000000.5, 10) // 1</a:t>
            </a:r>
          </a:p>
          <a:p>
            <a:pPr marL="0" indent="0">
              <a:buNone/>
            </a:pPr>
            <a:r>
              <a:rPr kumimoji="1" lang="en-US" altLang="zh-TW" sz="2600" dirty="0"/>
              <a:t>// </a:t>
            </a:r>
            <a:r>
              <a:rPr kumimoji="1" lang="zh-TW" altLang="en-US" sz="2600" dirty="0" smtClean="0"/>
              <a:t>等同于</a:t>
            </a:r>
            <a:r>
              <a:rPr kumimoji="1" lang="en-US" altLang="zh-TW" sz="2600" dirty="0" err="1" smtClean="0"/>
              <a:t>parseInt</a:t>
            </a:r>
            <a:r>
              <a:rPr kumimoji="1" lang="en-US" altLang="zh-TW" sz="2600" dirty="0"/>
              <a:t>('1e+21', 10</a:t>
            </a:r>
            <a:r>
              <a:rPr kumimoji="1" lang="en-US" altLang="zh-TW" sz="2600" dirty="0" smtClean="0"/>
              <a:t>)</a:t>
            </a:r>
          </a:p>
          <a:p>
            <a:pPr marL="0" indent="0">
              <a:buNone/>
            </a:pPr>
            <a:endParaRPr kumimoji="1" lang="en-US" altLang="zh-TW" sz="2600" dirty="0"/>
          </a:p>
          <a:p>
            <a:pPr marL="0" indent="0">
              <a:buNone/>
            </a:pPr>
            <a:r>
              <a:rPr kumimoji="1" lang="en-US" altLang="zh-TW" sz="2600" dirty="0" err="1"/>
              <a:t>parseInt</a:t>
            </a:r>
            <a:r>
              <a:rPr kumimoji="1" lang="en-US" altLang="zh-TW" sz="2600" dirty="0"/>
              <a:t>(0.0000008, 10) // 8</a:t>
            </a:r>
          </a:p>
          <a:p>
            <a:pPr marL="0" indent="0">
              <a:buNone/>
            </a:pPr>
            <a:r>
              <a:rPr kumimoji="1" lang="en-US" altLang="zh-TW" sz="2600" dirty="0"/>
              <a:t>// </a:t>
            </a:r>
            <a:r>
              <a:rPr kumimoji="1" lang="zh-TW" altLang="en-US" sz="2600" dirty="0" smtClean="0"/>
              <a:t>等同于</a:t>
            </a:r>
            <a:r>
              <a:rPr kumimoji="1" lang="en-US" altLang="zh-TW" sz="2600" dirty="0" err="1" smtClean="0"/>
              <a:t>parseInt</a:t>
            </a:r>
            <a:r>
              <a:rPr kumimoji="1" lang="en-US" altLang="zh-TW" sz="2600" dirty="0"/>
              <a:t>('8e-7', 10) </a:t>
            </a:r>
            <a:endParaRPr kumimoji="1" lang="zh-CN" altLang="en-US" sz="2600" dirty="0"/>
          </a:p>
        </p:txBody>
      </p:sp>
    </p:spTree>
    <p:extLst>
      <p:ext uri="{BB962C8B-B14F-4D97-AF65-F5344CB8AC3E}">
        <p14:creationId xmlns:p14="http://schemas.microsoft.com/office/powerpoint/2010/main" val="23514958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2.1.3 </a:t>
            </a:r>
            <a:r>
              <a:rPr kumimoji="1" lang="zh-CN" altLang="en-US" dirty="0" smtClean="0"/>
              <a:t>字符串</a:t>
            </a:r>
            <a:endParaRPr kumimoji="1" lang="zh-CN" altLang="en-US" dirty="0"/>
          </a:p>
        </p:txBody>
      </p:sp>
      <p:sp>
        <p:nvSpPr>
          <p:cNvPr id="3" name="内容占位符 2"/>
          <p:cNvSpPr>
            <a:spLocks noGrp="1"/>
          </p:cNvSpPr>
          <p:nvPr>
            <p:ph idx="1"/>
          </p:nvPr>
        </p:nvSpPr>
        <p:spPr/>
        <p:txBody>
          <a:bodyPr>
            <a:noAutofit/>
          </a:bodyPr>
          <a:lstStyle/>
          <a:p>
            <a:pPr marL="0" indent="0">
              <a:buNone/>
            </a:pPr>
            <a:r>
              <a:rPr kumimoji="1" lang="zh-CN" altLang="en-US" sz="2400" dirty="0">
                <a:solidFill>
                  <a:srgbClr val="95D1D7"/>
                </a:solidFill>
              </a:rPr>
              <a:t>如果要在单引号字符串的内部，使用单引号（或者在双引号字符串的内部，使用双引号），就必须在内部的单引号（或者双引号）前面加上反斜杠，用来转义</a:t>
            </a:r>
            <a:r>
              <a:rPr kumimoji="1" lang="zh-CN" altLang="en-US" sz="2400" dirty="0" smtClean="0">
                <a:solidFill>
                  <a:srgbClr val="95D1D7"/>
                </a:solidFill>
              </a:rPr>
              <a:t>。</a:t>
            </a:r>
            <a:endParaRPr kumimoji="1" lang="zh-CN" altLang="en-US" sz="2400" dirty="0">
              <a:solidFill>
                <a:srgbClr val="95D1D7"/>
              </a:solidFill>
            </a:endParaRPr>
          </a:p>
          <a:p>
            <a:pPr marL="0" indent="0">
              <a:buNone/>
            </a:pPr>
            <a:r>
              <a:rPr kumimoji="1" lang="en-US" altLang="zh-CN" sz="2400" dirty="0"/>
              <a:t>'Did she say \'Hello\'?'</a:t>
            </a:r>
          </a:p>
          <a:p>
            <a:pPr marL="0" indent="0">
              <a:buNone/>
            </a:pPr>
            <a:r>
              <a:rPr kumimoji="1" lang="en-US" altLang="zh-CN" sz="2400" dirty="0"/>
              <a:t>"Did she say \"Hello\"?"</a:t>
            </a:r>
          </a:p>
          <a:p>
            <a:pPr marL="0" indent="0">
              <a:buNone/>
            </a:pPr>
            <a:r>
              <a:rPr kumimoji="1" lang="zh-CN" altLang="en-US" sz="2400" dirty="0"/>
              <a:t>字符串默认只能写在一行内，分成多行将会报错。</a:t>
            </a:r>
          </a:p>
          <a:p>
            <a:pPr marL="0" indent="0">
              <a:buNone/>
            </a:pPr>
            <a:r>
              <a:rPr kumimoji="1" lang="en-US" altLang="zh-CN" sz="2400" dirty="0" smtClean="0"/>
              <a:t>'</a:t>
            </a:r>
            <a:r>
              <a:rPr kumimoji="1" lang="en-US" altLang="zh-CN" sz="2400" dirty="0"/>
              <a:t>a</a:t>
            </a:r>
          </a:p>
          <a:p>
            <a:pPr marL="0" indent="0">
              <a:buNone/>
            </a:pPr>
            <a:r>
              <a:rPr kumimoji="1" lang="en-US" altLang="zh-CN" sz="2400" dirty="0" smtClean="0"/>
              <a:t>b</a:t>
            </a:r>
            <a:endParaRPr kumimoji="1" lang="en-US" altLang="zh-CN" sz="2400" dirty="0"/>
          </a:p>
          <a:p>
            <a:pPr marL="0" indent="0">
              <a:buNone/>
            </a:pPr>
            <a:r>
              <a:rPr kumimoji="1" lang="en-US" altLang="zh-CN" sz="2400" dirty="0" smtClean="0"/>
              <a:t>c'</a:t>
            </a:r>
            <a:endParaRPr kumimoji="1" lang="en-US" altLang="zh-CN" sz="2400" dirty="0"/>
          </a:p>
        </p:txBody>
      </p:sp>
    </p:spTree>
    <p:extLst>
      <p:ext uri="{BB962C8B-B14F-4D97-AF65-F5344CB8AC3E}">
        <p14:creationId xmlns:p14="http://schemas.microsoft.com/office/powerpoint/2010/main" val="37845776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95300"/>
            <a:ext cx="8229600" cy="5630863"/>
          </a:xfrm>
        </p:spPr>
        <p:txBody>
          <a:bodyPr>
            <a:normAutofit fontScale="92500" lnSpcReduction="10000"/>
          </a:bodyPr>
          <a:lstStyle/>
          <a:p>
            <a:pPr marL="0" indent="0">
              <a:buNone/>
            </a:pPr>
            <a:r>
              <a:rPr kumimoji="1" lang="zh-CN" altLang="en-US" sz="3500" dirty="0"/>
              <a:t>需要用反斜杠转义的特殊字符，主要</a:t>
            </a:r>
            <a:r>
              <a:rPr kumimoji="1" lang="zh-CN" altLang="en-US" sz="3500" dirty="0" smtClean="0"/>
              <a:t>有：</a:t>
            </a:r>
            <a:endParaRPr kumimoji="1" lang="en-US" altLang="zh-CN" sz="3500" dirty="0" smtClean="0"/>
          </a:p>
          <a:p>
            <a:pPr marL="0" indent="0">
              <a:buNone/>
            </a:pPr>
            <a:endParaRPr kumimoji="1" lang="en-US" altLang="zh-CN" sz="2400" dirty="0" smtClean="0"/>
          </a:p>
          <a:p>
            <a:pPr marL="0" indent="0">
              <a:buNone/>
            </a:pPr>
            <a:r>
              <a:rPr kumimoji="1" lang="en-US" altLang="zh-CN" sz="2400" dirty="0" smtClean="0"/>
              <a:t>\</a:t>
            </a:r>
            <a:r>
              <a:rPr kumimoji="1" lang="en-US" altLang="zh-CN" sz="2400" dirty="0"/>
              <a:t>0 </a:t>
            </a:r>
            <a:r>
              <a:rPr kumimoji="1" lang="zh-CN" altLang="en-US" sz="2400" dirty="0"/>
              <a:t>代表没有内容的字</a:t>
            </a:r>
            <a:r>
              <a:rPr kumimoji="1" lang="zh-CN" altLang="en-US" sz="2400" dirty="0" smtClean="0"/>
              <a:t>符</a:t>
            </a:r>
            <a:r>
              <a:rPr kumimoji="1" lang="en-US" altLang="zh-CN" sz="2400" dirty="0"/>
              <a:t>;</a:t>
            </a:r>
            <a:r>
              <a:rPr kumimoji="1" lang="en-US" altLang="zh-CN" sz="2400" dirty="0" smtClean="0"/>
              <a:t> 				</a:t>
            </a:r>
            <a:r>
              <a:rPr kumimoji="1" lang="en-US" altLang="zh-CN" sz="2400" dirty="0"/>
              <a:t>\\ </a:t>
            </a:r>
            <a:r>
              <a:rPr kumimoji="1" lang="zh-CN" altLang="en-US" sz="2400" dirty="0"/>
              <a:t>反斜杠</a:t>
            </a:r>
            <a:r>
              <a:rPr kumimoji="1" lang="en-US" altLang="zh-CN" sz="2400" dirty="0" smtClean="0"/>
              <a:t>; 		</a:t>
            </a:r>
          </a:p>
          <a:p>
            <a:pPr marL="0" indent="0">
              <a:buNone/>
            </a:pPr>
            <a:r>
              <a:rPr kumimoji="1" lang="en-US" altLang="zh-CN" sz="2400" dirty="0" smtClean="0"/>
              <a:t>\</a:t>
            </a:r>
            <a:r>
              <a:rPr kumimoji="1" lang="en-US" altLang="zh-CN" sz="2400" dirty="0"/>
              <a:t>b </a:t>
            </a:r>
            <a:r>
              <a:rPr kumimoji="1" lang="zh-CN" altLang="en-US" sz="2400" dirty="0" smtClean="0"/>
              <a:t>后退键</a:t>
            </a:r>
            <a:r>
              <a:rPr kumimoji="1" lang="en-US" altLang="zh-CN" sz="2400" dirty="0" smtClean="0"/>
              <a:t> ;  		\</a:t>
            </a:r>
            <a:r>
              <a:rPr kumimoji="1" lang="en-US" altLang="zh-CN" sz="2400" dirty="0"/>
              <a:t>f </a:t>
            </a:r>
            <a:r>
              <a:rPr kumimoji="1" lang="zh-CN" altLang="en-US" sz="2400" dirty="0"/>
              <a:t>换页</a:t>
            </a:r>
            <a:r>
              <a:rPr kumimoji="1" lang="zh-CN" altLang="en-US" sz="2400" dirty="0" smtClean="0"/>
              <a:t>符</a:t>
            </a:r>
            <a:r>
              <a:rPr kumimoji="1" lang="en-US" altLang="zh-CN" sz="2400" dirty="0" smtClean="0"/>
              <a:t>; 			\</a:t>
            </a:r>
            <a:r>
              <a:rPr kumimoji="1" lang="en-US" altLang="zh-CN" sz="2400" dirty="0"/>
              <a:t>n </a:t>
            </a:r>
            <a:r>
              <a:rPr kumimoji="1" lang="zh-CN" altLang="en-US" sz="2400" dirty="0"/>
              <a:t>换行</a:t>
            </a:r>
            <a:r>
              <a:rPr kumimoji="1" lang="zh-CN" altLang="en-US" sz="2400" dirty="0" smtClean="0"/>
              <a:t>符</a:t>
            </a:r>
            <a:r>
              <a:rPr kumimoji="1" lang="en-US" altLang="zh-CN" sz="2400" dirty="0" smtClean="0"/>
              <a:t>;			\r </a:t>
            </a:r>
            <a:r>
              <a:rPr kumimoji="1" lang="zh-CN" altLang="en-US" sz="2400" dirty="0" smtClean="0"/>
              <a:t>回车键</a:t>
            </a:r>
            <a:r>
              <a:rPr kumimoji="1" lang="en-US" altLang="zh-CN" sz="2400" dirty="0" smtClean="0"/>
              <a:t>;  </a:t>
            </a:r>
          </a:p>
          <a:p>
            <a:pPr marL="0" indent="0">
              <a:buNone/>
            </a:pPr>
            <a:r>
              <a:rPr kumimoji="1" lang="en-US" altLang="zh-CN" sz="2400" dirty="0" smtClean="0"/>
              <a:t>\</a:t>
            </a:r>
            <a:r>
              <a:rPr kumimoji="1" lang="en-US" altLang="zh-CN" sz="2400" dirty="0"/>
              <a:t>t </a:t>
            </a:r>
            <a:r>
              <a:rPr kumimoji="1" lang="zh-CN" altLang="en-US" sz="2400" dirty="0"/>
              <a:t>制表</a:t>
            </a:r>
            <a:r>
              <a:rPr kumimoji="1" lang="zh-CN" altLang="en-US" sz="2400" dirty="0" smtClean="0"/>
              <a:t>符</a:t>
            </a:r>
            <a:r>
              <a:rPr kumimoji="1" lang="en-US" altLang="zh-CN" sz="2400" dirty="0" smtClean="0"/>
              <a:t>; 		\v </a:t>
            </a:r>
            <a:r>
              <a:rPr kumimoji="1" lang="zh-CN" altLang="en-US" sz="2400" dirty="0" smtClean="0"/>
              <a:t>垂直制表符</a:t>
            </a:r>
            <a:r>
              <a:rPr kumimoji="1" lang="en-US" altLang="zh-CN" sz="2400" dirty="0" smtClean="0"/>
              <a:t>; 	\' </a:t>
            </a:r>
            <a:r>
              <a:rPr kumimoji="1" lang="zh-CN" altLang="en-US" sz="2400" dirty="0" smtClean="0"/>
              <a:t>单引号</a:t>
            </a:r>
            <a:r>
              <a:rPr kumimoji="1" lang="en-US" altLang="zh-CN" sz="2400" dirty="0" smtClean="0"/>
              <a:t>;		 		\" </a:t>
            </a:r>
            <a:r>
              <a:rPr kumimoji="1" lang="zh-CN" altLang="en-US" sz="2400" dirty="0" smtClean="0"/>
              <a:t>双引号</a:t>
            </a:r>
            <a:r>
              <a:rPr kumimoji="1" lang="en-US" altLang="zh-CN" sz="2400" dirty="0" smtClean="0"/>
              <a:t>;	</a:t>
            </a:r>
          </a:p>
          <a:p>
            <a:pPr marL="0" indent="0">
              <a:buNone/>
            </a:pPr>
            <a:r>
              <a:rPr kumimoji="1" lang="en-US" altLang="zh-CN" sz="2400" dirty="0" smtClean="0"/>
              <a:t>\</a:t>
            </a:r>
            <a:r>
              <a:rPr kumimoji="1" lang="en-US" altLang="zh-CN" sz="2400" dirty="0"/>
              <a:t>XXX </a:t>
            </a:r>
            <a:r>
              <a:rPr kumimoji="1" lang="zh-CN" altLang="en-US" sz="2400" dirty="0"/>
              <a:t>用三个八进制数（</a:t>
            </a:r>
            <a:r>
              <a:rPr kumimoji="1" lang="en-US" altLang="zh-CN" sz="2400" dirty="0"/>
              <a:t>000</a:t>
            </a:r>
            <a:r>
              <a:rPr kumimoji="1" lang="zh-CN" altLang="en-US" sz="2400" dirty="0"/>
              <a:t>到</a:t>
            </a:r>
            <a:r>
              <a:rPr kumimoji="1" lang="en-US" altLang="zh-CN" sz="2400" dirty="0"/>
              <a:t>377</a:t>
            </a:r>
            <a:r>
              <a:rPr kumimoji="1" lang="zh-CN" altLang="en-US" sz="2400" dirty="0"/>
              <a:t>）表示字符，</a:t>
            </a:r>
            <a:r>
              <a:rPr kumimoji="1" lang="en-US" altLang="zh-CN" sz="2400" dirty="0"/>
              <a:t>XXX</a:t>
            </a:r>
            <a:r>
              <a:rPr kumimoji="1" lang="zh-CN" altLang="en-US" sz="2400" dirty="0"/>
              <a:t>对应该字符的</a:t>
            </a:r>
            <a:r>
              <a:rPr kumimoji="1" lang="en-US" altLang="zh-CN" sz="2400" dirty="0"/>
              <a:t>Unicode</a:t>
            </a:r>
            <a:r>
              <a:rPr kumimoji="1" lang="zh-CN" altLang="en-US" sz="2400" dirty="0"/>
              <a:t>，比如</a:t>
            </a:r>
            <a:r>
              <a:rPr kumimoji="1" lang="en-US" altLang="zh-CN" sz="2400" dirty="0"/>
              <a:t>\251</a:t>
            </a:r>
            <a:r>
              <a:rPr kumimoji="1" lang="zh-CN" altLang="en-US" sz="2400" dirty="0"/>
              <a:t>表示版权符号。</a:t>
            </a:r>
          </a:p>
          <a:p>
            <a:pPr marL="0" indent="0">
              <a:buNone/>
            </a:pPr>
            <a:r>
              <a:rPr kumimoji="1" lang="en-US" altLang="zh-CN" sz="2400" dirty="0"/>
              <a:t>\</a:t>
            </a:r>
            <a:r>
              <a:rPr kumimoji="1" lang="en-US" altLang="zh-CN" sz="2400" dirty="0" err="1"/>
              <a:t>xXX</a:t>
            </a:r>
            <a:r>
              <a:rPr kumimoji="1" lang="en-US" altLang="zh-CN" sz="2400" dirty="0"/>
              <a:t> </a:t>
            </a:r>
            <a:r>
              <a:rPr kumimoji="1" lang="zh-CN" altLang="en-US" sz="2400" dirty="0"/>
              <a:t>用两个十六进制数（</a:t>
            </a:r>
            <a:r>
              <a:rPr kumimoji="1" lang="en-US" altLang="zh-CN" sz="2400" dirty="0"/>
              <a:t>00</a:t>
            </a:r>
            <a:r>
              <a:rPr kumimoji="1" lang="zh-CN" altLang="en-US" sz="2400" dirty="0"/>
              <a:t>到</a:t>
            </a:r>
            <a:r>
              <a:rPr kumimoji="1" lang="en-US" altLang="zh-CN" sz="2400" dirty="0"/>
              <a:t>FF</a:t>
            </a:r>
            <a:r>
              <a:rPr kumimoji="1" lang="zh-CN" altLang="en-US" sz="2400" dirty="0"/>
              <a:t>）表示字符，</a:t>
            </a:r>
            <a:r>
              <a:rPr kumimoji="1" lang="en-US" altLang="zh-CN" sz="2400" dirty="0"/>
              <a:t>XX</a:t>
            </a:r>
            <a:r>
              <a:rPr kumimoji="1" lang="zh-CN" altLang="en-US" sz="2400" dirty="0"/>
              <a:t>对应该字符的</a:t>
            </a:r>
            <a:r>
              <a:rPr kumimoji="1" lang="en-US" altLang="zh-CN" sz="2400" dirty="0"/>
              <a:t>Unicode</a:t>
            </a:r>
            <a:r>
              <a:rPr kumimoji="1" lang="zh-CN" altLang="en-US" sz="2400" dirty="0"/>
              <a:t>，比如</a:t>
            </a:r>
            <a:r>
              <a:rPr kumimoji="1" lang="en-US" altLang="zh-CN" sz="2400" dirty="0"/>
              <a:t>\xA9</a:t>
            </a:r>
            <a:r>
              <a:rPr kumimoji="1" lang="zh-CN" altLang="en-US" sz="2400" dirty="0"/>
              <a:t>表示版权符号。</a:t>
            </a:r>
          </a:p>
          <a:p>
            <a:pPr marL="0" indent="0">
              <a:buNone/>
            </a:pPr>
            <a:r>
              <a:rPr kumimoji="1" lang="en-US" altLang="zh-CN" sz="2400" dirty="0"/>
              <a:t>\</a:t>
            </a:r>
            <a:r>
              <a:rPr kumimoji="1" lang="en-US" altLang="zh-CN" sz="2400" dirty="0" err="1"/>
              <a:t>uXXXX</a:t>
            </a:r>
            <a:r>
              <a:rPr kumimoji="1" lang="en-US" altLang="zh-CN" sz="2400" dirty="0"/>
              <a:t> </a:t>
            </a:r>
            <a:r>
              <a:rPr kumimoji="1" lang="zh-CN" altLang="en-US" sz="2400" dirty="0"/>
              <a:t>用四位十六进制的</a:t>
            </a:r>
            <a:r>
              <a:rPr kumimoji="1" lang="en-US" altLang="zh-CN" sz="2400" dirty="0"/>
              <a:t>Unicode</a:t>
            </a:r>
            <a:r>
              <a:rPr kumimoji="1" lang="zh-CN" altLang="en-US" sz="2400" dirty="0"/>
              <a:t>编号代表某个字符，比如</a:t>
            </a:r>
            <a:r>
              <a:rPr kumimoji="1" lang="en-US" altLang="zh-CN" sz="2400" dirty="0"/>
              <a:t>\u00A9</a:t>
            </a:r>
            <a:r>
              <a:rPr kumimoji="1" lang="zh-CN" altLang="en-US" sz="2400" dirty="0"/>
              <a:t>表示版权符号</a:t>
            </a:r>
            <a:r>
              <a:rPr kumimoji="1" lang="zh-CN" altLang="en-US" sz="2400" dirty="0" smtClean="0"/>
              <a:t>。</a:t>
            </a:r>
            <a:endParaRPr kumimoji="1" lang="en-US" altLang="zh-CN" sz="2400" dirty="0" smtClean="0"/>
          </a:p>
          <a:p>
            <a:pPr marL="0" indent="0">
              <a:buNone/>
            </a:pPr>
            <a:endParaRPr kumimoji="1" lang="en-US" altLang="zh-CN" sz="2400" dirty="0" smtClean="0"/>
          </a:p>
          <a:p>
            <a:pPr marL="0" indent="0">
              <a:buNone/>
            </a:pPr>
            <a:r>
              <a:rPr kumimoji="1" lang="zh-CN" altLang="en-US" sz="2400" dirty="0"/>
              <a:t>如果非特殊字符前面使用反斜杠，则反斜杠会被省略</a:t>
            </a:r>
            <a:r>
              <a:rPr kumimoji="1" lang="zh-CN" altLang="en-US" sz="2400" dirty="0" smtClean="0"/>
              <a:t>。</a:t>
            </a:r>
            <a:endParaRPr kumimoji="1" lang="en-US" altLang="zh-CN" sz="2400" dirty="0" smtClean="0"/>
          </a:p>
          <a:p>
            <a:pPr marL="0" indent="0">
              <a:buNone/>
            </a:pPr>
            <a:r>
              <a:rPr kumimoji="1" lang="en-US" altLang="zh-CN" sz="2400" dirty="0" smtClean="0"/>
              <a:t>'</a:t>
            </a:r>
            <a:r>
              <a:rPr kumimoji="1" lang="en-US" altLang="zh-CN" sz="2400" dirty="0"/>
              <a:t>\</a:t>
            </a:r>
            <a:r>
              <a:rPr kumimoji="1" lang="en-US" altLang="zh-CN" sz="2400" dirty="0" smtClean="0"/>
              <a:t>a’/</a:t>
            </a:r>
            <a:r>
              <a:rPr kumimoji="1" lang="en-US" altLang="zh-CN" sz="2400" dirty="0"/>
              <a:t>/ "a"</a:t>
            </a:r>
            <a:endParaRPr kumimoji="1" lang="zh-CN" altLang="en-US" sz="2400" dirty="0"/>
          </a:p>
        </p:txBody>
      </p:sp>
    </p:spTree>
    <p:extLst>
      <p:ext uri="{BB962C8B-B14F-4D97-AF65-F5344CB8AC3E}">
        <p14:creationId xmlns:p14="http://schemas.microsoft.com/office/powerpoint/2010/main" val="350471684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kumimoji="1" lang="zh-CN" altLang="en-US" dirty="0"/>
              <a:t>字符串与数组</a:t>
            </a:r>
          </a:p>
        </p:txBody>
      </p:sp>
      <p:sp>
        <p:nvSpPr>
          <p:cNvPr id="3" name="内容占位符 2"/>
          <p:cNvSpPr>
            <a:spLocks noGrp="1"/>
          </p:cNvSpPr>
          <p:nvPr>
            <p:ph idx="1"/>
          </p:nvPr>
        </p:nvSpPr>
        <p:spPr/>
        <p:txBody>
          <a:bodyPr>
            <a:normAutofit fontScale="85000" lnSpcReduction="20000"/>
          </a:bodyPr>
          <a:lstStyle/>
          <a:p>
            <a:pPr marL="0" indent="0">
              <a:buNone/>
            </a:pPr>
            <a:r>
              <a:rPr kumimoji="1" lang="zh-CN" altLang="en-US" dirty="0" smtClean="0"/>
              <a:t>字符串可以被视为字符数组</a:t>
            </a:r>
            <a:r>
              <a:rPr kumimoji="1" lang="zh-CN" altLang="en-US" dirty="0"/>
              <a:t>，因此可以使用数组的方括号运算符，用来返回某个位置的字符（从</a:t>
            </a:r>
            <a:r>
              <a:rPr kumimoji="1" lang="en-US" altLang="zh-CN" dirty="0"/>
              <a:t>0</a:t>
            </a:r>
            <a:r>
              <a:rPr kumimoji="1" lang="zh-CN" altLang="en-US" dirty="0"/>
              <a:t>开始）</a:t>
            </a:r>
            <a:r>
              <a:rPr kumimoji="1" lang="zh-CN" altLang="en-US" dirty="0" smtClean="0"/>
              <a:t>。</a:t>
            </a:r>
            <a:endParaRPr kumimoji="1" lang="zh-CN" altLang="en-US" dirty="0"/>
          </a:p>
          <a:p>
            <a:pPr marL="0" indent="0">
              <a:buNone/>
            </a:pPr>
            <a:r>
              <a:rPr kumimoji="1" lang="en-US" altLang="zh-CN" dirty="0" err="1"/>
              <a:t>var</a:t>
            </a:r>
            <a:r>
              <a:rPr kumimoji="1" lang="en-US" altLang="zh-CN" dirty="0"/>
              <a:t> s = '</a:t>
            </a:r>
            <a:r>
              <a:rPr kumimoji="1" lang="en-US" altLang="zh-CN" dirty="0" smtClean="0"/>
              <a:t>hello’;</a:t>
            </a:r>
            <a:endParaRPr kumimoji="1" lang="en-US" altLang="zh-CN" dirty="0"/>
          </a:p>
          <a:p>
            <a:pPr marL="0" indent="0">
              <a:buNone/>
            </a:pPr>
            <a:r>
              <a:rPr kumimoji="1" lang="en-US" altLang="zh-CN" dirty="0"/>
              <a:t>s[0] // "h"</a:t>
            </a:r>
          </a:p>
          <a:p>
            <a:pPr marL="0" indent="0">
              <a:buNone/>
            </a:pPr>
            <a:r>
              <a:rPr kumimoji="1" lang="en-US" altLang="zh-CN" dirty="0"/>
              <a:t>s[1] // "e"</a:t>
            </a:r>
          </a:p>
          <a:p>
            <a:pPr marL="0" indent="0">
              <a:buNone/>
            </a:pPr>
            <a:r>
              <a:rPr kumimoji="1" lang="en-US" altLang="zh-CN" dirty="0"/>
              <a:t>s[4] // "</a:t>
            </a:r>
            <a:r>
              <a:rPr kumimoji="1" lang="en-US" altLang="zh-CN" dirty="0" smtClean="0"/>
              <a:t>o”</a:t>
            </a:r>
            <a:endParaRPr kumimoji="1" lang="en-US" altLang="zh-CN" dirty="0"/>
          </a:p>
          <a:p>
            <a:pPr marL="0" indent="0">
              <a:buNone/>
            </a:pPr>
            <a:r>
              <a:rPr kumimoji="1" lang="en-US" altLang="zh-CN" dirty="0"/>
              <a:t>// </a:t>
            </a:r>
            <a:r>
              <a:rPr kumimoji="1" lang="zh-CN" altLang="en-US" dirty="0"/>
              <a:t>也可以直接对字符串使用方括号运算符</a:t>
            </a:r>
          </a:p>
          <a:p>
            <a:pPr marL="0" indent="0">
              <a:buNone/>
            </a:pPr>
            <a:r>
              <a:rPr kumimoji="1" lang="en-US" altLang="zh-CN" dirty="0"/>
              <a:t>'hello'[1] // "e"</a:t>
            </a:r>
          </a:p>
          <a:p>
            <a:pPr marL="0" indent="0">
              <a:buNone/>
            </a:pPr>
            <a:r>
              <a:rPr kumimoji="1" lang="zh-CN" altLang="en-US" dirty="0"/>
              <a:t>如果方括号中的数字超过字符串的范围，或者方括号中根本不是数字，则返回</a:t>
            </a:r>
            <a:r>
              <a:rPr kumimoji="1" lang="en-US" altLang="zh-CN" dirty="0"/>
              <a:t>undefined</a:t>
            </a:r>
            <a:r>
              <a:rPr kumimoji="1" lang="zh-CN" altLang="en-US" dirty="0"/>
              <a:t>。</a:t>
            </a:r>
          </a:p>
        </p:txBody>
      </p:sp>
    </p:spTree>
    <p:extLst>
      <p:ext uri="{BB962C8B-B14F-4D97-AF65-F5344CB8AC3E}">
        <p14:creationId xmlns:p14="http://schemas.microsoft.com/office/powerpoint/2010/main" val="154106107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09600"/>
            <a:ext cx="8229600" cy="5516563"/>
          </a:xfrm>
        </p:spPr>
        <p:txBody>
          <a:bodyPr>
            <a:normAutofit fontScale="85000" lnSpcReduction="20000"/>
          </a:bodyPr>
          <a:lstStyle/>
          <a:p>
            <a:pPr marL="0" indent="0">
              <a:buNone/>
            </a:pPr>
            <a:r>
              <a:rPr kumimoji="1" lang="zh-CN" altLang="en-US" dirty="0"/>
              <a:t>但是，字符串与数组的相似性仅此而已。实际上，字符串是类似数组的对</a:t>
            </a:r>
            <a:r>
              <a:rPr kumimoji="1" lang="zh-CN" altLang="en-US" dirty="0" smtClean="0"/>
              <a:t>象。</a:t>
            </a:r>
            <a:endParaRPr kumimoji="1" lang="zh-CN" altLang="en-US" dirty="0"/>
          </a:p>
          <a:p>
            <a:pPr marL="0" indent="0">
              <a:buNone/>
            </a:pPr>
            <a:r>
              <a:rPr kumimoji="1" lang="en-US" altLang="zh-CN" dirty="0" err="1">
                <a:latin typeface="+mn-ea"/>
                <a:ea typeface="+mn-ea"/>
              </a:rPr>
              <a:t>var</a:t>
            </a:r>
            <a:r>
              <a:rPr kumimoji="1" lang="en-US" altLang="zh-CN" dirty="0">
                <a:latin typeface="+mn-ea"/>
                <a:ea typeface="+mn-ea"/>
              </a:rPr>
              <a:t> s = "</a:t>
            </a:r>
            <a:r>
              <a:rPr kumimoji="1" lang="en-US" altLang="zh-CN" dirty="0" smtClean="0">
                <a:latin typeface="+mn-ea"/>
                <a:ea typeface="+mn-ea"/>
              </a:rPr>
              <a:t>hello</a:t>
            </a:r>
            <a:r>
              <a:rPr kumimoji="1" lang="en-US" altLang="zh-CN" dirty="0">
                <a:latin typeface="+mn-ea"/>
                <a:ea typeface="+mn-ea"/>
              </a:rPr>
              <a:t>"</a:t>
            </a:r>
            <a:r>
              <a:rPr kumimoji="1" lang="en-US" altLang="zh-CN" dirty="0" smtClean="0">
                <a:latin typeface="+mn-ea"/>
                <a:ea typeface="+mn-ea"/>
              </a:rPr>
              <a:t>;</a:t>
            </a:r>
            <a:endParaRPr kumimoji="1" lang="en-US" altLang="zh-CN" dirty="0">
              <a:latin typeface="+mn-ea"/>
              <a:ea typeface="+mn-ea"/>
            </a:endParaRPr>
          </a:p>
          <a:p>
            <a:pPr marL="0" indent="0">
              <a:buNone/>
            </a:pPr>
            <a:r>
              <a:rPr kumimoji="1" lang="en-US" altLang="zh-CN" dirty="0">
                <a:latin typeface="+mn-ea"/>
                <a:ea typeface="+mn-ea"/>
              </a:rPr>
              <a:t>delete s[0];</a:t>
            </a:r>
          </a:p>
          <a:p>
            <a:pPr marL="0" indent="0">
              <a:buNone/>
            </a:pPr>
            <a:r>
              <a:rPr kumimoji="1" lang="en-US" altLang="zh-CN" dirty="0">
                <a:latin typeface="+mn-ea"/>
                <a:ea typeface="+mn-ea"/>
              </a:rPr>
              <a:t>s // "</a:t>
            </a:r>
            <a:r>
              <a:rPr kumimoji="1" lang="en-US" altLang="zh-CN" dirty="0" smtClean="0">
                <a:latin typeface="+mn-ea"/>
                <a:ea typeface="+mn-ea"/>
              </a:rPr>
              <a:t>hello</a:t>
            </a:r>
            <a:r>
              <a:rPr kumimoji="1" lang="en-US" altLang="zh-CN" dirty="0">
                <a:latin typeface="+mn-ea"/>
                <a:ea typeface="+mn-ea"/>
              </a:rPr>
              <a:t>"</a:t>
            </a:r>
          </a:p>
          <a:p>
            <a:pPr marL="0" indent="0">
              <a:buNone/>
            </a:pPr>
            <a:r>
              <a:rPr kumimoji="1" lang="en-US" altLang="zh-CN" dirty="0">
                <a:latin typeface="+mn-ea"/>
                <a:ea typeface="+mn-ea"/>
              </a:rPr>
              <a:t>s[1] = </a:t>
            </a:r>
            <a:r>
              <a:rPr kumimoji="1" lang="en-US" altLang="zh-CN" dirty="0" smtClean="0">
                <a:latin typeface="+mn-ea"/>
                <a:ea typeface="+mn-ea"/>
              </a:rPr>
              <a:t>‘a’;//</a:t>
            </a:r>
            <a:r>
              <a:rPr kumimoji="1" lang="zh-CN" altLang="en-US" dirty="0" smtClean="0">
                <a:latin typeface="+mn-ea"/>
                <a:ea typeface="+mn-ea"/>
              </a:rPr>
              <a:t>注意：这种访问方法</a:t>
            </a:r>
            <a:r>
              <a:rPr kumimoji="1" lang="en-US" altLang="zh-CN" dirty="0" smtClean="0">
                <a:latin typeface="+mn-ea"/>
                <a:ea typeface="+mn-ea"/>
              </a:rPr>
              <a:t>IE6</a:t>
            </a:r>
            <a:r>
              <a:rPr kumimoji="1" lang="zh-CN" altLang="en-US" dirty="0" smtClean="0">
                <a:latin typeface="+mn-ea"/>
                <a:ea typeface="+mn-ea"/>
              </a:rPr>
              <a:t>－</a:t>
            </a:r>
            <a:r>
              <a:rPr kumimoji="1" lang="en-US" altLang="zh-CN" dirty="0" smtClean="0">
                <a:latin typeface="+mn-ea"/>
                <a:ea typeface="+mn-ea"/>
              </a:rPr>
              <a:t>7</a:t>
            </a:r>
            <a:r>
              <a:rPr kumimoji="1" lang="zh-CN" altLang="en-US" dirty="0" smtClean="0">
                <a:latin typeface="+mn-ea"/>
                <a:ea typeface="+mn-ea"/>
              </a:rPr>
              <a:t>不支持，会返回</a:t>
            </a:r>
            <a:r>
              <a:rPr kumimoji="1" lang="en-US" altLang="zh-CN" dirty="0" smtClean="0">
                <a:latin typeface="+mn-ea"/>
                <a:ea typeface="+mn-ea"/>
              </a:rPr>
              <a:t>undefined</a:t>
            </a:r>
            <a:endParaRPr kumimoji="1" lang="en-US" altLang="zh-CN" dirty="0">
              <a:latin typeface="+mn-ea"/>
              <a:ea typeface="+mn-ea"/>
            </a:endParaRPr>
          </a:p>
          <a:p>
            <a:pPr marL="0" indent="0">
              <a:buNone/>
            </a:pPr>
            <a:r>
              <a:rPr kumimoji="1" lang="en-US" altLang="zh-CN" dirty="0">
                <a:latin typeface="+mn-ea"/>
                <a:ea typeface="+mn-ea"/>
              </a:rPr>
              <a:t>s // "</a:t>
            </a:r>
            <a:r>
              <a:rPr kumimoji="1" lang="en-US" altLang="zh-CN" dirty="0" smtClean="0">
                <a:latin typeface="+mn-ea"/>
                <a:ea typeface="+mn-ea"/>
              </a:rPr>
              <a:t>hello</a:t>
            </a:r>
            <a:r>
              <a:rPr kumimoji="1" lang="en-US" altLang="zh-CN" dirty="0">
                <a:latin typeface="+mn-ea"/>
                <a:ea typeface="+mn-ea"/>
              </a:rPr>
              <a:t>"</a:t>
            </a:r>
          </a:p>
          <a:p>
            <a:pPr marL="0" indent="0">
              <a:buNone/>
            </a:pPr>
            <a:r>
              <a:rPr kumimoji="1" lang="en-US" altLang="zh-CN" dirty="0">
                <a:latin typeface="+mn-ea"/>
                <a:ea typeface="+mn-ea"/>
              </a:rPr>
              <a:t>s[5] = '!';</a:t>
            </a:r>
          </a:p>
          <a:p>
            <a:pPr marL="0" indent="0">
              <a:buNone/>
            </a:pPr>
            <a:r>
              <a:rPr kumimoji="1" lang="en-US" altLang="zh-CN" dirty="0">
                <a:latin typeface="+mn-ea"/>
                <a:ea typeface="+mn-ea"/>
              </a:rPr>
              <a:t>s // "</a:t>
            </a:r>
            <a:r>
              <a:rPr kumimoji="1" lang="en-US" altLang="zh-CN" dirty="0" smtClean="0">
                <a:latin typeface="+mn-ea"/>
                <a:ea typeface="+mn-ea"/>
              </a:rPr>
              <a:t>hello</a:t>
            </a:r>
            <a:r>
              <a:rPr kumimoji="1" lang="en-US" altLang="zh-CN" dirty="0">
                <a:latin typeface="+mn-ea"/>
                <a:ea typeface="+mn-ea"/>
              </a:rPr>
              <a:t>"</a:t>
            </a:r>
          </a:p>
          <a:p>
            <a:pPr marL="0" indent="0">
              <a:buNone/>
            </a:pPr>
            <a:r>
              <a:rPr kumimoji="1" lang="zh-CN" altLang="en-US" dirty="0" smtClean="0"/>
              <a:t>这表示</a:t>
            </a:r>
            <a:r>
              <a:rPr kumimoji="1" lang="zh-CN" altLang="en-US" dirty="0"/>
              <a:t>，字符串内部的单个字符无法改变和增删，这些操作会默默地失败</a:t>
            </a:r>
            <a:r>
              <a:rPr kumimoji="1" lang="zh-CN" altLang="en-US" dirty="0" smtClean="0"/>
              <a:t>。</a:t>
            </a:r>
            <a:r>
              <a:rPr kumimoji="1" lang="en-US" altLang="zh-CN" dirty="0" smtClean="0"/>
              <a:t>length</a:t>
            </a:r>
            <a:r>
              <a:rPr kumimoji="1" lang="zh-CN" altLang="en-US" dirty="0" smtClean="0"/>
              <a:t>属性也是无法改变</a:t>
            </a:r>
            <a:r>
              <a:rPr kumimoji="1" lang="zh-CN" altLang="en-US" dirty="0"/>
              <a:t>的。</a:t>
            </a:r>
          </a:p>
        </p:txBody>
      </p:sp>
    </p:spTree>
    <p:extLst>
      <p:ext uri="{BB962C8B-B14F-4D97-AF65-F5344CB8AC3E}">
        <p14:creationId xmlns:p14="http://schemas.microsoft.com/office/powerpoint/2010/main" val="16213750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7700"/>
            <a:ext cx="8229600" cy="5478463"/>
          </a:xfrm>
        </p:spPr>
        <p:txBody>
          <a:bodyPr>
            <a:normAutofit fontScale="92500" lnSpcReduction="20000"/>
          </a:bodyPr>
          <a:lstStyle/>
          <a:p>
            <a:pPr marL="0" indent="0">
              <a:buNone/>
            </a:pPr>
            <a:r>
              <a:rPr kumimoji="1" lang="en-US" altLang="zh-TW" dirty="0" err="1">
                <a:latin typeface="+mn-ea"/>
                <a:ea typeface="+mn-ea"/>
              </a:rPr>
              <a:t>var</a:t>
            </a:r>
            <a:r>
              <a:rPr kumimoji="1" lang="en-US" altLang="zh-TW" dirty="0">
                <a:latin typeface="+mn-ea"/>
                <a:ea typeface="+mn-ea"/>
              </a:rPr>
              <a:t> s = 'hello';</a:t>
            </a:r>
          </a:p>
          <a:p>
            <a:pPr marL="0" indent="0">
              <a:buNone/>
            </a:pPr>
            <a:r>
              <a:rPr kumimoji="1" lang="en-US" altLang="zh-TW" dirty="0" err="1">
                <a:latin typeface="+mn-ea"/>
                <a:ea typeface="+mn-ea"/>
              </a:rPr>
              <a:t>s.length</a:t>
            </a:r>
            <a:r>
              <a:rPr kumimoji="1" lang="en-US" altLang="zh-TW" dirty="0">
                <a:latin typeface="+mn-ea"/>
                <a:ea typeface="+mn-ea"/>
              </a:rPr>
              <a:t> // </a:t>
            </a:r>
            <a:r>
              <a:rPr kumimoji="1" lang="en-US" altLang="zh-TW" dirty="0" smtClean="0">
                <a:latin typeface="+mn-ea"/>
                <a:ea typeface="+mn-ea"/>
              </a:rPr>
              <a:t>5</a:t>
            </a:r>
            <a:endParaRPr kumimoji="1" lang="en-US" altLang="zh-TW" dirty="0">
              <a:latin typeface="+mn-ea"/>
              <a:ea typeface="+mn-ea"/>
            </a:endParaRPr>
          </a:p>
          <a:p>
            <a:pPr marL="0" indent="0">
              <a:buNone/>
            </a:pPr>
            <a:r>
              <a:rPr kumimoji="1" lang="en-US" altLang="zh-TW" dirty="0" err="1" smtClean="0">
                <a:latin typeface="+mn-ea"/>
                <a:ea typeface="+mn-ea"/>
              </a:rPr>
              <a:t>s.length</a:t>
            </a:r>
            <a:r>
              <a:rPr kumimoji="1" lang="en-US" altLang="zh-TW" dirty="0" smtClean="0">
                <a:latin typeface="+mn-ea"/>
                <a:ea typeface="+mn-ea"/>
              </a:rPr>
              <a:t> </a:t>
            </a:r>
            <a:r>
              <a:rPr kumimoji="1" lang="en-US" altLang="zh-TW" dirty="0">
                <a:latin typeface="+mn-ea"/>
                <a:ea typeface="+mn-ea"/>
              </a:rPr>
              <a:t>= 7;</a:t>
            </a:r>
          </a:p>
          <a:p>
            <a:pPr marL="0" indent="0">
              <a:buNone/>
            </a:pPr>
            <a:r>
              <a:rPr kumimoji="1" lang="en-US" altLang="zh-TW" dirty="0" err="1">
                <a:latin typeface="+mn-ea"/>
                <a:ea typeface="+mn-ea"/>
              </a:rPr>
              <a:t>s.length</a:t>
            </a:r>
            <a:r>
              <a:rPr kumimoji="1" lang="en-US" altLang="zh-TW" dirty="0">
                <a:latin typeface="+mn-ea"/>
                <a:ea typeface="+mn-ea"/>
              </a:rPr>
              <a:t> // 5</a:t>
            </a:r>
          </a:p>
          <a:p>
            <a:pPr marL="0" indent="0">
              <a:buNone/>
            </a:pPr>
            <a:r>
              <a:rPr kumimoji="1" lang="zh-TW" altLang="en-US" dirty="0"/>
              <a:t>上面代码表示字符串的</a:t>
            </a:r>
            <a:r>
              <a:rPr kumimoji="1" lang="en-US" altLang="zh-TW" dirty="0"/>
              <a:t>length</a:t>
            </a:r>
            <a:r>
              <a:rPr kumimoji="1" lang="zh-TW" altLang="en-US" dirty="0"/>
              <a:t>属性无法改变，但是不会报错</a:t>
            </a:r>
            <a:r>
              <a:rPr kumimoji="1" lang="zh-TW" altLang="en-US" dirty="0" smtClean="0"/>
              <a:t>。字符串也无法</a:t>
            </a:r>
            <a:r>
              <a:rPr kumimoji="1" lang="zh-TW" altLang="en-US" dirty="0"/>
              <a:t>添加新属性</a:t>
            </a:r>
            <a:r>
              <a:rPr kumimoji="1" lang="zh-TW" altLang="en-US" dirty="0" smtClean="0"/>
              <a:t>。</a:t>
            </a:r>
            <a:endParaRPr kumimoji="1" lang="zh-TW" altLang="en-US" dirty="0"/>
          </a:p>
          <a:p>
            <a:pPr marL="0" indent="0">
              <a:buNone/>
            </a:pPr>
            <a:r>
              <a:rPr kumimoji="1" lang="en-US" altLang="zh-TW" dirty="0" err="1">
                <a:latin typeface="+mn-ea"/>
                <a:ea typeface="+mn-ea"/>
              </a:rPr>
              <a:t>var</a:t>
            </a:r>
            <a:r>
              <a:rPr kumimoji="1" lang="en-US" altLang="zh-TW" dirty="0">
                <a:latin typeface="+mn-ea"/>
                <a:ea typeface="+mn-ea"/>
              </a:rPr>
              <a:t> s = "Hello World";</a:t>
            </a:r>
          </a:p>
          <a:p>
            <a:pPr marL="0" indent="0">
              <a:buNone/>
            </a:pPr>
            <a:r>
              <a:rPr kumimoji="1" lang="en-US" altLang="zh-TW" dirty="0" err="1">
                <a:latin typeface="+mn-ea"/>
                <a:ea typeface="+mn-ea"/>
              </a:rPr>
              <a:t>s.x</a:t>
            </a:r>
            <a:r>
              <a:rPr kumimoji="1" lang="en-US" altLang="zh-TW" dirty="0">
                <a:latin typeface="+mn-ea"/>
                <a:ea typeface="+mn-ea"/>
              </a:rPr>
              <a:t> = 123;</a:t>
            </a:r>
          </a:p>
          <a:p>
            <a:pPr marL="0" indent="0">
              <a:buNone/>
            </a:pPr>
            <a:r>
              <a:rPr kumimoji="1" lang="en-US" altLang="zh-TW" dirty="0" err="1">
                <a:latin typeface="+mn-ea"/>
                <a:ea typeface="+mn-ea"/>
              </a:rPr>
              <a:t>s.x</a:t>
            </a:r>
            <a:r>
              <a:rPr kumimoji="1" lang="en-US" altLang="zh-TW" dirty="0">
                <a:latin typeface="+mn-ea"/>
                <a:ea typeface="+mn-ea"/>
              </a:rPr>
              <a:t> // undefined</a:t>
            </a:r>
          </a:p>
          <a:p>
            <a:pPr marL="0" indent="0">
              <a:buNone/>
            </a:pPr>
            <a:r>
              <a:rPr kumimoji="1" lang="zh-TW" altLang="en-US" dirty="0"/>
              <a:t>上面代码为字符串</a:t>
            </a:r>
            <a:r>
              <a:rPr kumimoji="1" lang="en-US" altLang="zh-TW" dirty="0"/>
              <a:t>s</a:t>
            </a:r>
            <a:r>
              <a:rPr kumimoji="1" lang="zh-TW" altLang="en-US" dirty="0"/>
              <a:t>添加了一个</a:t>
            </a:r>
            <a:r>
              <a:rPr kumimoji="1" lang="en-US" altLang="zh-TW" dirty="0"/>
              <a:t>x</a:t>
            </a:r>
            <a:r>
              <a:rPr kumimoji="1" lang="zh-TW" altLang="en-US" dirty="0"/>
              <a:t>属性，结果无效，总是返回</a:t>
            </a:r>
            <a:r>
              <a:rPr kumimoji="1" lang="en-US" altLang="zh-TW" dirty="0"/>
              <a:t>undefined</a:t>
            </a:r>
            <a:r>
              <a:rPr kumimoji="1" lang="zh-TW" altLang="en-US" dirty="0"/>
              <a:t>。</a:t>
            </a:r>
            <a:endParaRPr kumimoji="1" lang="zh-CN" altLang="en-US" dirty="0"/>
          </a:p>
        </p:txBody>
      </p:sp>
    </p:spTree>
    <p:extLst>
      <p:ext uri="{BB962C8B-B14F-4D97-AF65-F5344CB8AC3E}">
        <p14:creationId xmlns:p14="http://schemas.microsoft.com/office/powerpoint/2010/main" val="258689161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2.1.3 </a:t>
            </a:r>
            <a:r>
              <a:rPr kumimoji="1" lang="zh-CN" altLang="en-US" dirty="0" smtClean="0"/>
              <a:t>布尔值</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a:t>如果</a:t>
            </a:r>
            <a:r>
              <a:rPr kumimoji="1" lang="en-US" altLang="zh-CN" dirty="0"/>
              <a:t>JavaScript</a:t>
            </a:r>
            <a:r>
              <a:rPr kumimoji="1" lang="zh-CN" altLang="en-US" dirty="0"/>
              <a:t>预期某个位置应该是布尔值，会将该位置上现有的值自动转为布尔值。转换规则是除了下面六个值被转为</a:t>
            </a:r>
            <a:r>
              <a:rPr kumimoji="1" lang="en-US" altLang="zh-CN" dirty="0"/>
              <a:t>false</a:t>
            </a:r>
            <a:r>
              <a:rPr kumimoji="1" lang="zh-CN" altLang="en-US" dirty="0"/>
              <a:t>，其他值都视为</a:t>
            </a:r>
            <a:r>
              <a:rPr kumimoji="1" lang="en-US" altLang="zh-CN" dirty="0"/>
              <a:t>true</a:t>
            </a:r>
            <a:r>
              <a:rPr kumimoji="1" lang="zh-CN" altLang="en-US" dirty="0" smtClean="0"/>
              <a:t>。</a:t>
            </a:r>
            <a:endParaRPr kumimoji="1" lang="en-US" altLang="zh-CN" dirty="0" smtClean="0"/>
          </a:p>
          <a:p>
            <a:pPr marL="0" indent="0">
              <a:buNone/>
            </a:pPr>
            <a:endParaRPr kumimoji="1" lang="en-US" altLang="zh-CN" dirty="0"/>
          </a:p>
          <a:p>
            <a:pPr marL="0" indent="0">
              <a:buNone/>
            </a:pPr>
            <a:r>
              <a:rPr kumimoji="1" lang="en-US" altLang="zh-CN" dirty="0"/>
              <a:t>undefined</a:t>
            </a:r>
            <a:r>
              <a:rPr kumimoji="1" lang="zh-CN" altLang="en-US" dirty="0"/>
              <a:t>、</a:t>
            </a:r>
            <a:r>
              <a:rPr kumimoji="1" lang="en-US" altLang="zh-CN" dirty="0"/>
              <a:t>null</a:t>
            </a:r>
            <a:r>
              <a:rPr kumimoji="1" lang="zh-CN" altLang="en-US" dirty="0"/>
              <a:t>、</a:t>
            </a:r>
            <a:r>
              <a:rPr kumimoji="1" lang="en-US" altLang="zh-CN" dirty="0"/>
              <a:t>false</a:t>
            </a:r>
            <a:r>
              <a:rPr kumimoji="1" lang="zh-CN" altLang="en-US" dirty="0"/>
              <a:t>、</a:t>
            </a:r>
            <a:r>
              <a:rPr kumimoji="1" lang="en-US" altLang="zh-CN" dirty="0"/>
              <a:t>0</a:t>
            </a:r>
            <a:r>
              <a:rPr kumimoji="1" lang="zh-CN" altLang="en-US" dirty="0"/>
              <a:t>、</a:t>
            </a:r>
            <a:r>
              <a:rPr kumimoji="1" lang="en-US" altLang="zh-CN" dirty="0" err="1"/>
              <a:t>NaN</a:t>
            </a:r>
            <a:r>
              <a:rPr kumimoji="1" lang="zh-CN" altLang="en-US" dirty="0" smtClean="0"/>
              <a:t>、</a:t>
            </a:r>
            <a:r>
              <a:rPr kumimoji="1" lang="fr-FR" altLang="zh-CN" dirty="0"/>
              <a:t>''</a:t>
            </a:r>
            <a:r>
              <a:rPr kumimoji="1" lang="zh-CN" altLang="en-US" dirty="0" smtClean="0"/>
              <a:t>（</a:t>
            </a:r>
            <a:r>
              <a:rPr kumimoji="1" lang="zh-CN" altLang="en-US" dirty="0"/>
              <a:t>空字符串</a:t>
            </a:r>
            <a:r>
              <a:rPr kumimoji="1" lang="zh-CN" altLang="en-US" dirty="0" smtClean="0"/>
              <a:t>）</a:t>
            </a:r>
            <a:endParaRPr kumimoji="1" lang="zh-CN" altLang="en-US" dirty="0"/>
          </a:p>
        </p:txBody>
      </p:sp>
    </p:spTree>
    <p:extLst>
      <p:ext uri="{BB962C8B-B14F-4D97-AF65-F5344CB8AC3E}">
        <p14:creationId xmlns:p14="http://schemas.microsoft.com/office/powerpoint/2010/main" val="40165047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a:xfrm>
            <a:off x="1981200" y="1020233"/>
            <a:ext cx="5562600" cy="4184651"/>
          </a:xfrm>
        </p:spPr>
        <p:txBody>
          <a:bodyPr/>
          <a:lstStyle/>
          <a:p>
            <a:pPr marL="0" indent="0" algn="ctr">
              <a:buFont typeface="Arial" charset="0"/>
              <a:buNone/>
            </a:pPr>
            <a:endParaRPr lang="en-US" altLang="zh-CN" dirty="0">
              <a:solidFill>
                <a:schemeClr val="bg1"/>
              </a:solidFill>
              <a:latin typeface="Calibri" charset="0"/>
              <a:ea typeface="宋体" charset="0"/>
            </a:endParaRPr>
          </a:p>
          <a:p>
            <a:pPr marL="0" indent="0">
              <a:buFont typeface="Arial" charset="0"/>
              <a:buNone/>
            </a:pPr>
            <a:r>
              <a:rPr lang="en-US" altLang="zh-CN" sz="4000" dirty="0" smtClean="0">
                <a:solidFill>
                  <a:schemeClr val="bg1"/>
                </a:solidFill>
                <a:latin typeface="方正兰亭纤黑_GBK" charset="0"/>
                <a:ea typeface="Hiragino Sans GB W3" charset="0"/>
                <a:cs typeface="Hiragino Sans GB W3" charset="0"/>
              </a:rPr>
              <a:t>Chapt1 </a:t>
            </a:r>
            <a:r>
              <a:rPr lang="zh-CN" altLang="en-US" sz="4000" dirty="0" smtClean="0">
                <a:solidFill>
                  <a:schemeClr val="bg1"/>
                </a:solidFill>
                <a:latin typeface="方正兰亭纤黑_GBK" charset="0"/>
                <a:ea typeface="Hiragino Sans GB W3" charset="0"/>
                <a:cs typeface="Hiragino Sans GB W3" charset="0"/>
              </a:rPr>
              <a:t>准备工作</a:t>
            </a:r>
            <a:r>
              <a:rPr lang="en-US" altLang="zh-CN" sz="4000" dirty="0" smtClean="0">
                <a:solidFill>
                  <a:schemeClr val="bg1"/>
                </a:solidFill>
                <a:latin typeface="方正兰亭纤黑_GBK" charset="0"/>
                <a:ea typeface="Hiragino Sans GB W3" charset="0"/>
                <a:cs typeface="Hiragino Sans GB W3" charset="0"/>
              </a:rPr>
              <a:t> </a:t>
            </a:r>
            <a:endParaRPr lang="en-US" altLang="zh-CN" sz="4000" dirty="0">
              <a:solidFill>
                <a:schemeClr val="bg1"/>
              </a:solidFill>
              <a:latin typeface="方正兰亭纤黑_GBK" charset="0"/>
              <a:ea typeface="Hiragino Sans GB W3" charset="0"/>
              <a:cs typeface="Hiragino Sans GB W3" charset="0"/>
            </a:endParaRPr>
          </a:p>
          <a:p>
            <a:pPr marL="0" indent="0">
              <a:buFont typeface="Arial" charset="0"/>
              <a:buNone/>
            </a:pPr>
            <a:endParaRPr lang="en-US" altLang="zh-CN" sz="2400" dirty="0" smtClean="0">
              <a:solidFill>
                <a:schemeClr val="bg1"/>
              </a:solidFill>
              <a:latin typeface="方正兰亭纤黑_GBK" charset="0"/>
              <a:ea typeface="Hiragino Sans GB W3" charset="0"/>
              <a:cs typeface="Hiragino Sans GB W3" charset="0"/>
            </a:endParaRPr>
          </a:p>
          <a:p>
            <a:pPr marL="0" indent="0">
              <a:buFont typeface="Arial" charset="0"/>
              <a:buNone/>
            </a:pPr>
            <a:r>
              <a:rPr lang="en-US" altLang="zh-CN" sz="2800" dirty="0" smtClean="0">
                <a:solidFill>
                  <a:schemeClr val="bg1"/>
                </a:solidFill>
                <a:latin typeface="方正兰亭纤黑_GBK" charset="0"/>
                <a:ea typeface="Hiragino Sans GB W3" charset="0"/>
                <a:cs typeface="Hiragino Sans GB W3" charset="0"/>
              </a:rPr>
              <a:t>1.1 </a:t>
            </a:r>
            <a:r>
              <a:rPr lang="zh-CN" altLang="en-US" sz="2800" dirty="0" smtClean="0">
                <a:solidFill>
                  <a:schemeClr val="bg1"/>
                </a:solidFill>
                <a:latin typeface="方正兰亭纤黑_GBK" charset="0"/>
                <a:ea typeface="Hiragino Sans GB W3" charset="0"/>
                <a:cs typeface="Hiragino Sans GB W3" charset="0"/>
              </a:rPr>
              <a:t>基本知识</a:t>
            </a:r>
            <a:endParaRPr lang="en-US" altLang="zh-CN" sz="2800" dirty="0" smtClean="0">
              <a:solidFill>
                <a:schemeClr val="bg1"/>
              </a:solidFill>
              <a:latin typeface="方正兰亭纤黑_GBK" charset="0"/>
              <a:ea typeface="Hiragino Sans GB W3" charset="0"/>
              <a:cs typeface="Hiragino Sans GB W3" charset="0"/>
            </a:endParaRPr>
          </a:p>
          <a:p>
            <a:pPr marL="0" indent="0">
              <a:buFont typeface="Arial" charset="0"/>
              <a:buNone/>
            </a:pPr>
            <a:r>
              <a:rPr lang="en-US" altLang="zh-CN" sz="2800" dirty="0" smtClean="0">
                <a:solidFill>
                  <a:schemeClr val="bg1"/>
                </a:solidFill>
                <a:latin typeface="方正兰亭纤黑_GBK" charset="0"/>
                <a:ea typeface="Hiragino Sans GB W3" charset="0"/>
                <a:cs typeface="Hiragino Sans GB W3" charset="0"/>
              </a:rPr>
              <a:t>1.2 </a:t>
            </a:r>
            <a:r>
              <a:rPr lang="zh-CN" altLang="en-US" sz="2800" dirty="0" smtClean="0">
                <a:solidFill>
                  <a:schemeClr val="bg1"/>
                </a:solidFill>
                <a:latin typeface="方正兰亭纤黑_GBK" charset="0"/>
                <a:ea typeface="Hiragino Sans GB W3" charset="0"/>
                <a:cs typeface="Hiragino Sans GB W3" charset="0"/>
              </a:rPr>
              <a:t>实验环境</a:t>
            </a:r>
            <a:endParaRPr lang="zh-CN" altLang="en-US" sz="2800" dirty="0">
              <a:solidFill>
                <a:schemeClr val="bg1"/>
              </a:solidFill>
              <a:latin typeface="方正兰亭纤黑_GBK" charset="0"/>
              <a:ea typeface="Hiragino Sans GB W3" charset="0"/>
              <a:cs typeface="Hiragino Sans GB W3" charset="0"/>
            </a:endParaRPr>
          </a:p>
        </p:txBody>
      </p:sp>
    </p:spTree>
    <p:extLst>
      <p:ext uri="{BB962C8B-B14F-4D97-AF65-F5344CB8AC3E}">
        <p14:creationId xmlns:p14="http://schemas.microsoft.com/office/powerpoint/2010/main" val="417718302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2.1.4 null</a:t>
            </a:r>
            <a:r>
              <a:rPr kumimoji="1" lang="zh-CN" altLang="en-US" dirty="0" smtClean="0"/>
              <a:t>和</a:t>
            </a:r>
            <a:r>
              <a:rPr kumimoji="1" lang="en-US" altLang="zh-CN" dirty="0" smtClean="0"/>
              <a:t>undefined</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1995</a:t>
            </a:r>
            <a:r>
              <a:rPr kumimoji="1" lang="zh-CN" altLang="en-US" dirty="0"/>
              <a:t>年</a:t>
            </a:r>
            <a:r>
              <a:rPr kumimoji="1" lang="en-US" altLang="zh-CN" dirty="0"/>
              <a:t>JavaScript</a:t>
            </a:r>
            <a:r>
              <a:rPr kumimoji="1" lang="zh-CN" altLang="en-US" dirty="0"/>
              <a:t>诞生时，最初像</a:t>
            </a:r>
            <a:r>
              <a:rPr kumimoji="1" lang="en-US" altLang="zh-CN" dirty="0"/>
              <a:t>Java</a:t>
            </a:r>
            <a:r>
              <a:rPr kumimoji="1" lang="zh-CN" altLang="en-US" dirty="0"/>
              <a:t>一样，只设置了</a:t>
            </a:r>
            <a:r>
              <a:rPr kumimoji="1" lang="en-US" altLang="zh-CN" dirty="0"/>
              <a:t>null</a:t>
            </a:r>
            <a:r>
              <a:rPr kumimoji="1" lang="zh-CN" altLang="en-US" dirty="0"/>
              <a:t>作为</a:t>
            </a:r>
            <a:r>
              <a:rPr kumimoji="1" lang="zh-CN" altLang="en-US" dirty="0" smtClean="0"/>
              <a:t>表示</a:t>
            </a:r>
            <a:r>
              <a:rPr kumimoji="1" lang="en-US" altLang="zh-CN" dirty="0" smtClean="0"/>
              <a:t>“</a:t>
            </a:r>
            <a:r>
              <a:rPr kumimoji="1" lang="zh-CN" altLang="en-US" dirty="0" smtClean="0"/>
              <a:t>无</a:t>
            </a:r>
            <a:r>
              <a:rPr kumimoji="1" lang="en-US" altLang="zh-CN" dirty="0" smtClean="0"/>
              <a:t>”</a:t>
            </a:r>
            <a:r>
              <a:rPr kumimoji="1" lang="zh-CN" altLang="en-US" dirty="0" smtClean="0"/>
              <a:t>的值</a:t>
            </a:r>
            <a:r>
              <a:rPr kumimoji="1" lang="zh-CN" altLang="en-US" dirty="0"/>
              <a:t>。根据</a:t>
            </a:r>
            <a:r>
              <a:rPr kumimoji="1" lang="en-US" altLang="zh-CN" dirty="0"/>
              <a:t>C</a:t>
            </a:r>
            <a:r>
              <a:rPr kumimoji="1" lang="zh-CN" altLang="en-US" dirty="0"/>
              <a:t>语言的传统，</a:t>
            </a:r>
            <a:r>
              <a:rPr kumimoji="1" lang="en-US" altLang="zh-CN" dirty="0"/>
              <a:t>null</a:t>
            </a:r>
            <a:r>
              <a:rPr kumimoji="1" lang="zh-CN" altLang="en-US" dirty="0"/>
              <a:t>被设计成可以自动转为</a:t>
            </a:r>
            <a:r>
              <a:rPr kumimoji="1" lang="en-US" altLang="zh-CN" dirty="0"/>
              <a:t>0</a:t>
            </a:r>
            <a:r>
              <a:rPr kumimoji="1" lang="zh-CN" altLang="en-US" dirty="0" smtClean="0"/>
              <a:t>。</a:t>
            </a:r>
            <a:endParaRPr kumimoji="1" lang="en-US" altLang="zh-CN" dirty="0" smtClean="0"/>
          </a:p>
          <a:p>
            <a:pPr marL="0" indent="0">
              <a:buNone/>
            </a:pPr>
            <a:endParaRPr kumimoji="1" lang="en-US" altLang="zh-CN" dirty="0"/>
          </a:p>
          <a:p>
            <a:pPr marL="0" indent="0">
              <a:buNone/>
            </a:pPr>
            <a:r>
              <a:rPr kumimoji="1" lang="en-US" altLang="zh-CN" dirty="0" smtClean="0"/>
              <a:t>Number</a:t>
            </a:r>
            <a:r>
              <a:rPr kumimoji="1" lang="en-US" altLang="zh-CN" dirty="0"/>
              <a:t>(null)</a:t>
            </a:r>
          </a:p>
          <a:p>
            <a:pPr marL="0" indent="0">
              <a:buNone/>
            </a:pPr>
            <a:r>
              <a:rPr kumimoji="1" lang="en-US" altLang="zh-CN" dirty="0"/>
              <a:t>// </a:t>
            </a:r>
            <a:r>
              <a:rPr kumimoji="1" lang="en-US" altLang="zh-CN" dirty="0" smtClean="0"/>
              <a:t>0</a:t>
            </a:r>
            <a:endParaRPr kumimoji="1" lang="en-US" altLang="zh-CN" dirty="0"/>
          </a:p>
          <a:p>
            <a:pPr marL="0" indent="0">
              <a:buNone/>
            </a:pPr>
            <a:r>
              <a:rPr kumimoji="1" lang="en-US" altLang="zh-CN" dirty="0"/>
              <a:t>5 + null</a:t>
            </a:r>
          </a:p>
          <a:p>
            <a:pPr marL="0" indent="0">
              <a:buNone/>
            </a:pPr>
            <a:r>
              <a:rPr kumimoji="1" lang="en-US" altLang="zh-CN" dirty="0"/>
              <a:t>// 5</a:t>
            </a:r>
            <a:endParaRPr kumimoji="1" lang="zh-CN" altLang="en-US" dirty="0"/>
          </a:p>
        </p:txBody>
      </p:sp>
    </p:spTree>
    <p:extLst>
      <p:ext uri="{BB962C8B-B14F-4D97-AF65-F5344CB8AC3E}">
        <p14:creationId xmlns:p14="http://schemas.microsoft.com/office/powerpoint/2010/main" val="524064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dirty="0" smtClean="0"/>
              <a:t>但是，</a:t>
            </a:r>
            <a:r>
              <a:rPr kumimoji="1" lang="en-US" altLang="zh-CN" dirty="0" smtClean="0"/>
              <a:t>null</a:t>
            </a:r>
            <a:r>
              <a:rPr kumimoji="1" lang="zh-CN" altLang="en-US" dirty="0"/>
              <a:t>像在</a:t>
            </a:r>
            <a:r>
              <a:rPr kumimoji="1" lang="en-US" altLang="zh-CN" dirty="0"/>
              <a:t>Java</a:t>
            </a:r>
            <a:r>
              <a:rPr kumimoji="1" lang="zh-CN" altLang="en-US" dirty="0"/>
              <a:t>里一样，被当成一个对象</a:t>
            </a:r>
            <a:r>
              <a:rPr kumimoji="1" lang="zh-CN" altLang="en-US" dirty="0" smtClean="0"/>
              <a:t>。而表示</a:t>
            </a:r>
            <a:r>
              <a:rPr kumimoji="1" lang="en-US" altLang="zh-CN" dirty="0" smtClean="0"/>
              <a:t>“</a:t>
            </a:r>
            <a:r>
              <a:rPr kumimoji="1" lang="zh-CN" altLang="en-US" dirty="0" smtClean="0"/>
              <a:t>无</a:t>
            </a:r>
            <a:r>
              <a:rPr kumimoji="1" lang="en-US" altLang="zh-CN" dirty="0" smtClean="0"/>
              <a:t>”</a:t>
            </a:r>
            <a:r>
              <a:rPr kumimoji="1" lang="zh-CN" altLang="en-US" dirty="0" smtClean="0"/>
              <a:t>的值</a:t>
            </a:r>
            <a:r>
              <a:rPr kumimoji="1" lang="zh-CN" altLang="en-US" dirty="0"/>
              <a:t>最好不是对象</a:t>
            </a:r>
            <a:r>
              <a:rPr kumimoji="1" lang="zh-CN" altLang="en-US" dirty="0" smtClean="0"/>
              <a:t>。</a:t>
            </a:r>
            <a:endParaRPr kumimoji="1" lang="zh-CN" altLang="en-US" dirty="0"/>
          </a:p>
          <a:p>
            <a:pPr marL="0" indent="0">
              <a:buNone/>
            </a:pPr>
            <a:r>
              <a:rPr kumimoji="1" lang="zh-CN" altLang="en-US" dirty="0"/>
              <a:t>其次，</a:t>
            </a:r>
            <a:r>
              <a:rPr kumimoji="1" lang="en-US" altLang="zh-CN" dirty="0"/>
              <a:t>JavaScript</a:t>
            </a:r>
            <a:r>
              <a:rPr kumimoji="1" lang="zh-CN" altLang="en-US" dirty="0"/>
              <a:t>的最初版本没有包括错误处理</a:t>
            </a:r>
            <a:r>
              <a:rPr kumimoji="1" lang="zh-CN" altLang="en-US" dirty="0" smtClean="0"/>
              <a:t>机制。因为</a:t>
            </a:r>
            <a:r>
              <a:rPr kumimoji="1" lang="en-US" altLang="zh-CN" dirty="0" smtClean="0"/>
              <a:t>null</a:t>
            </a:r>
            <a:r>
              <a:rPr kumimoji="1" lang="zh-CN" altLang="en-US" dirty="0"/>
              <a:t>自动转为</a:t>
            </a:r>
            <a:r>
              <a:rPr kumimoji="1" lang="en-US" altLang="zh-CN" dirty="0"/>
              <a:t>0</a:t>
            </a:r>
            <a:r>
              <a:rPr kumimoji="1" lang="zh-CN" altLang="en-US" dirty="0" smtClean="0"/>
              <a:t>，有时很不容易发现错误。</a:t>
            </a:r>
            <a:endParaRPr kumimoji="1" lang="en-US" altLang="zh-CN" dirty="0" smtClean="0"/>
          </a:p>
          <a:p>
            <a:pPr marL="0" indent="0">
              <a:buNone/>
            </a:pPr>
            <a:endParaRPr kumimoji="1" lang="zh-CN" altLang="en-US" dirty="0"/>
          </a:p>
          <a:p>
            <a:pPr marL="0" indent="0">
              <a:buNone/>
            </a:pPr>
            <a:r>
              <a:rPr kumimoji="1" lang="zh-CN" altLang="en-US" dirty="0"/>
              <a:t>因此</a:t>
            </a:r>
            <a:r>
              <a:rPr kumimoji="1" lang="zh-CN" altLang="en-US" dirty="0" smtClean="0"/>
              <a:t>，又设计了一个</a:t>
            </a:r>
            <a:r>
              <a:rPr kumimoji="1" lang="en-US" altLang="zh-CN" dirty="0"/>
              <a:t>undefined</a:t>
            </a:r>
            <a:r>
              <a:rPr kumimoji="1" lang="zh-CN" altLang="en-US" dirty="0" smtClean="0"/>
              <a:t>。</a:t>
            </a:r>
            <a:endParaRPr kumimoji="1" lang="zh-CN" altLang="en-US" dirty="0"/>
          </a:p>
        </p:txBody>
      </p:sp>
    </p:spTree>
    <p:extLst>
      <p:ext uri="{BB962C8B-B14F-4D97-AF65-F5344CB8AC3E}">
        <p14:creationId xmlns:p14="http://schemas.microsoft.com/office/powerpoint/2010/main" val="12973108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a:t>大概可以这样区分</a:t>
            </a:r>
            <a:r>
              <a:rPr kumimoji="1" lang="zh-CN" altLang="en-US" dirty="0" smtClean="0"/>
              <a:t>：</a:t>
            </a:r>
            <a:endParaRPr kumimoji="1" lang="en-US" altLang="zh-CN" dirty="0" smtClean="0"/>
          </a:p>
          <a:p>
            <a:pPr marL="0" indent="0">
              <a:buNone/>
            </a:pPr>
            <a:endParaRPr kumimoji="1" lang="en-US" altLang="zh-CN" dirty="0" smtClean="0"/>
          </a:p>
          <a:p>
            <a:pPr marL="0" indent="0">
              <a:buNone/>
            </a:pPr>
            <a:r>
              <a:rPr kumimoji="1" lang="en-US" altLang="zh-CN" dirty="0" smtClean="0"/>
              <a:t>null</a:t>
            </a:r>
            <a:r>
              <a:rPr kumimoji="1" lang="zh-CN" altLang="en-US" dirty="0"/>
              <a:t>是一个</a:t>
            </a:r>
            <a:r>
              <a:rPr kumimoji="1" lang="zh-CN" altLang="en-US" dirty="0" smtClean="0"/>
              <a:t>表示</a:t>
            </a:r>
            <a:r>
              <a:rPr kumimoji="1" lang="en-US" altLang="zh-CN" dirty="0" smtClean="0"/>
              <a:t>“</a:t>
            </a:r>
            <a:r>
              <a:rPr kumimoji="1" lang="zh-CN" altLang="en-US" dirty="0" smtClean="0"/>
              <a:t>无</a:t>
            </a:r>
            <a:r>
              <a:rPr kumimoji="1" lang="en-US" altLang="zh-CN" dirty="0" smtClean="0"/>
              <a:t>”</a:t>
            </a:r>
            <a:r>
              <a:rPr kumimoji="1" lang="zh-CN" altLang="en-US" dirty="0" smtClean="0"/>
              <a:t>的对</a:t>
            </a:r>
            <a:r>
              <a:rPr kumimoji="1" lang="zh-CN" altLang="en-US" dirty="0"/>
              <a:t>象，</a:t>
            </a:r>
            <a:r>
              <a:rPr kumimoji="1" lang="zh-CN" altLang="en-US" dirty="0" smtClean="0"/>
              <a:t>转为</a:t>
            </a:r>
            <a:r>
              <a:rPr kumimoji="1" lang="en-US" altLang="zh-CN" dirty="0" smtClean="0"/>
              <a:t>number</a:t>
            </a:r>
            <a:r>
              <a:rPr kumimoji="1" lang="zh-CN" altLang="en-US" dirty="0" smtClean="0"/>
              <a:t>时值为</a:t>
            </a:r>
            <a:r>
              <a:rPr kumimoji="1" lang="en-US" altLang="zh-CN" dirty="0"/>
              <a:t>0</a:t>
            </a:r>
            <a:r>
              <a:rPr kumimoji="1" lang="zh-CN" altLang="en-US" dirty="0" smtClean="0"/>
              <a:t>；</a:t>
            </a:r>
            <a:endParaRPr kumimoji="1" lang="en-US" altLang="zh-CN" dirty="0" smtClean="0"/>
          </a:p>
          <a:p>
            <a:pPr marL="0" indent="0">
              <a:buNone/>
            </a:pPr>
            <a:r>
              <a:rPr kumimoji="1" lang="en-US" altLang="zh-CN" dirty="0" smtClean="0"/>
              <a:t>undefined</a:t>
            </a:r>
            <a:r>
              <a:rPr kumimoji="1" lang="zh-CN" altLang="en-US" dirty="0" smtClean="0"/>
              <a:t>是表示一个已</a:t>
            </a:r>
            <a:r>
              <a:rPr kumimoji="1" lang="zh-CN" altLang="en-US" dirty="0"/>
              <a:t>声明但没有赋值</a:t>
            </a:r>
            <a:r>
              <a:rPr kumimoji="1" lang="zh-CN" altLang="en-US" dirty="0" smtClean="0"/>
              <a:t>的状态，或对象的一个并不存在的属性</a:t>
            </a:r>
            <a:r>
              <a:rPr kumimoji="1" lang="zh-CN" altLang="en-US" dirty="0"/>
              <a:t>，</a:t>
            </a:r>
            <a:r>
              <a:rPr kumimoji="1" lang="zh-CN" altLang="en-US" dirty="0" smtClean="0"/>
              <a:t>转为</a:t>
            </a:r>
            <a:r>
              <a:rPr kumimoji="1" lang="en-US" altLang="zh-CN" dirty="0" smtClean="0"/>
              <a:t>number</a:t>
            </a:r>
            <a:r>
              <a:rPr kumimoji="1" lang="zh-CN" altLang="en-US" dirty="0" smtClean="0"/>
              <a:t>时值为</a:t>
            </a:r>
            <a:r>
              <a:rPr kumimoji="1" lang="en-US" altLang="zh-CN" dirty="0" err="1"/>
              <a:t>NaN</a:t>
            </a:r>
            <a:r>
              <a:rPr kumimoji="1" lang="zh-CN" altLang="en-US" dirty="0" smtClean="0"/>
              <a:t>。</a:t>
            </a:r>
            <a:endParaRPr kumimoji="1" lang="zh-CN" altLang="en-US" dirty="0"/>
          </a:p>
        </p:txBody>
      </p:sp>
    </p:spTree>
    <p:extLst>
      <p:ext uri="{BB962C8B-B14F-4D97-AF65-F5344CB8AC3E}">
        <p14:creationId xmlns:p14="http://schemas.microsoft.com/office/powerpoint/2010/main" val="36345515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undefined</a:t>
            </a:r>
            <a:r>
              <a:rPr kumimoji="1" lang="zh-CN" altLang="en-US" dirty="0" smtClean="0"/>
              <a:t>的典型应用</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zh-CN" altLang="en-US" dirty="0" smtClean="0"/>
              <a:t>（</a:t>
            </a:r>
            <a:r>
              <a:rPr kumimoji="1" lang="en-US" altLang="zh-CN" dirty="0" smtClean="0"/>
              <a:t>1</a:t>
            </a:r>
            <a:r>
              <a:rPr kumimoji="1" lang="zh-CN" altLang="en-US" dirty="0" smtClean="0"/>
              <a:t>）变量被声明了，但没有赋值时，就等于</a:t>
            </a:r>
            <a:r>
              <a:rPr kumimoji="1" lang="en-US" altLang="zh-CN" dirty="0" smtClean="0"/>
              <a:t>undefined</a:t>
            </a:r>
            <a:r>
              <a:rPr kumimoji="1" lang="zh-CN" altLang="en-US" dirty="0"/>
              <a:t>；</a:t>
            </a:r>
            <a:endParaRPr kumimoji="1" lang="zh-CN" altLang="en-US" dirty="0" smtClean="0"/>
          </a:p>
          <a:p>
            <a:pPr marL="0" indent="0">
              <a:buNone/>
            </a:pPr>
            <a:r>
              <a:rPr kumimoji="1" lang="zh-CN" altLang="en-US" dirty="0" smtClean="0"/>
              <a:t>（</a:t>
            </a:r>
            <a:r>
              <a:rPr kumimoji="1" lang="en-US" altLang="zh-CN" dirty="0" smtClean="0"/>
              <a:t>2</a:t>
            </a:r>
            <a:r>
              <a:rPr kumimoji="1" lang="zh-CN" altLang="en-US" dirty="0" smtClean="0"/>
              <a:t>）调用函数时</a:t>
            </a:r>
            <a:r>
              <a:rPr kumimoji="1" lang="zh-CN" altLang="en-US" dirty="0"/>
              <a:t>，应该提供的参数没有提供，该参数等于</a:t>
            </a:r>
            <a:r>
              <a:rPr kumimoji="1" lang="en-US" altLang="zh-CN" dirty="0" smtClean="0"/>
              <a:t>undefined</a:t>
            </a:r>
            <a:r>
              <a:rPr kumimoji="1" lang="zh-CN" altLang="en-US" dirty="0"/>
              <a:t>；</a:t>
            </a:r>
          </a:p>
          <a:p>
            <a:pPr marL="0" indent="0">
              <a:buNone/>
            </a:pPr>
            <a:r>
              <a:rPr kumimoji="1" lang="zh-CN" altLang="en-US" dirty="0" smtClean="0"/>
              <a:t>（</a:t>
            </a:r>
            <a:r>
              <a:rPr kumimoji="1" lang="en-US" altLang="zh-CN" dirty="0" smtClean="0"/>
              <a:t>3</a:t>
            </a:r>
            <a:r>
              <a:rPr kumimoji="1" lang="zh-CN" altLang="en-US" dirty="0" smtClean="0"/>
              <a:t>）对象没有赋值</a:t>
            </a:r>
            <a:r>
              <a:rPr kumimoji="1" lang="zh-CN" altLang="en-US" dirty="0"/>
              <a:t>的属性，该属性的值为</a:t>
            </a:r>
            <a:r>
              <a:rPr kumimoji="1" lang="en-US" altLang="zh-CN" dirty="0" smtClean="0"/>
              <a:t>undefined</a:t>
            </a:r>
            <a:r>
              <a:rPr kumimoji="1" lang="zh-CN" altLang="en-US" dirty="0"/>
              <a:t>；</a:t>
            </a:r>
          </a:p>
          <a:p>
            <a:pPr marL="0" indent="0">
              <a:buNone/>
            </a:pPr>
            <a:r>
              <a:rPr kumimoji="1" lang="zh-CN" altLang="en-US" dirty="0" smtClean="0"/>
              <a:t>（</a:t>
            </a:r>
            <a:r>
              <a:rPr kumimoji="1" lang="en-US" altLang="zh-CN" dirty="0" smtClean="0"/>
              <a:t>4</a:t>
            </a:r>
            <a:r>
              <a:rPr kumimoji="1" lang="zh-CN" altLang="en-US" dirty="0" smtClean="0"/>
              <a:t>）函数没有返回值时</a:t>
            </a:r>
            <a:r>
              <a:rPr kumimoji="1" lang="zh-CN" altLang="en-US" dirty="0"/>
              <a:t>，默认返回</a:t>
            </a:r>
            <a:r>
              <a:rPr kumimoji="1" lang="en-US" altLang="zh-CN" dirty="0"/>
              <a:t>undefined</a:t>
            </a:r>
            <a:r>
              <a:rPr kumimoji="1" lang="zh-CN" altLang="en-US" dirty="0"/>
              <a:t>。</a:t>
            </a:r>
          </a:p>
        </p:txBody>
      </p:sp>
    </p:spTree>
    <p:extLst>
      <p:ext uri="{BB962C8B-B14F-4D97-AF65-F5344CB8AC3E}">
        <p14:creationId xmlns:p14="http://schemas.microsoft.com/office/powerpoint/2010/main" val="239655281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57200"/>
            <a:ext cx="8229600" cy="5668963"/>
          </a:xfrm>
        </p:spPr>
        <p:txBody>
          <a:bodyPr>
            <a:normAutofit fontScale="92500" lnSpcReduction="20000"/>
          </a:bodyPr>
          <a:lstStyle/>
          <a:p>
            <a:pPr marL="0" indent="0">
              <a:buNone/>
            </a:pPr>
            <a:r>
              <a:rPr kumimoji="1" lang="en-US" altLang="zh-CN" dirty="0" err="1" smtClean="0"/>
              <a:t>var</a:t>
            </a:r>
            <a:r>
              <a:rPr kumimoji="1" lang="en-US" altLang="zh-CN" dirty="0" smtClean="0"/>
              <a:t> a;</a:t>
            </a:r>
            <a:endParaRPr kumimoji="1" lang="en-US" altLang="zh-CN" dirty="0"/>
          </a:p>
          <a:p>
            <a:pPr marL="0" indent="0">
              <a:buNone/>
            </a:pPr>
            <a:r>
              <a:rPr kumimoji="1" lang="en-US" altLang="zh-CN" dirty="0"/>
              <a:t>a</a:t>
            </a:r>
            <a:r>
              <a:rPr kumimoji="1" lang="en-US" altLang="zh-CN" dirty="0" smtClean="0"/>
              <a:t> </a:t>
            </a:r>
            <a:r>
              <a:rPr kumimoji="1" lang="en-US" altLang="zh-CN" dirty="0"/>
              <a:t>// undefined</a:t>
            </a:r>
          </a:p>
          <a:p>
            <a:pPr marL="0" indent="0">
              <a:buNone/>
            </a:pPr>
            <a:endParaRPr kumimoji="1" lang="en-US" altLang="zh-CN" dirty="0"/>
          </a:p>
          <a:p>
            <a:pPr marL="0" indent="0">
              <a:buNone/>
            </a:pPr>
            <a:r>
              <a:rPr kumimoji="1" lang="en-US" altLang="zh-CN" dirty="0"/>
              <a:t>function f</a:t>
            </a:r>
            <a:r>
              <a:rPr kumimoji="1" lang="en-US" altLang="zh-CN" dirty="0" smtClean="0"/>
              <a:t>(a)</a:t>
            </a:r>
            <a:r>
              <a:rPr kumimoji="1" lang="en-US" altLang="zh-CN" dirty="0"/>
              <a:t>{</a:t>
            </a:r>
            <a:r>
              <a:rPr kumimoji="1" lang="en-US" altLang="zh-CN" dirty="0" err="1"/>
              <a:t>console.log</a:t>
            </a:r>
            <a:r>
              <a:rPr kumimoji="1" lang="en-US" altLang="zh-CN" dirty="0" smtClean="0"/>
              <a:t>(a)</a:t>
            </a:r>
            <a:r>
              <a:rPr kumimoji="1" lang="en-US" altLang="zh-CN" dirty="0"/>
              <a:t>}</a:t>
            </a:r>
          </a:p>
          <a:p>
            <a:pPr marL="0" indent="0">
              <a:buNone/>
            </a:pPr>
            <a:r>
              <a:rPr kumimoji="1" lang="en-US" altLang="zh-CN" dirty="0"/>
              <a:t>f() // undefined</a:t>
            </a:r>
          </a:p>
          <a:p>
            <a:pPr marL="0" indent="0">
              <a:buNone/>
            </a:pPr>
            <a:endParaRPr kumimoji="1" lang="en-US" altLang="zh-CN" dirty="0"/>
          </a:p>
          <a:p>
            <a:pPr marL="0" indent="0">
              <a:buNone/>
            </a:pPr>
            <a:r>
              <a:rPr kumimoji="1" lang="en-US" altLang="zh-CN" dirty="0" err="1"/>
              <a:t>var</a:t>
            </a:r>
            <a:r>
              <a:rPr kumimoji="1" lang="en-US" altLang="zh-CN" dirty="0"/>
              <a:t>  o = new Object();</a:t>
            </a:r>
          </a:p>
          <a:p>
            <a:pPr marL="0" indent="0">
              <a:buNone/>
            </a:pPr>
            <a:r>
              <a:rPr kumimoji="1" lang="en-US" altLang="zh-CN" dirty="0" err="1" smtClean="0"/>
              <a:t>o.a</a:t>
            </a:r>
            <a:r>
              <a:rPr kumimoji="1" lang="en-US" altLang="zh-CN" dirty="0" smtClean="0"/>
              <a:t> </a:t>
            </a:r>
            <a:r>
              <a:rPr kumimoji="1" lang="en-US" altLang="zh-CN" dirty="0"/>
              <a:t>// undefined</a:t>
            </a:r>
          </a:p>
          <a:p>
            <a:pPr marL="0" indent="0">
              <a:buNone/>
            </a:pPr>
            <a:endParaRPr kumimoji="1" lang="en-US" altLang="zh-CN" dirty="0"/>
          </a:p>
          <a:p>
            <a:pPr marL="0" indent="0">
              <a:buNone/>
            </a:pPr>
            <a:r>
              <a:rPr kumimoji="1" lang="en-US" altLang="zh-CN" dirty="0" err="1"/>
              <a:t>var</a:t>
            </a:r>
            <a:r>
              <a:rPr kumimoji="1" lang="en-US" altLang="zh-CN" dirty="0"/>
              <a:t> </a:t>
            </a:r>
            <a:r>
              <a:rPr kumimoji="1" lang="en-US" altLang="zh-CN" dirty="0" smtClean="0"/>
              <a:t>a </a:t>
            </a:r>
            <a:r>
              <a:rPr kumimoji="1" lang="en-US" altLang="zh-CN" dirty="0"/>
              <a:t>= </a:t>
            </a:r>
            <a:r>
              <a:rPr kumimoji="1" lang="en-US" altLang="zh-CN" dirty="0" smtClean="0"/>
              <a:t>f(</a:t>
            </a:r>
            <a:r>
              <a:rPr kumimoji="1" lang="en-US" altLang="zh-CN" dirty="0"/>
              <a:t>);</a:t>
            </a:r>
          </a:p>
          <a:p>
            <a:pPr marL="0" indent="0">
              <a:buNone/>
            </a:pPr>
            <a:r>
              <a:rPr kumimoji="1" lang="en-US" altLang="zh-CN" dirty="0" smtClean="0"/>
              <a:t>a </a:t>
            </a:r>
            <a:r>
              <a:rPr kumimoji="1" lang="en-US" altLang="zh-CN" dirty="0"/>
              <a:t>// undefined</a:t>
            </a:r>
            <a:endParaRPr kumimoji="1" lang="zh-CN" altLang="en-US" dirty="0"/>
          </a:p>
        </p:txBody>
      </p:sp>
    </p:spTree>
    <p:extLst>
      <p:ext uri="{BB962C8B-B14F-4D97-AF65-F5344CB8AC3E}">
        <p14:creationId xmlns:p14="http://schemas.microsoft.com/office/powerpoint/2010/main" val="15459629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null</a:t>
            </a:r>
            <a:r>
              <a:rPr kumimoji="1" lang="zh-CN" altLang="en-US" dirty="0" smtClean="0"/>
              <a:t>的典型应用</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dirty="0" smtClean="0"/>
              <a:t>清空原有的值，把值替换成</a:t>
            </a:r>
            <a:r>
              <a:rPr kumimoji="1" lang="en-US" altLang="zh-CN" dirty="0" smtClean="0"/>
              <a:t>null</a:t>
            </a:r>
            <a:r>
              <a:rPr kumimoji="1" lang="zh-CN" altLang="en-US" dirty="0" smtClean="0"/>
              <a:t>；</a:t>
            </a:r>
            <a:endParaRPr kumimoji="1" lang="en-US" altLang="zh-CN" dirty="0" smtClean="0"/>
          </a:p>
          <a:p>
            <a:pPr marL="0" indent="0">
              <a:buNone/>
            </a:pPr>
            <a:r>
              <a:rPr kumimoji="1" lang="zh-CN" altLang="en-US" dirty="0" smtClean="0"/>
              <a:t>作为函数的参数传入函数中。</a:t>
            </a:r>
            <a:endParaRPr kumimoji="1" lang="zh-CN" altLang="en-US" dirty="0"/>
          </a:p>
        </p:txBody>
      </p:sp>
    </p:spTree>
    <p:extLst>
      <p:ext uri="{BB962C8B-B14F-4D97-AF65-F5344CB8AC3E}">
        <p14:creationId xmlns:p14="http://schemas.microsoft.com/office/powerpoint/2010/main" val="57492668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smtClean="0"/>
              <a:t>合成类型（</a:t>
            </a:r>
            <a:r>
              <a:rPr kumimoji="1" lang="en-US" altLang="zh-CN" dirty="0"/>
              <a:t>complex type</a:t>
            </a:r>
            <a:r>
              <a:rPr kumimoji="1" lang="zh-CN" altLang="en-US" dirty="0" smtClean="0"/>
              <a:t>）</a:t>
            </a:r>
            <a:r>
              <a:rPr kumimoji="1" lang="en-US" altLang="zh-CN" dirty="0" smtClean="0"/>
              <a:t>1</a:t>
            </a:r>
            <a:r>
              <a:rPr kumimoji="1" lang="zh-CN" altLang="en-US" dirty="0" smtClean="0"/>
              <a:t>种</a:t>
            </a:r>
            <a:r>
              <a:rPr kumimoji="1" lang="zh-CN" altLang="zh-CN" dirty="0" smtClean="0"/>
              <a:t>，</a:t>
            </a:r>
            <a:r>
              <a:rPr kumimoji="1" lang="zh-CN" altLang="en-US" dirty="0" smtClean="0"/>
              <a:t>即对</a:t>
            </a:r>
            <a:r>
              <a:rPr kumimoji="1" lang="zh-CN" altLang="en-US" dirty="0"/>
              <a:t>象（</a:t>
            </a:r>
            <a:r>
              <a:rPr kumimoji="1" lang="en-US" altLang="zh-CN" dirty="0"/>
              <a:t>object</a:t>
            </a:r>
            <a:r>
              <a:rPr kumimoji="1" lang="zh-CN" altLang="en-US" dirty="0" smtClean="0"/>
              <a:t>）。</a:t>
            </a:r>
            <a:endParaRPr kumimoji="1" lang="en-US" altLang="zh-CN" dirty="0" smtClean="0"/>
          </a:p>
          <a:p>
            <a:pPr marL="0" indent="0">
              <a:buNone/>
            </a:pPr>
            <a:r>
              <a:rPr kumimoji="1" lang="zh-CN" altLang="en-US" dirty="0" smtClean="0"/>
              <a:t>细分起来，又可分为</a:t>
            </a:r>
            <a:r>
              <a:rPr kumimoji="1" lang="en-US" altLang="zh-CN" dirty="0" smtClean="0"/>
              <a:t>3</a:t>
            </a:r>
            <a:r>
              <a:rPr kumimoji="1" lang="zh-CN" altLang="en-US" dirty="0" smtClean="0"/>
              <a:t>小类：</a:t>
            </a:r>
            <a:endParaRPr kumimoji="1" lang="en-US" altLang="zh-CN" dirty="0" smtClean="0"/>
          </a:p>
          <a:p>
            <a:pPr marL="0" indent="0">
              <a:buNone/>
            </a:pPr>
            <a:r>
              <a:rPr kumimoji="1" lang="zh-CN" altLang="en-US" dirty="0" smtClean="0"/>
              <a:t>两种数据组合即对</a:t>
            </a:r>
            <a:r>
              <a:rPr kumimoji="1" lang="zh-CN" altLang="en-US" dirty="0"/>
              <a:t>象（</a:t>
            </a:r>
            <a:r>
              <a:rPr kumimoji="1" lang="en-US" altLang="zh-CN" dirty="0"/>
              <a:t>object</a:t>
            </a:r>
            <a:r>
              <a:rPr kumimoji="1" lang="zh-CN" altLang="en-US" dirty="0" smtClean="0"/>
              <a:t>）、数组</a:t>
            </a:r>
            <a:r>
              <a:rPr kumimoji="1" lang="zh-CN" altLang="zh-CN" dirty="0"/>
              <a:t>（</a:t>
            </a:r>
            <a:r>
              <a:rPr kumimoji="1" lang="en-US" altLang="zh-CN" dirty="0" smtClean="0"/>
              <a:t>array</a:t>
            </a:r>
            <a:r>
              <a:rPr kumimoji="1" lang="zh-CN" altLang="en-US" dirty="0" smtClean="0"/>
              <a:t>）和一种数据处理方式即函数（</a:t>
            </a:r>
            <a:r>
              <a:rPr kumimoji="1" lang="en-US" altLang="zh-CN" dirty="0"/>
              <a:t>function</a:t>
            </a:r>
            <a:r>
              <a:rPr kumimoji="1" lang="zh-CN" altLang="en-US" dirty="0" smtClean="0"/>
              <a:t>）。</a:t>
            </a:r>
            <a:endParaRPr kumimoji="1" lang="zh-CN" altLang="en-US" dirty="0"/>
          </a:p>
        </p:txBody>
      </p:sp>
    </p:spTree>
    <p:extLst>
      <p:ext uri="{BB962C8B-B14F-4D97-AF65-F5344CB8AC3E}">
        <p14:creationId xmlns:p14="http://schemas.microsoft.com/office/powerpoint/2010/main" val="128523299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2.1.5 </a:t>
            </a:r>
            <a:r>
              <a:rPr kumimoji="1" lang="zh-CN" altLang="en-US" dirty="0" smtClean="0"/>
              <a:t>对象</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简单来说，所谓对</a:t>
            </a:r>
            <a:r>
              <a:rPr kumimoji="1" lang="zh-CN" altLang="en-US" dirty="0"/>
              <a:t>象，就是一种无序的数据集合，由若干个“键值对”（</a:t>
            </a:r>
            <a:r>
              <a:rPr kumimoji="1" lang="en-US" altLang="zh-CN" dirty="0"/>
              <a:t>key-value</a:t>
            </a:r>
            <a:r>
              <a:rPr kumimoji="1" lang="zh-CN" altLang="en-US" dirty="0"/>
              <a:t>）构成。</a:t>
            </a:r>
          </a:p>
          <a:p>
            <a:pPr marL="0" indent="0">
              <a:buNone/>
            </a:pPr>
            <a:endParaRPr kumimoji="1" lang="zh-CN" altLang="en-US" dirty="0"/>
          </a:p>
          <a:p>
            <a:pPr marL="0" indent="0">
              <a:buNone/>
            </a:pPr>
            <a:r>
              <a:rPr kumimoji="1" lang="en-US" altLang="zh-CN" dirty="0" err="1"/>
              <a:t>var</a:t>
            </a:r>
            <a:r>
              <a:rPr kumimoji="1" lang="en-US" altLang="zh-CN" dirty="0"/>
              <a:t> o = {</a:t>
            </a:r>
          </a:p>
          <a:p>
            <a:pPr marL="0" indent="0">
              <a:buNone/>
            </a:pPr>
            <a:r>
              <a:rPr kumimoji="1" lang="en-US" altLang="zh-CN" dirty="0"/>
              <a:t>  p: "Hello World"</a:t>
            </a:r>
          </a:p>
          <a:p>
            <a:pPr marL="0" indent="0">
              <a:buNone/>
            </a:pPr>
            <a:r>
              <a:rPr kumimoji="1" lang="en-US" altLang="zh-CN" dirty="0"/>
              <a:t>};</a:t>
            </a:r>
            <a:endParaRPr kumimoji="1" lang="zh-CN" altLang="en-US" dirty="0"/>
          </a:p>
        </p:txBody>
      </p:sp>
    </p:spTree>
    <p:extLst>
      <p:ext uri="{BB962C8B-B14F-4D97-AF65-F5344CB8AC3E}">
        <p14:creationId xmlns:p14="http://schemas.microsoft.com/office/powerpoint/2010/main" val="177041755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2.1.6 </a:t>
            </a:r>
            <a:r>
              <a:rPr kumimoji="1" lang="zh-CN" altLang="en-US" dirty="0" smtClean="0"/>
              <a:t>函数</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zh-CN" altLang="en-US" dirty="0"/>
              <a:t>函数就是使用</a:t>
            </a:r>
            <a:r>
              <a:rPr kumimoji="1" lang="en-US" altLang="zh-CN" dirty="0"/>
              <a:t>function</a:t>
            </a:r>
            <a:r>
              <a:rPr kumimoji="1" lang="zh-CN" altLang="en-US" dirty="0"/>
              <a:t>命令命名的代码区块，便于反复调用。</a:t>
            </a:r>
          </a:p>
          <a:p>
            <a:pPr marL="0" indent="0">
              <a:buNone/>
            </a:pPr>
            <a:endParaRPr kumimoji="1" lang="zh-CN" altLang="en-US" dirty="0"/>
          </a:p>
          <a:p>
            <a:pPr marL="0" indent="0">
              <a:buNone/>
            </a:pPr>
            <a:r>
              <a:rPr kumimoji="1" lang="en-US" altLang="zh-CN" dirty="0"/>
              <a:t>function print(){</a:t>
            </a:r>
          </a:p>
          <a:p>
            <a:pPr marL="0" indent="0">
              <a:buNone/>
            </a:pPr>
            <a:r>
              <a:rPr kumimoji="1" lang="en-US" altLang="zh-CN" dirty="0"/>
              <a:t>  // ...</a:t>
            </a:r>
          </a:p>
          <a:p>
            <a:pPr marL="0" indent="0">
              <a:buNone/>
            </a:pPr>
            <a:r>
              <a:rPr kumimoji="1" lang="en-US" altLang="zh-CN" dirty="0"/>
              <a:t>}</a:t>
            </a:r>
          </a:p>
          <a:p>
            <a:pPr marL="0" indent="0">
              <a:buNone/>
            </a:pPr>
            <a:r>
              <a:rPr kumimoji="1" lang="zh-CN" altLang="en-US" dirty="0"/>
              <a:t>上面的代码命名了一个</a:t>
            </a:r>
            <a:r>
              <a:rPr kumimoji="1" lang="en-US" altLang="zh-CN" dirty="0"/>
              <a:t>print</a:t>
            </a:r>
            <a:r>
              <a:rPr kumimoji="1" lang="zh-CN" altLang="en-US" dirty="0"/>
              <a:t>函数，以后使用</a:t>
            </a:r>
            <a:r>
              <a:rPr kumimoji="1" lang="en-US" altLang="zh-CN" dirty="0"/>
              <a:t>print()</a:t>
            </a:r>
            <a:r>
              <a:rPr kumimoji="1" lang="zh-CN" altLang="en-US" dirty="0"/>
              <a:t>这种形式，就可以调用相应的代码。这叫做函数的声明（</a:t>
            </a:r>
            <a:r>
              <a:rPr kumimoji="1" lang="en-US" altLang="zh-CN" dirty="0"/>
              <a:t>Function Declaration</a:t>
            </a:r>
            <a:r>
              <a:rPr kumimoji="1" lang="zh-CN" altLang="en-US" dirty="0"/>
              <a:t>）</a:t>
            </a:r>
          </a:p>
        </p:txBody>
      </p:sp>
    </p:spTree>
    <p:extLst>
      <p:ext uri="{BB962C8B-B14F-4D97-AF65-F5344CB8AC3E}">
        <p14:creationId xmlns:p14="http://schemas.microsoft.com/office/powerpoint/2010/main" val="263728586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2.2 </a:t>
            </a:r>
            <a:r>
              <a:rPr kumimoji="1" lang="zh-CN" altLang="en-US" dirty="0" smtClean="0"/>
              <a:t>数据类型检测方法</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1</a:t>
            </a:r>
            <a:r>
              <a:rPr kumimoji="1" lang="zh-CN" altLang="en-US" dirty="0" smtClean="0"/>
              <a:t>、</a:t>
            </a:r>
            <a:r>
              <a:rPr kumimoji="1" lang="en-US" altLang="zh-CN" dirty="0" err="1" smtClean="0"/>
              <a:t>typeof</a:t>
            </a:r>
            <a:r>
              <a:rPr kumimoji="1" lang="en-US" altLang="zh-CN" dirty="0" smtClean="0"/>
              <a:t> </a:t>
            </a:r>
            <a:endParaRPr kumimoji="1" lang="en-US" altLang="zh-CN" dirty="0"/>
          </a:p>
          <a:p>
            <a:pPr marL="0" indent="0">
              <a:buNone/>
            </a:pPr>
            <a:r>
              <a:rPr kumimoji="1" lang="zh-CN" altLang="en-US" dirty="0" smtClean="0"/>
              <a:t>可以检测</a:t>
            </a:r>
            <a:r>
              <a:rPr kumimoji="1" lang="en-US" altLang="zh-CN" dirty="0"/>
              <a:t>number</a:t>
            </a:r>
            <a:r>
              <a:rPr kumimoji="1" lang="zh-CN" altLang="en-US" dirty="0"/>
              <a:t>、</a:t>
            </a:r>
            <a:r>
              <a:rPr kumimoji="1" lang="en-US" altLang="zh-CN" dirty="0"/>
              <a:t>string</a:t>
            </a:r>
            <a:r>
              <a:rPr kumimoji="1" lang="zh-CN" altLang="en-US" dirty="0"/>
              <a:t>、</a:t>
            </a:r>
            <a:r>
              <a:rPr kumimoji="1" lang="en-US" altLang="zh-CN" dirty="0" err="1"/>
              <a:t>boolean</a:t>
            </a:r>
            <a:r>
              <a:rPr kumimoji="1" lang="zh-CN" altLang="en-US" dirty="0"/>
              <a:t>、</a:t>
            </a:r>
            <a:r>
              <a:rPr kumimoji="1" lang="en-US" altLang="zh-CN" dirty="0"/>
              <a:t>undefined</a:t>
            </a:r>
            <a:r>
              <a:rPr kumimoji="1" lang="zh-CN" altLang="en-US" dirty="0"/>
              <a:t>和</a:t>
            </a:r>
            <a:r>
              <a:rPr kumimoji="1" lang="en-US" altLang="zh-CN" dirty="0"/>
              <a:t>function</a:t>
            </a:r>
            <a:endParaRPr kumimoji="1" lang="zh-CN" altLang="en-US" dirty="0"/>
          </a:p>
        </p:txBody>
      </p:sp>
    </p:spTree>
    <p:extLst>
      <p:ext uri="{BB962C8B-B14F-4D97-AF65-F5344CB8AC3E}">
        <p14:creationId xmlns:p14="http://schemas.microsoft.com/office/powerpoint/2010/main" val="29370381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1.1 </a:t>
            </a:r>
            <a:r>
              <a:rPr kumimoji="1" lang="zh-CN" altLang="en-US" dirty="0" smtClean="0"/>
              <a:t>基本知识</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JavaScript</a:t>
            </a:r>
            <a:r>
              <a:rPr kumimoji="1" lang="zh-CN" altLang="en-US" dirty="0" smtClean="0"/>
              <a:t>、</a:t>
            </a:r>
            <a:r>
              <a:rPr kumimoji="1" lang="en-US" altLang="zh-CN" dirty="0" err="1" smtClean="0"/>
              <a:t>JScript</a:t>
            </a:r>
            <a:r>
              <a:rPr kumimoji="1" lang="zh-CN" altLang="zh-CN" dirty="0" smtClean="0"/>
              <a:t>、</a:t>
            </a:r>
            <a:r>
              <a:rPr kumimoji="1" lang="en-US" altLang="zh-CN" dirty="0" err="1" smtClean="0"/>
              <a:t>ECMAScript</a:t>
            </a:r>
            <a:endParaRPr kumimoji="1" lang="en-US" altLang="zh-CN" dirty="0" smtClean="0"/>
          </a:p>
          <a:p>
            <a:endParaRPr kumimoji="1" lang="zh-CN" altLang="en-US" dirty="0"/>
          </a:p>
        </p:txBody>
      </p:sp>
    </p:spTree>
    <p:extLst>
      <p:ext uri="{BB962C8B-B14F-4D97-AF65-F5344CB8AC3E}">
        <p14:creationId xmlns:p14="http://schemas.microsoft.com/office/powerpoint/2010/main" val="300989622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buNone/>
            </a:pPr>
            <a:r>
              <a:rPr kumimoji="1" lang="en-US" altLang="zh-CN" dirty="0" smtClean="0"/>
              <a:t>2</a:t>
            </a:r>
            <a:r>
              <a:rPr kumimoji="1" lang="zh-CN" altLang="en-US" dirty="0" smtClean="0"/>
              <a:t>、</a:t>
            </a:r>
            <a:r>
              <a:rPr kumimoji="1" lang="en-US" altLang="zh-TW" dirty="0" err="1" smtClean="0"/>
              <a:t>instanceof</a:t>
            </a:r>
            <a:endParaRPr kumimoji="1" lang="en-US" altLang="zh-TW" dirty="0" smtClean="0"/>
          </a:p>
          <a:p>
            <a:pPr marL="0" indent="0">
              <a:buNone/>
            </a:pPr>
            <a:r>
              <a:rPr kumimoji="1" lang="zh-CN" altLang="en-US" dirty="0" smtClean="0"/>
              <a:t>适合检测自定义对</a:t>
            </a:r>
            <a:r>
              <a:rPr kumimoji="1" lang="zh-CN" altLang="en-US" dirty="0"/>
              <a:t>象，也可以用来检测原生对象，可以判断左操作数的原型链上是否有右操作数的</a:t>
            </a:r>
            <a:r>
              <a:rPr kumimoji="1" lang="en-US" altLang="zh-CN" dirty="0"/>
              <a:t>prototype</a:t>
            </a:r>
            <a:r>
              <a:rPr kumimoji="1" lang="zh-CN" altLang="en-US" dirty="0" smtClean="0"/>
              <a:t>属性</a:t>
            </a:r>
            <a:r>
              <a:rPr kumimoji="1" lang="zh-CN" altLang="zh-CN" dirty="0"/>
              <a:t>。</a:t>
            </a:r>
            <a:endParaRPr kumimoji="1" lang="zh-CN" altLang="en-US" dirty="0"/>
          </a:p>
          <a:p>
            <a:pPr marL="0" indent="0">
              <a:buNone/>
            </a:pPr>
            <a:r>
              <a:rPr kumimoji="1" lang="zh-CN" altLang="en-US" dirty="0" smtClean="0"/>
              <a:t>注意</a:t>
            </a:r>
            <a:r>
              <a:rPr kumimoji="1" lang="zh-CN" altLang="en-US" dirty="0"/>
              <a:t>：不同</a:t>
            </a:r>
            <a:r>
              <a:rPr kumimoji="1" lang="en-US" altLang="zh-CN" dirty="0"/>
              <a:t>window</a:t>
            </a:r>
            <a:r>
              <a:rPr kumimoji="1" lang="zh-CN" altLang="en-US" dirty="0"/>
              <a:t>或</a:t>
            </a:r>
            <a:r>
              <a:rPr kumimoji="1" lang="en-US" altLang="zh-CN" dirty="0" err="1"/>
              <a:t>iframe</a:t>
            </a:r>
            <a:r>
              <a:rPr kumimoji="1" lang="zh-CN" altLang="en-US" dirty="0"/>
              <a:t>间的对象类型检测不能使用</a:t>
            </a:r>
            <a:r>
              <a:rPr kumimoji="1" lang="en-US" altLang="zh-CN" dirty="0" err="1"/>
              <a:t>instanceof</a:t>
            </a:r>
            <a:r>
              <a:rPr kumimoji="1" lang="zh-CN" altLang="en-US" dirty="0"/>
              <a:t>！ </a:t>
            </a:r>
            <a:endParaRPr kumimoji="1" lang="en-US" altLang="zh-CN" dirty="0" smtClean="0"/>
          </a:p>
          <a:p>
            <a:pPr marL="0" indent="0">
              <a:buNone/>
            </a:pPr>
            <a:r>
              <a:rPr kumimoji="1" lang="en-US" altLang="zh-TW" dirty="0" smtClean="0"/>
              <a:t>[1,2] </a:t>
            </a:r>
            <a:r>
              <a:rPr kumimoji="1" lang="en-US" altLang="zh-TW" dirty="0" err="1" smtClean="0"/>
              <a:t>instanceof</a:t>
            </a:r>
            <a:r>
              <a:rPr kumimoji="1" lang="en-US" altLang="zh-TW" dirty="0" smtClean="0"/>
              <a:t> Array</a:t>
            </a:r>
          </a:p>
        </p:txBody>
      </p:sp>
    </p:spTree>
    <p:extLst>
      <p:ext uri="{BB962C8B-B14F-4D97-AF65-F5344CB8AC3E}">
        <p14:creationId xmlns:p14="http://schemas.microsoft.com/office/powerpoint/2010/main" val="56380255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82600"/>
            <a:ext cx="8229600" cy="5643563"/>
          </a:xfrm>
        </p:spPr>
        <p:txBody>
          <a:bodyPr>
            <a:normAutofit fontScale="85000" lnSpcReduction="10000"/>
          </a:bodyPr>
          <a:lstStyle/>
          <a:p>
            <a:pPr marL="0" indent="0">
              <a:buNone/>
            </a:pPr>
            <a:r>
              <a:rPr kumimoji="1" lang="en-US" altLang="zh-CN" dirty="0" smtClean="0"/>
              <a:t>3</a:t>
            </a:r>
            <a:r>
              <a:rPr kumimoji="1" lang="zh-CN" altLang="en-US" dirty="0" smtClean="0"/>
              <a:t>、</a:t>
            </a:r>
            <a:r>
              <a:rPr kumimoji="1" lang="en-US" altLang="zh-CN" dirty="0" err="1" smtClean="0"/>
              <a:t>Object.prototype.toString.apply</a:t>
            </a:r>
            <a:r>
              <a:rPr kumimoji="1" lang="en-US" altLang="zh-CN" dirty="0" smtClean="0"/>
              <a:t>()</a:t>
            </a:r>
          </a:p>
          <a:p>
            <a:pPr marL="0" indent="0">
              <a:buNone/>
            </a:pPr>
            <a:r>
              <a:rPr kumimoji="1" lang="zh-CN" altLang="en-US" dirty="0" smtClean="0"/>
              <a:t>适合检测内置对</a:t>
            </a:r>
            <a:r>
              <a:rPr kumimoji="1" lang="zh-CN" altLang="en-US" dirty="0"/>
              <a:t>象和</a:t>
            </a:r>
            <a:r>
              <a:rPr kumimoji="1" lang="en-US" altLang="zh-CN" dirty="0"/>
              <a:t>number</a:t>
            </a:r>
            <a:r>
              <a:rPr kumimoji="1" lang="zh-CN" altLang="en-US" dirty="0"/>
              <a:t>、</a:t>
            </a:r>
            <a:r>
              <a:rPr kumimoji="1" lang="en-US" altLang="zh-CN" dirty="0" err="1"/>
              <a:t>boolean</a:t>
            </a:r>
            <a:r>
              <a:rPr kumimoji="1" lang="zh-CN" altLang="en-US" dirty="0"/>
              <a:t>、</a:t>
            </a:r>
            <a:r>
              <a:rPr kumimoji="1" lang="en-US" altLang="zh-CN" dirty="0"/>
              <a:t>string</a:t>
            </a:r>
            <a:r>
              <a:rPr kumimoji="1" lang="zh-CN" altLang="en-US" dirty="0"/>
              <a:t>，遇到</a:t>
            </a:r>
            <a:r>
              <a:rPr kumimoji="1" lang="en-US" altLang="zh-CN" dirty="0"/>
              <a:t>null</a:t>
            </a:r>
            <a:r>
              <a:rPr kumimoji="1" lang="zh-CN" altLang="en-US" dirty="0"/>
              <a:t>和</a:t>
            </a:r>
            <a:r>
              <a:rPr kumimoji="1" lang="en-US" altLang="zh-CN" dirty="0"/>
              <a:t>undefined</a:t>
            </a:r>
            <a:r>
              <a:rPr kumimoji="1" lang="zh-CN" altLang="en-US" dirty="0" smtClean="0"/>
              <a:t>失效。</a:t>
            </a:r>
            <a:endParaRPr kumimoji="1" lang="en-US" altLang="zh-CN" dirty="0" smtClean="0"/>
          </a:p>
          <a:p>
            <a:pPr marL="0" indent="0">
              <a:buNone/>
            </a:pPr>
            <a:r>
              <a:rPr kumimoji="1" lang="en-US" altLang="zh-CN" dirty="0" err="1" smtClean="0"/>
              <a:t>var</a:t>
            </a:r>
            <a:r>
              <a:rPr kumimoji="1" lang="en-US" altLang="zh-CN" dirty="0" smtClean="0"/>
              <a:t> </a:t>
            </a:r>
            <a:r>
              <a:rPr kumimoji="1" lang="zh-CN" altLang="zh-CN" dirty="0"/>
              <a:t>o</a:t>
            </a:r>
            <a:r>
              <a:rPr kumimoji="1" lang="en-US" altLang="zh-CN" dirty="0" err="1" smtClean="0"/>
              <a:t>bjProtoToStr</a:t>
            </a:r>
            <a:r>
              <a:rPr kumimoji="1" lang="en-US" altLang="zh-CN" dirty="0" smtClean="0"/>
              <a:t> = </a:t>
            </a:r>
            <a:r>
              <a:rPr kumimoji="1" lang="en-US" altLang="zh-CN" dirty="0" err="1" smtClean="0"/>
              <a:t>Object.prototype.toString</a:t>
            </a:r>
            <a:r>
              <a:rPr kumimoji="1" lang="en-US" altLang="zh-CN" dirty="0" smtClean="0"/>
              <a:t>;</a:t>
            </a:r>
          </a:p>
          <a:p>
            <a:pPr marL="0" indent="0">
              <a:buNone/>
            </a:pPr>
            <a:r>
              <a:rPr kumimoji="1" lang="zh-CN" altLang="zh-CN" dirty="0" smtClean="0"/>
              <a:t>o</a:t>
            </a:r>
            <a:r>
              <a:rPr kumimoji="1" lang="en-US" altLang="zh-CN" dirty="0" err="1" smtClean="0"/>
              <a:t>bjProtoToStr.apply</a:t>
            </a:r>
            <a:r>
              <a:rPr kumimoji="1" lang="en-US" altLang="zh-CN" dirty="0"/>
              <a:t>(1); </a:t>
            </a:r>
            <a:r>
              <a:rPr kumimoji="1" lang="en-US" altLang="zh-CN" dirty="0" smtClean="0"/>
              <a:t>// "[object Number</a:t>
            </a:r>
            <a:r>
              <a:rPr kumimoji="1" lang="en-US" altLang="zh-CN" dirty="0"/>
              <a:t>]"</a:t>
            </a:r>
          </a:p>
          <a:p>
            <a:pPr marL="0" indent="0">
              <a:buNone/>
            </a:pPr>
            <a:r>
              <a:rPr kumimoji="1" lang="zh-CN" altLang="zh-CN" dirty="0" smtClean="0"/>
              <a:t>o</a:t>
            </a:r>
            <a:r>
              <a:rPr kumimoji="1" lang="en-US" altLang="zh-CN" dirty="0" err="1" smtClean="0"/>
              <a:t>bjProtoToStr.apply</a:t>
            </a:r>
            <a:r>
              <a:rPr kumimoji="1" lang="en-US" altLang="zh-CN" dirty="0"/>
              <a:t>(true); </a:t>
            </a:r>
            <a:r>
              <a:rPr kumimoji="1" lang="en-US" altLang="zh-CN" dirty="0" smtClean="0"/>
              <a:t>// "</a:t>
            </a:r>
            <a:r>
              <a:rPr kumimoji="1" lang="en-US" altLang="zh-CN" dirty="0"/>
              <a:t>[object Boolean]"</a:t>
            </a:r>
          </a:p>
          <a:p>
            <a:pPr marL="0" indent="0">
              <a:buNone/>
            </a:pPr>
            <a:r>
              <a:rPr kumimoji="1" lang="zh-CN" altLang="zh-CN" dirty="0" smtClean="0"/>
              <a:t>o</a:t>
            </a:r>
            <a:r>
              <a:rPr kumimoji="1" lang="en-US" altLang="zh-CN" dirty="0" err="1" smtClean="0"/>
              <a:t>bjProtoToStr.apply</a:t>
            </a:r>
            <a:r>
              <a:rPr kumimoji="1" lang="en-US" altLang="zh-CN" dirty="0"/>
              <a:t>('</a:t>
            </a:r>
            <a:r>
              <a:rPr kumimoji="1" lang="en-US" altLang="zh-CN" dirty="0" err="1"/>
              <a:t>aaa</a:t>
            </a:r>
            <a:r>
              <a:rPr kumimoji="1" lang="en-US" altLang="zh-CN" dirty="0"/>
              <a:t>'); </a:t>
            </a:r>
            <a:r>
              <a:rPr kumimoji="1" lang="en-US" altLang="zh-CN" dirty="0" smtClean="0"/>
              <a:t>// "</a:t>
            </a:r>
            <a:r>
              <a:rPr kumimoji="1" lang="en-US" altLang="zh-CN" dirty="0"/>
              <a:t>[object String]"</a:t>
            </a:r>
            <a:endParaRPr kumimoji="1" lang="en-US" altLang="zh-CN" dirty="0" smtClean="0"/>
          </a:p>
          <a:p>
            <a:pPr marL="0" indent="0">
              <a:buNone/>
            </a:pPr>
            <a:r>
              <a:rPr kumimoji="1" lang="zh-CN" altLang="zh-CN" dirty="0" smtClean="0"/>
              <a:t>o</a:t>
            </a:r>
            <a:r>
              <a:rPr kumimoji="1" lang="en-US" altLang="zh-CN" dirty="0" err="1" smtClean="0"/>
              <a:t>bjProtoToStr.apply</a:t>
            </a:r>
            <a:r>
              <a:rPr kumimoji="1" lang="en-US" altLang="zh-CN" dirty="0"/>
              <a:t>([]); </a:t>
            </a:r>
            <a:r>
              <a:rPr kumimoji="1" lang="en-US" altLang="zh-CN" dirty="0" smtClean="0"/>
              <a:t>// "</a:t>
            </a:r>
            <a:r>
              <a:rPr kumimoji="1" lang="en-US" altLang="zh-CN" dirty="0"/>
              <a:t>[object Array]";</a:t>
            </a:r>
          </a:p>
          <a:p>
            <a:pPr marL="0" indent="0">
              <a:buNone/>
            </a:pPr>
            <a:r>
              <a:rPr kumimoji="1" lang="zh-CN" altLang="zh-CN" dirty="0" smtClean="0"/>
              <a:t>o</a:t>
            </a:r>
            <a:r>
              <a:rPr kumimoji="1" lang="en-US" altLang="zh-CN" dirty="0" err="1" smtClean="0"/>
              <a:t>bjProtoToStr.apply</a:t>
            </a:r>
            <a:r>
              <a:rPr kumimoji="1" lang="en-US" altLang="zh-CN" dirty="0"/>
              <a:t>(function(){}); </a:t>
            </a:r>
            <a:endParaRPr kumimoji="1" lang="en-US" altLang="zh-CN" dirty="0" smtClean="0"/>
          </a:p>
          <a:p>
            <a:pPr marL="0" indent="0">
              <a:buNone/>
            </a:pPr>
            <a:r>
              <a:rPr kumimoji="1" lang="zh-CN" altLang="zh-CN" dirty="0" smtClean="0"/>
              <a:t>/</a:t>
            </a:r>
            <a:r>
              <a:rPr kumimoji="1" lang="en-US" altLang="zh-CN" dirty="0" smtClean="0"/>
              <a:t>/</a:t>
            </a:r>
            <a:r>
              <a:rPr kumimoji="1" lang="zh-CN" altLang="en-US" dirty="0" smtClean="0"/>
              <a:t> </a:t>
            </a:r>
            <a:r>
              <a:rPr kumimoji="1" lang="en-US" altLang="zh-CN" dirty="0" smtClean="0"/>
              <a:t>"</a:t>
            </a:r>
            <a:r>
              <a:rPr kumimoji="1" lang="en-US" altLang="zh-CN" dirty="0"/>
              <a:t>[object Function]"</a:t>
            </a:r>
            <a:r>
              <a:rPr kumimoji="1" lang="en-US" altLang="zh-CN" dirty="0" smtClean="0"/>
              <a:t>;</a:t>
            </a:r>
            <a:endParaRPr kumimoji="1" lang="en-US" altLang="zh-CN" dirty="0"/>
          </a:p>
        </p:txBody>
      </p:sp>
    </p:spTree>
    <p:extLst>
      <p:ext uri="{BB962C8B-B14F-4D97-AF65-F5344CB8AC3E}">
        <p14:creationId xmlns:p14="http://schemas.microsoft.com/office/powerpoint/2010/main" val="413297791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buNone/>
            </a:pPr>
            <a:r>
              <a:rPr kumimoji="1" lang="en-US" altLang="zh-CN" sz="2800" dirty="0" err="1" smtClean="0"/>
              <a:t>Object.prototype.toString.apply</a:t>
            </a:r>
            <a:r>
              <a:rPr kumimoji="1" lang="en-US" altLang="zh-CN" sz="2800" dirty="0"/>
              <a:t>(undefined); </a:t>
            </a:r>
            <a:endParaRPr kumimoji="1" lang="en-US" altLang="zh-CN" sz="2800" dirty="0" smtClean="0"/>
          </a:p>
          <a:p>
            <a:pPr marL="0" indent="0">
              <a:buNone/>
            </a:pPr>
            <a:r>
              <a:rPr kumimoji="1" lang="en-US" altLang="zh-CN" sz="2800" dirty="0" smtClean="0"/>
              <a:t>//</a:t>
            </a:r>
            <a:r>
              <a:rPr kumimoji="1" lang="zh-CN" altLang="en-US" sz="2800" dirty="0" smtClean="0"/>
              <a:t> </a:t>
            </a:r>
            <a:r>
              <a:rPr kumimoji="1" lang="en-US" altLang="zh-CN" sz="2800" dirty="0" smtClean="0"/>
              <a:t>"</a:t>
            </a:r>
            <a:r>
              <a:rPr kumimoji="1" lang="en-US" altLang="zh-CN" sz="2800" dirty="0"/>
              <a:t>[object Undefined]”</a:t>
            </a:r>
          </a:p>
          <a:p>
            <a:pPr marL="0" indent="0">
              <a:buNone/>
            </a:pPr>
            <a:r>
              <a:rPr kumimoji="1" lang="en-US" altLang="zh-CN" sz="2800" dirty="0" err="1"/>
              <a:t>Object.prototype.toString.apply</a:t>
            </a:r>
            <a:r>
              <a:rPr kumimoji="1" lang="en-US" altLang="zh-CN" sz="2800" dirty="0"/>
              <a:t>(null); </a:t>
            </a:r>
            <a:endParaRPr kumimoji="1" lang="en-US" altLang="zh-CN" sz="2800" dirty="0" smtClean="0"/>
          </a:p>
          <a:p>
            <a:pPr marL="0" indent="0">
              <a:buNone/>
            </a:pPr>
            <a:r>
              <a:rPr kumimoji="1" lang="en-US" altLang="zh-CN" sz="2800" dirty="0" smtClean="0"/>
              <a:t>//</a:t>
            </a:r>
            <a:r>
              <a:rPr kumimoji="1" lang="zh-CN" altLang="en-US" sz="2800" dirty="0" smtClean="0"/>
              <a:t> </a:t>
            </a:r>
            <a:r>
              <a:rPr kumimoji="1" lang="en-US" altLang="zh-CN" sz="2800" dirty="0" smtClean="0"/>
              <a:t>"</a:t>
            </a:r>
            <a:r>
              <a:rPr kumimoji="1" lang="en-US" altLang="zh-CN" sz="2800" dirty="0"/>
              <a:t>[object Null]”</a:t>
            </a:r>
          </a:p>
          <a:p>
            <a:pPr marL="0" indent="0">
              <a:buNone/>
            </a:pPr>
            <a:r>
              <a:rPr kumimoji="1" lang="zh-CN" altLang="en-US" sz="2800" dirty="0"/>
              <a:t>但是，在</a:t>
            </a:r>
            <a:r>
              <a:rPr kumimoji="1" lang="en-US" altLang="zh-CN" sz="2800" dirty="0"/>
              <a:t>IE6/7/8</a:t>
            </a:r>
            <a:r>
              <a:rPr kumimoji="1" lang="zh-CN" altLang="en-US" sz="2800" dirty="0"/>
              <a:t>中，</a:t>
            </a:r>
            <a:r>
              <a:rPr kumimoji="1" lang="en-US" altLang="zh-CN" sz="2800" dirty="0" err="1"/>
              <a:t>Object.prototype.toString.apply</a:t>
            </a:r>
            <a:r>
              <a:rPr kumimoji="1" lang="en-US" altLang="zh-CN" sz="2800" dirty="0"/>
              <a:t>(undefined)</a:t>
            </a:r>
          </a:p>
          <a:p>
            <a:pPr marL="0" indent="0">
              <a:buNone/>
            </a:pPr>
            <a:r>
              <a:rPr kumimoji="1" lang="zh-CN" altLang="en-US" sz="2800" dirty="0"/>
              <a:t>以及</a:t>
            </a:r>
            <a:r>
              <a:rPr kumimoji="1" lang="en-US" altLang="zh-CN" sz="2800" dirty="0" err="1"/>
              <a:t>Object.prototype.toString.apply</a:t>
            </a:r>
            <a:r>
              <a:rPr kumimoji="1" lang="en-US" altLang="zh-CN" sz="2800" dirty="0"/>
              <a:t>(null</a:t>
            </a:r>
            <a:r>
              <a:rPr kumimoji="1" lang="en-US" altLang="zh-CN" sz="2800" dirty="0" smtClean="0"/>
              <a:t>)</a:t>
            </a:r>
          </a:p>
          <a:p>
            <a:pPr marL="0" indent="0">
              <a:buNone/>
            </a:pPr>
            <a:r>
              <a:rPr kumimoji="1" lang="zh-CN" altLang="en-US" sz="2800" dirty="0" smtClean="0"/>
              <a:t>均返</a:t>
            </a:r>
            <a:r>
              <a:rPr kumimoji="1" lang="zh-CN" altLang="en-US" sz="2800" dirty="0"/>
              <a:t>回</a:t>
            </a:r>
            <a:r>
              <a:rPr kumimoji="1" lang="en-US" altLang="zh-CN" sz="2800" dirty="0"/>
              <a:t>"[object Object]"</a:t>
            </a:r>
            <a:endParaRPr kumimoji="1" lang="zh-CN" altLang="en-US" sz="2800" dirty="0"/>
          </a:p>
          <a:p>
            <a:endParaRPr kumimoji="1" lang="zh-CN" altLang="en-US" dirty="0"/>
          </a:p>
        </p:txBody>
      </p:sp>
    </p:spTree>
    <p:extLst>
      <p:ext uri="{BB962C8B-B14F-4D97-AF65-F5344CB8AC3E}">
        <p14:creationId xmlns:p14="http://schemas.microsoft.com/office/powerpoint/2010/main" val="284619643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a:xfrm>
            <a:off x="1981200" y="1020233"/>
            <a:ext cx="5562600" cy="4184651"/>
          </a:xfrm>
        </p:spPr>
        <p:txBody>
          <a:bodyPr>
            <a:normAutofit fontScale="92500" lnSpcReduction="10000"/>
          </a:bodyPr>
          <a:lstStyle/>
          <a:p>
            <a:pPr marL="0" indent="0" algn="ctr">
              <a:buFont typeface="Arial" charset="0"/>
              <a:buNone/>
            </a:pPr>
            <a:endParaRPr lang="en-US" altLang="zh-CN" dirty="0">
              <a:solidFill>
                <a:schemeClr val="bg1"/>
              </a:solidFill>
              <a:latin typeface="Calibri" charset="0"/>
              <a:ea typeface="宋体" charset="0"/>
            </a:endParaRPr>
          </a:p>
          <a:p>
            <a:pPr marL="0" indent="0">
              <a:buFont typeface="Arial" charset="0"/>
              <a:buNone/>
            </a:pPr>
            <a:r>
              <a:rPr lang="en-US" altLang="zh-CN" sz="4000" dirty="0" smtClean="0">
                <a:solidFill>
                  <a:schemeClr val="bg1"/>
                </a:solidFill>
                <a:latin typeface="方正兰亭纤黑_GBK" charset="0"/>
                <a:ea typeface="Hiragino Sans GB W3" charset="0"/>
                <a:cs typeface="Hiragino Sans GB W3" charset="0"/>
              </a:rPr>
              <a:t>Chapt3 </a:t>
            </a:r>
            <a:r>
              <a:rPr lang="zh-CN" altLang="en-US" sz="4000" dirty="0" smtClean="0">
                <a:solidFill>
                  <a:schemeClr val="bg1"/>
                </a:solidFill>
                <a:latin typeface="方正兰亭纤黑_GBK" charset="0"/>
                <a:ea typeface="Hiragino Sans GB W3" charset="0"/>
                <a:cs typeface="Hiragino Sans GB W3" charset="0"/>
              </a:rPr>
              <a:t>基本语法</a:t>
            </a:r>
            <a:endParaRPr lang="en-US" altLang="zh-CN" sz="4000" dirty="0" smtClean="0">
              <a:solidFill>
                <a:schemeClr val="bg1"/>
              </a:solidFill>
              <a:latin typeface="方正兰亭纤黑_GBK" charset="0"/>
              <a:ea typeface="Hiragino Sans GB W3" charset="0"/>
              <a:cs typeface="Hiragino Sans GB W3" charset="0"/>
            </a:endParaRPr>
          </a:p>
          <a:p>
            <a:pPr marL="0" indent="0">
              <a:buFont typeface="Arial" charset="0"/>
              <a:buNone/>
            </a:pPr>
            <a:endParaRPr lang="en-US" altLang="zh-CN" sz="2400" dirty="0" smtClean="0">
              <a:solidFill>
                <a:schemeClr val="bg1"/>
              </a:solidFill>
              <a:latin typeface="方正兰亭纤黑_GBK" charset="0"/>
              <a:ea typeface="Hiragino Sans GB W3" charset="0"/>
              <a:cs typeface="Hiragino Sans GB W3" charset="0"/>
            </a:endParaRPr>
          </a:p>
          <a:p>
            <a:pPr marL="0" indent="0">
              <a:buFont typeface="Arial" charset="0"/>
              <a:buNone/>
            </a:pPr>
            <a:r>
              <a:rPr lang="zh-CN" altLang="zh-CN" sz="2800" dirty="0" smtClean="0">
                <a:solidFill>
                  <a:schemeClr val="bg1"/>
                </a:solidFill>
                <a:latin typeface="方正兰亭纤黑_GBK" charset="0"/>
                <a:ea typeface="Hiragino Sans GB W3" charset="0"/>
                <a:cs typeface="Hiragino Sans GB W3" charset="0"/>
              </a:rPr>
              <a:t>3</a:t>
            </a:r>
            <a:r>
              <a:rPr lang="en-US" altLang="zh-CN" sz="2800" dirty="0" smtClean="0">
                <a:solidFill>
                  <a:schemeClr val="bg1"/>
                </a:solidFill>
                <a:latin typeface="方正兰亭纤黑_GBK" charset="0"/>
                <a:ea typeface="Hiragino Sans GB W3" charset="0"/>
                <a:cs typeface="Hiragino Sans GB W3" charset="0"/>
              </a:rPr>
              <a:t>.1 </a:t>
            </a:r>
            <a:r>
              <a:rPr lang="zh-CN" altLang="en-US" sz="2800" dirty="0" smtClean="0">
                <a:solidFill>
                  <a:schemeClr val="bg1"/>
                </a:solidFill>
                <a:latin typeface="方正兰亭纤黑_GBK" charset="0"/>
                <a:ea typeface="Hiragino Sans GB W3" charset="0"/>
                <a:cs typeface="Hiragino Sans GB W3" charset="0"/>
              </a:rPr>
              <a:t>语句</a:t>
            </a:r>
            <a:r>
              <a:rPr lang="en-US" altLang="zh-CN" sz="2800" dirty="0">
                <a:solidFill>
                  <a:schemeClr val="bg1"/>
                </a:solidFill>
                <a:latin typeface="方正兰亭纤黑_GBK" charset="0"/>
                <a:ea typeface="Hiragino Sans GB W3" charset="0"/>
                <a:cs typeface="Hiragino Sans GB W3" charset="0"/>
              </a:rPr>
              <a:t>	</a:t>
            </a:r>
            <a:r>
              <a:rPr lang="en-US" altLang="zh-CN" sz="2800" dirty="0" smtClean="0">
                <a:solidFill>
                  <a:schemeClr val="bg1"/>
                </a:solidFill>
                <a:latin typeface="方正兰亭纤黑_GBK" charset="0"/>
                <a:ea typeface="Hiragino Sans GB W3" charset="0"/>
                <a:cs typeface="Hiragino Sans GB W3" charset="0"/>
              </a:rPr>
              <a:t>			</a:t>
            </a:r>
            <a:r>
              <a:rPr lang="zh-CN" altLang="zh-CN" sz="2800" dirty="0">
                <a:solidFill>
                  <a:schemeClr val="bg1"/>
                </a:solidFill>
                <a:latin typeface="方正兰亭纤黑_GBK" charset="0"/>
                <a:ea typeface="Hiragino Sans GB W3" charset="0"/>
                <a:cs typeface="Hiragino Sans GB W3" charset="0"/>
              </a:rPr>
              <a:t>3</a:t>
            </a:r>
            <a:r>
              <a:rPr lang="en-US" altLang="zh-CN" sz="2800" dirty="0" smtClean="0">
                <a:solidFill>
                  <a:schemeClr val="bg1"/>
                </a:solidFill>
                <a:latin typeface="方正兰亭纤黑_GBK" charset="0"/>
                <a:ea typeface="Hiragino Sans GB W3" charset="0"/>
                <a:cs typeface="Hiragino Sans GB W3" charset="0"/>
              </a:rPr>
              <a:t>.2 </a:t>
            </a:r>
            <a:r>
              <a:rPr lang="zh-CN" altLang="en-US" sz="2800" dirty="0" smtClean="0">
                <a:solidFill>
                  <a:schemeClr val="bg1"/>
                </a:solidFill>
                <a:latin typeface="方正兰亭纤黑_GBK" charset="0"/>
                <a:ea typeface="Hiragino Sans GB W3" charset="0"/>
                <a:cs typeface="Hiragino Sans GB W3" charset="0"/>
              </a:rPr>
              <a:t>注释</a:t>
            </a:r>
            <a:endParaRPr lang="en-US" altLang="zh-CN" sz="2800" dirty="0" smtClean="0">
              <a:solidFill>
                <a:schemeClr val="bg1"/>
              </a:solidFill>
              <a:latin typeface="方正兰亭纤黑_GBK" charset="0"/>
              <a:ea typeface="Hiragino Sans GB W3" charset="0"/>
              <a:cs typeface="Hiragino Sans GB W3" charset="0"/>
            </a:endParaRPr>
          </a:p>
          <a:p>
            <a:pPr marL="0" indent="0">
              <a:buNone/>
            </a:pPr>
            <a:r>
              <a:rPr lang="zh-CN" altLang="zh-CN" sz="2800" dirty="0">
                <a:solidFill>
                  <a:schemeClr val="bg1"/>
                </a:solidFill>
                <a:latin typeface="方正兰亭纤黑_GBK" charset="0"/>
                <a:ea typeface="Hiragino Sans GB W3" charset="0"/>
                <a:cs typeface="Hiragino Sans GB W3" charset="0"/>
              </a:rPr>
              <a:t>3</a:t>
            </a:r>
            <a:r>
              <a:rPr lang="en-US" altLang="zh-CN" sz="2800" dirty="0" smtClean="0">
                <a:solidFill>
                  <a:schemeClr val="bg1"/>
                </a:solidFill>
                <a:latin typeface="方正兰亭纤黑_GBK" charset="0"/>
                <a:ea typeface="Hiragino Sans GB W3" charset="0"/>
                <a:cs typeface="Hiragino Sans GB W3" charset="0"/>
              </a:rPr>
              <a:t>.3 </a:t>
            </a:r>
            <a:r>
              <a:rPr lang="zh-CN" altLang="en-US" sz="2800" dirty="0" smtClean="0">
                <a:solidFill>
                  <a:schemeClr val="bg1"/>
                </a:solidFill>
                <a:latin typeface="方正兰亭纤黑_GBK" charset="0"/>
                <a:ea typeface="Hiragino Sans GB W3" charset="0"/>
                <a:cs typeface="Hiragino Sans GB W3" charset="0"/>
              </a:rPr>
              <a:t>变量</a:t>
            </a:r>
            <a:r>
              <a:rPr lang="en-US" altLang="zh-CN" sz="2800" dirty="0">
                <a:solidFill>
                  <a:schemeClr val="bg1"/>
                </a:solidFill>
                <a:latin typeface="方正兰亭纤黑_GBK" charset="0"/>
                <a:ea typeface="Hiragino Sans GB W3" charset="0"/>
                <a:cs typeface="Hiragino Sans GB W3" charset="0"/>
              </a:rPr>
              <a:t>	</a:t>
            </a:r>
            <a:r>
              <a:rPr lang="en-US" altLang="zh-CN" sz="2800" dirty="0" smtClean="0">
                <a:solidFill>
                  <a:schemeClr val="bg1"/>
                </a:solidFill>
                <a:latin typeface="方正兰亭纤黑_GBK" charset="0"/>
                <a:ea typeface="Hiragino Sans GB W3" charset="0"/>
                <a:cs typeface="Hiragino Sans GB W3" charset="0"/>
              </a:rPr>
              <a:t>			</a:t>
            </a:r>
            <a:r>
              <a:rPr lang="zh-CN" altLang="zh-CN" sz="2800" dirty="0">
                <a:solidFill>
                  <a:schemeClr val="bg1"/>
                </a:solidFill>
                <a:latin typeface="方正兰亭纤黑_GBK" charset="0"/>
                <a:ea typeface="Hiragino Sans GB W3" charset="0"/>
                <a:cs typeface="Hiragino Sans GB W3" charset="0"/>
              </a:rPr>
              <a:t>3</a:t>
            </a:r>
            <a:r>
              <a:rPr lang="en-US" altLang="zh-CN" sz="2800" dirty="0" smtClean="0">
                <a:solidFill>
                  <a:schemeClr val="bg1"/>
                </a:solidFill>
                <a:latin typeface="方正兰亭纤黑_GBK" charset="0"/>
                <a:ea typeface="Hiragino Sans GB W3" charset="0"/>
                <a:cs typeface="Hiragino Sans GB W3" charset="0"/>
              </a:rPr>
              <a:t>.4 </a:t>
            </a:r>
            <a:r>
              <a:rPr lang="zh-CN" altLang="en-US" sz="2800" dirty="0" smtClean="0">
                <a:solidFill>
                  <a:schemeClr val="bg1"/>
                </a:solidFill>
                <a:latin typeface="方正兰亭纤黑_GBK" charset="0"/>
                <a:ea typeface="Hiragino Sans GB W3" charset="0"/>
                <a:cs typeface="Hiragino Sans GB W3" charset="0"/>
              </a:rPr>
              <a:t>变量提升</a:t>
            </a:r>
            <a:endParaRPr lang="en-US" altLang="zh-CN" sz="2800" dirty="0" smtClean="0">
              <a:solidFill>
                <a:schemeClr val="bg1"/>
              </a:solidFill>
              <a:latin typeface="方正兰亭纤黑_GBK" charset="0"/>
              <a:ea typeface="Hiragino Sans GB W3" charset="0"/>
              <a:cs typeface="Hiragino Sans GB W3" charset="0"/>
            </a:endParaRPr>
          </a:p>
          <a:p>
            <a:pPr marL="0" indent="0">
              <a:buNone/>
            </a:pPr>
            <a:r>
              <a:rPr lang="zh-CN" altLang="zh-CN" sz="2800" dirty="0">
                <a:solidFill>
                  <a:schemeClr val="bg1"/>
                </a:solidFill>
                <a:latin typeface="方正兰亭纤黑_GBK" charset="0"/>
                <a:ea typeface="Hiragino Sans GB W3" charset="0"/>
                <a:cs typeface="Hiragino Sans GB W3" charset="0"/>
              </a:rPr>
              <a:t>3</a:t>
            </a:r>
            <a:r>
              <a:rPr lang="en-US" altLang="zh-CN" sz="2800" dirty="0" smtClean="0">
                <a:solidFill>
                  <a:schemeClr val="bg1"/>
                </a:solidFill>
                <a:latin typeface="方正兰亭纤黑_GBK" charset="0"/>
                <a:ea typeface="Hiragino Sans GB W3" charset="0"/>
                <a:cs typeface="Hiragino Sans GB W3" charset="0"/>
              </a:rPr>
              <a:t>.5 </a:t>
            </a:r>
            <a:r>
              <a:rPr lang="zh-CN" altLang="en-US" sz="2800" dirty="0" smtClean="0">
                <a:solidFill>
                  <a:schemeClr val="bg1"/>
                </a:solidFill>
                <a:latin typeface="方正兰亭纤黑_GBK" charset="0"/>
                <a:ea typeface="Hiragino Sans GB W3" charset="0"/>
                <a:cs typeface="Hiragino Sans GB W3" charset="0"/>
              </a:rPr>
              <a:t>标识符</a:t>
            </a:r>
            <a:r>
              <a:rPr lang="en-US" altLang="zh-CN" sz="2800" dirty="0" smtClean="0">
                <a:solidFill>
                  <a:schemeClr val="bg1"/>
                </a:solidFill>
                <a:latin typeface="方正兰亭纤黑_GBK" charset="0"/>
                <a:ea typeface="Hiragino Sans GB W3" charset="0"/>
                <a:cs typeface="Hiragino Sans GB W3" charset="0"/>
              </a:rPr>
              <a:t>			</a:t>
            </a:r>
            <a:r>
              <a:rPr lang="zh-CN" altLang="zh-CN" sz="2800" dirty="0">
                <a:solidFill>
                  <a:schemeClr val="bg1"/>
                </a:solidFill>
                <a:latin typeface="方正兰亭纤黑_GBK" charset="0"/>
                <a:ea typeface="Hiragino Sans GB W3" charset="0"/>
                <a:cs typeface="Hiragino Sans GB W3" charset="0"/>
              </a:rPr>
              <a:t>3</a:t>
            </a:r>
            <a:r>
              <a:rPr lang="en-US" altLang="zh-CN" sz="2800" dirty="0" smtClean="0">
                <a:solidFill>
                  <a:schemeClr val="bg1"/>
                </a:solidFill>
                <a:latin typeface="方正兰亭纤黑_GBK" charset="0"/>
                <a:ea typeface="Hiragino Sans GB W3" charset="0"/>
                <a:cs typeface="Hiragino Sans GB W3" charset="0"/>
              </a:rPr>
              <a:t>.6 </a:t>
            </a:r>
            <a:r>
              <a:rPr lang="zh-CN" altLang="en-US" sz="2800" dirty="0" smtClean="0">
                <a:solidFill>
                  <a:schemeClr val="bg1"/>
                </a:solidFill>
                <a:latin typeface="方正兰亭纤黑_GBK" charset="0"/>
                <a:ea typeface="Hiragino Sans GB W3" charset="0"/>
                <a:cs typeface="Hiragino Sans GB W3" charset="0"/>
              </a:rPr>
              <a:t>条件语句</a:t>
            </a:r>
          </a:p>
          <a:p>
            <a:pPr marL="0" indent="0">
              <a:buNone/>
            </a:pPr>
            <a:r>
              <a:rPr lang="zh-CN" altLang="zh-CN" sz="2800" dirty="0">
                <a:solidFill>
                  <a:schemeClr val="bg1"/>
                </a:solidFill>
                <a:latin typeface="方正兰亭纤黑_GBK" charset="0"/>
                <a:ea typeface="Hiragino Sans GB W3" charset="0"/>
                <a:cs typeface="Hiragino Sans GB W3" charset="0"/>
              </a:rPr>
              <a:t>3</a:t>
            </a:r>
            <a:r>
              <a:rPr lang="en-US" altLang="zh-CN" sz="2800" dirty="0" smtClean="0">
                <a:solidFill>
                  <a:schemeClr val="bg1"/>
                </a:solidFill>
                <a:latin typeface="方正兰亭纤黑_GBK" charset="0"/>
                <a:ea typeface="Hiragino Sans GB W3" charset="0"/>
                <a:cs typeface="Hiragino Sans GB W3" charset="0"/>
              </a:rPr>
              <a:t>.7 </a:t>
            </a:r>
            <a:r>
              <a:rPr lang="zh-CN" altLang="en-US" sz="2800" dirty="0" smtClean="0">
                <a:solidFill>
                  <a:schemeClr val="bg1"/>
                </a:solidFill>
                <a:latin typeface="方正兰亭纤黑_GBK" charset="0"/>
                <a:ea typeface="Hiragino Sans GB W3" charset="0"/>
                <a:cs typeface="Hiragino Sans GB W3" charset="0"/>
              </a:rPr>
              <a:t>循环语句</a:t>
            </a:r>
            <a:r>
              <a:rPr lang="en-US" altLang="zh-CN" sz="2800" dirty="0" smtClean="0">
                <a:solidFill>
                  <a:schemeClr val="bg1"/>
                </a:solidFill>
                <a:latin typeface="方正兰亭纤黑_GBK" charset="0"/>
                <a:ea typeface="Hiragino Sans GB W3" charset="0"/>
                <a:cs typeface="Hiragino Sans GB W3" charset="0"/>
              </a:rPr>
              <a:t>      </a:t>
            </a:r>
          </a:p>
          <a:p>
            <a:pPr marL="0" indent="0">
              <a:buNone/>
            </a:pPr>
            <a:r>
              <a:rPr lang="en-US" altLang="zh-CN" sz="2800" dirty="0" smtClean="0">
                <a:solidFill>
                  <a:schemeClr val="bg1"/>
                </a:solidFill>
                <a:latin typeface="方正兰亭纤黑_GBK" charset="0"/>
                <a:ea typeface="Hiragino Sans GB W3" charset="0"/>
                <a:cs typeface="Hiragino Sans GB W3" charset="0"/>
              </a:rPr>
              <a:t>3.8 </a:t>
            </a:r>
            <a:r>
              <a:rPr lang="zh-CN" altLang="en-US" sz="2800" dirty="0" smtClean="0">
                <a:solidFill>
                  <a:schemeClr val="bg1"/>
                </a:solidFill>
                <a:latin typeface="方正兰亭纤黑_GBK" charset="0"/>
                <a:ea typeface="Hiragino Sans GB W3" charset="0"/>
                <a:cs typeface="Hiragino Sans GB W3" charset="0"/>
              </a:rPr>
              <a:t>运算符优先级简介</a:t>
            </a:r>
            <a:endParaRPr lang="zh-CN" altLang="en-US" sz="2800" dirty="0">
              <a:solidFill>
                <a:schemeClr val="bg1"/>
              </a:solidFill>
              <a:latin typeface="方正兰亭纤黑_GBK" charset="0"/>
              <a:ea typeface="Hiragino Sans GB W3" charset="0"/>
              <a:cs typeface="Hiragino Sans GB W3" charset="0"/>
            </a:endParaRPr>
          </a:p>
        </p:txBody>
      </p:sp>
    </p:spTree>
    <p:extLst>
      <p:ext uri="{BB962C8B-B14F-4D97-AF65-F5344CB8AC3E}">
        <p14:creationId xmlns:p14="http://schemas.microsoft.com/office/powerpoint/2010/main" val="397497081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3.1 </a:t>
            </a:r>
            <a:r>
              <a:rPr kumimoji="1" lang="zh-CN" altLang="en-US" dirty="0" smtClean="0"/>
              <a:t>语句</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a:t>var</a:t>
            </a:r>
            <a:r>
              <a:rPr kumimoji="1" lang="en-US" altLang="zh-CN" dirty="0"/>
              <a:t> a = 1;</a:t>
            </a:r>
          </a:p>
          <a:p>
            <a:pPr marL="0" indent="0">
              <a:buNone/>
            </a:pPr>
            <a:r>
              <a:rPr kumimoji="1" lang="en-US" altLang="zh-CN" dirty="0" err="1"/>
              <a:t>var</a:t>
            </a:r>
            <a:r>
              <a:rPr kumimoji="1" lang="en-US" altLang="zh-CN" dirty="0"/>
              <a:t> b = a;</a:t>
            </a:r>
          </a:p>
          <a:p>
            <a:pPr marL="0" indent="0">
              <a:buNone/>
            </a:pPr>
            <a:endParaRPr kumimoji="1" lang="en-US" altLang="zh-CN" dirty="0"/>
          </a:p>
          <a:p>
            <a:pPr marL="0" indent="0">
              <a:buNone/>
            </a:pPr>
            <a:r>
              <a:rPr kumimoji="1" lang="zh-CN" altLang="en-US" dirty="0"/>
              <a:t>以独占一行</a:t>
            </a:r>
            <a:r>
              <a:rPr kumimoji="1" lang="zh-CN" altLang="en-US" dirty="0" smtClean="0"/>
              <a:t>或</a:t>
            </a:r>
            <a:r>
              <a:rPr kumimoji="1" lang="en-US" altLang="zh-CN" dirty="0" smtClean="0"/>
              <a:t>;</a:t>
            </a:r>
            <a:r>
              <a:rPr kumimoji="1" lang="zh-CN" altLang="en-US" dirty="0" smtClean="0"/>
              <a:t>分隔语句</a:t>
            </a:r>
            <a:endParaRPr kumimoji="1" lang="en-US" altLang="zh-CN" dirty="0" smtClean="0"/>
          </a:p>
          <a:p>
            <a:pPr marL="0" indent="0">
              <a:buNone/>
            </a:pPr>
            <a:r>
              <a:rPr kumimoji="1" lang="zh-CN" altLang="en-US" dirty="0" smtClean="0"/>
              <a:t>建议每个语句结束</a:t>
            </a:r>
            <a:r>
              <a:rPr kumimoji="1" lang="zh-CN" altLang="en-US" dirty="0"/>
              <a:t>均添加</a:t>
            </a:r>
            <a:r>
              <a:rPr kumimoji="1" lang="en-US" altLang="zh-CN" dirty="0" smtClean="0"/>
              <a:t>;</a:t>
            </a:r>
            <a:endParaRPr kumimoji="1" lang="zh-CN" altLang="en-US" dirty="0"/>
          </a:p>
        </p:txBody>
      </p:sp>
    </p:spTree>
    <p:extLst>
      <p:ext uri="{BB962C8B-B14F-4D97-AF65-F5344CB8AC3E}">
        <p14:creationId xmlns:p14="http://schemas.microsoft.com/office/powerpoint/2010/main" val="387380864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92500" lnSpcReduction="10000"/>
          </a:bodyPr>
          <a:lstStyle/>
          <a:p>
            <a:pPr marL="0" indent="0">
              <a:buNone/>
            </a:pPr>
            <a:r>
              <a:rPr kumimoji="1" lang="zh-CN" altLang="en-US" dirty="0" smtClean="0"/>
              <a:t>特殊形式：</a:t>
            </a:r>
            <a:endParaRPr kumimoji="1" lang="en-US" altLang="zh-CN" dirty="0" smtClean="0"/>
          </a:p>
          <a:p>
            <a:pPr marL="0" indent="0">
              <a:buNone/>
            </a:pPr>
            <a:endParaRPr kumimoji="1" lang="en-US" altLang="zh-CN" dirty="0" smtClean="0"/>
          </a:p>
          <a:p>
            <a:pPr marL="0" indent="0">
              <a:buNone/>
            </a:pPr>
            <a:r>
              <a:rPr kumimoji="1" lang="zh-CN" altLang="zh-CN" dirty="0" smtClean="0"/>
              <a:t>（</a:t>
            </a:r>
            <a:r>
              <a:rPr kumimoji="1" lang="en-US" altLang="zh-CN" dirty="0" smtClean="0"/>
              <a:t>1</a:t>
            </a:r>
            <a:r>
              <a:rPr kumimoji="1" lang="zh-CN" altLang="en-US" dirty="0" smtClean="0"/>
              <a:t>）仅由</a:t>
            </a:r>
            <a:r>
              <a:rPr kumimoji="1" lang="en-US" altLang="zh-CN" dirty="0" smtClean="0"/>
              <a:t>1</a:t>
            </a:r>
            <a:r>
              <a:rPr kumimoji="1" lang="zh-CN" altLang="en-US" dirty="0" smtClean="0"/>
              <a:t>个及</a:t>
            </a:r>
            <a:r>
              <a:rPr kumimoji="1" lang="en-US" altLang="zh-CN" dirty="0" smtClean="0"/>
              <a:t>1</a:t>
            </a:r>
            <a:r>
              <a:rPr kumimoji="1" lang="zh-CN" altLang="en-US" dirty="0" smtClean="0"/>
              <a:t>个以上</a:t>
            </a:r>
            <a:r>
              <a:rPr kumimoji="1" lang="en-US" altLang="zh-CN" dirty="0" smtClean="0"/>
              <a:t>;</a:t>
            </a:r>
            <a:r>
              <a:rPr kumimoji="1" lang="zh-CN" altLang="en-US" dirty="0" smtClean="0"/>
              <a:t>构成的语句</a:t>
            </a:r>
            <a:r>
              <a:rPr kumimoji="1" lang="en-US" altLang="zh-CN" dirty="0" smtClean="0"/>
              <a:t>——</a:t>
            </a:r>
            <a:r>
              <a:rPr kumimoji="1" lang="zh-CN" altLang="en-US" dirty="0" smtClean="0"/>
              <a:t>空语句；</a:t>
            </a:r>
            <a:endParaRPr kumimoji="1" lang="en-US" altLang="zh-CN" dirty="0" smtClean="0"/>
          </a:p>
          <a:p>
            <a:pPr marL="0" indent="0">
              <a:buNone/>
            </a:pPr>
            <a:endParaRPr kumimoji="1" lang="en-US" altLang="zh-CN" dirty="0" smtClean="0"/>
          </a:p>
          <a:p>
            <a:pPr marL="0" indent="0">
              <a:buNone/>
            </a:pPr>
            <a:r>
              <a:rPr kumimoji="1" lang="zh-CN" altLang="en-US" dirty="0" smtClean="0"/>
              <a:t>（</a:t>
            </a:r>
            <a:r>
              <a:rPr kumimoji="1" lang="en-US" altLang="zh-CN" dirty="0" smtClean="0"/>
              <a:t>2</a:t>
            </a:r>
            <a:r>
              <a:rPr kumimoji="1" lang="zh-CN" altLang="en-US" dirty="0" smtClean="0"/>
              <a:t>）无意义表达式语句（应避免），如：</a:t>
            </a:r>
            <a:endParaRPr kumimoji="1" lang="en-US" altLang="zh-CN" dirty="0" smtClean="0"/>
          </a:p>
          <a:p>
            <a:pPr marL="0" indent="0">
              <a:buNone/>
            </a:pPr>
            <a:r>
              <a:rPr kumimoji="1" lang="en-US" altLang="zh-CN" dirty="0" smtClean="0"/>
              <a:t>1+2;</a:t>
            </a:r>
          </a:p>
          <a:p>
            <a:pPr marL="0" indent="0">
              <a:buNone/>
            </a:pPr>
            <a:r>
              <a:rPr kumimoji="1" lang="en-US" altLang="zh-CN" dirty="0" smtClean="0"/>
              <a:t>‘a string’;</a:t>
            </a:r>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91906501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82600"/>
            <a:ext cx="4165600" cy="5643563"/>
          </a:xfrm>
        </p:spPr>
        <p:txBody>
          <a:bodyPr>
            <a:normAutofit fontScale="62500" lnSpcReduction="20000"/>
          </a:bodyPr>
          <a:lstStyle/>
          <a:p>
            <a:pPr marL="0" indent="0">
              <a:buNone/>
            </a:pPr>
            <a:r>
              <a:rPr kumimoji="1" lang="en-US" altLang="zh-TW" dirty="0" err="1"/>
              <a:t>var</a:t>
            </a:r>
            <a:r>
              <a:rPr kumimoji="1" lang="en-US" altLang="zh-TW" dirty="0"/>
              <a:t> a = b + c</a:t>
            </a:r>
          </a:p>
          <a:p>
            <a:pPr marL="0" indent="0">
              <a:buNone/>
            </a:pPr>
            <a:r>
              <a:rPr kumimoji="1" lang="en-US" altLang="zh-TW" dirty="0"/>
              <a:t>(</a:t>
            </a:r>
            <a:r>
              <a:rPr kumimoji="1" lang="en-US" altLang="zh-TW" dirty="0" err="1"/>
              <a:t>d+e</a:t>
            </a:r>
            <a:r>
              <a:rPr kumimoji="1" lang="en-US" altLang="zh-TW" dirty="0"/>
              <a:t>).</a:t>
            </a:r>
            <a:r>
              <a:rPr kumimoji="1" lang="en-US" altLang="zh-TW" dirty="0" err="1"/>
              <a:t>toString</a:t>
            </a:r>
            <a:r>
              <a:rPr kumimoji="1" lang="en-US" altLang="zh-TW" dirty="0"/>
              <a:t>();</a:t>
            </a:r>
          </a:p>
          <a:p>
            <a:pPr marL="0" indent="0">
              <a:buNone/>
            </a:pPr>
            <a:r>
              <a:rPr kumimoji="1" lang="en-US" altLang="zh-TW" dirty="0"/>
              <a:t>/* </a:t>
            </a:r>
            <a:r>
              <a:rPr kumimoji="1" lang="zh-TW" altLang="en-US" dirty="0" smtClean="0"/>
              <a:t>解释为</a:t>
            </a:r>
            <a:r>
              <a:rPr kumimoji="1" lang="en-US" altLang="zh-TW" dirty="0"/>
              <a:t>c(</a:t>
            </a:r>
            <a:r>
              <a:rPr kumimoji="1" lang="en-US" altLang="zh-TW" dirty="0" err="1"/>
              <a:t>d+e</a:t>
            </a:r>
            <a:r>
              <a:rPr kumimoji="1" lang="en-US" altLang="zh-TW" dirty="0"/>
              <a:t>)</a:t>
            </a:r>
            <a:r>
              <a:rPr kumimoji="1" lang="zh-TW" altLang="en-US" dirty="0"/>
              <a:t>，</a:t>
            </a:r>
          </a:p>
          <a:p>
            <a:pPr marL="0" indent="0">
              <a:buNone/>
            </a:pPr>
            <a:r>
              <a:rPr kumimoji="1" lang="zh-TW" altLang="en-US" dirty="0"/>
              <a:t>   即对函数 </a:t>
            </a:r>
            <a:r>
              <a:rPr kumimoji="1" lang="en-US" altLang="zh-TW" dirty="0"/>
              <a:t>c </a:t>
            </a:r>
            <a:r>
              <a:rPr kumimoji="1" lang="zh-TW" altLang="en-US" dirty="0"/>
              <a:t>的调用 *</a:t>
            </a:r>
            <a:r>
              <a:rPr kumimoji="1" lang="en-US" altLang="zh-TW" dirty="0"/>
              <a:t>/</a:t>
            </a:r>
          </a:p>
          <a:p>
            <a:pPr marL="0" indent="0">
              <a:buNone/>
            </a:pPr>
            <a:endParaRPr kumimoji="1" lang="en-US" altLang="zh-TW" dirty="0"/>
          </a:p>
          <a:p>
            <a:pPr marL="0" indent="0">
              <a:buNone/>
            </a:pPr>
            <a:r>
              <a:rPr kumimoji="1" lang="en-US" altLang="zh-TW" dirty="0"/>
              <a:t>a = b</a:t>
            </a:r>
          </a:p>
          <a:p>
            <a:pPr marL="0" indent="0">
              <a:buNone/>
            </a:pPr>
            <a:r>
              <a:rPr kumimoji="1" lang="en-US" altLang="zh-TW" dirty="0"/>
              <a:t>/hi/</a:t>
            </a:r>
            <a:r>
              <a:rPr kumimoji="1" lang="en-US" altLang="zh-TW" dirty="0" err="1"/>
              <a:t>g.exec</a:t>
            </a:r>
            <a:r>
              <a:rPr kumimoji="1" lang="en-US" altLang="zh-TW" dirty="0"/>
              <a:t>(c).map(d);</a:t>
            </a:r>
          </a:p>
          <a:p>
            <a:pPr marL="0" indent="0">
              <a:buNone/>
            </a:pPr>
            <a:r>
              <a:rPr kumimoji="1" lang="en-US" altLang="zh-TW" dirty="0"/>
              <a:t>/* </a:t>
            </a:r>
            <a:r>
              <a:rPr kumimoji="1" lang="zh-TW" altLang="en-US" dirty="0" smtClean="0"/>
              <a:t>即把正则表达</a:t>
            </a:r>
            <a:r>
              <a:rPr kumimoji="1" lang="zh-TW" altLang="en-US" dirty="0"/>
              <a:t>式的斜杠当作除法运算符 *</a:t>
            </a:r>
            <a:r>
              <a:rPr kumimoji="1" lang="en-US" altLang="zh-TW" dirty="0"/>
              <a:t>/ </a:t>
            </a:r>
          </a:p>
          <a:p>
            <a:pPr marL="0" indent="0">
              <a:buNone/>
            </a:pPr>
            <a:endParaRPr kumimoji="1" lang="en-US" altLang="zh-TW" dirty="0"/>
          </a:p>
          <a:p>
            <a:pPr marL="0" indent="0">
              <a:buNone/>
            </a:pPr>
            <a:r>
              <a:rPr kumimoji="1" lang="en-US" altLang="zh-TW" dirty="0" err="1"/>
              <a:t>var</a:t>
            </a:r>
            <a:r>
              <a:rPr kumimoji="1" lang="en-US" altLang="zh-TW" dirty="0"/>
              <a:t> a = "b"</a:t>
            </a:r>
          </a:p>
          <a:p>
            <a:pPr marL="0" indent="0">
              <a:buNone/>
            </a:pPr>
            <a:r>
              <a:rPr kumimoji="1" lang="en-US" altLang="zh-TW" dirty="0"/>
              <a:t>[ "red", "green" ].</a:t>
            </a:r>
            <a:r>
              <a:rPr kumimoji="1" lang="en-US" altLang="zh-TW" dirty="0" err="1"/>
              <a:t>forEach</a:t>
            </a:r>
            <a:r>
              <a:rPr kumimoji="1" lang="en-US" altLang="zh-TW" dirty="0"/>
              <a:t>(function(c) { </a:t>
            </a:r>
            <a:r>
              <a:rPr kumimoji="1" lang="en-US" altLang="zh-TW" dirty="0" err="1"/>
              <a:t>console.log</a:t>
            </a:r>
            <a:r>
              <a:rPr kumimoji="1" lang="en-US" altLang="zh-TW" dirty="0"/>
              <a:t>(c) })</a:t>
            </a:r>
          </a:p>
          <a:p>
            <a:pPr marL="0" indent="0">
              <a:buNone/>
            </a:pPr>
            <a:r>
              <a:rPr kumimoji="1" lang="en-US" altLang="zh-TW" dirty="0"/>
              <a:t>/</a:t>
            </a:r>
            <a:r>
              <a:rPr kumimoji="1" lang="en-US" altLang="zh-TW" dirty="0" smtClean="0"/>
              <a:t>* </a:t>
            </a:r>
            <a:r>
              <a:rPr kumimoji="1" lang="zh-TW" altLang="en-US" dirty="0" smtClean="0"/>
              <a:t>解释为</a:t>
            </a:r>
            <a:r>
              <a:rPr kumimoji="1" lang="en-US" altLang="zh-TW" dirty="0"/>
              <a:t>"b"["red", "green"]</a:t>
            </a:r>
            <a:r>
              <a:rPr kumimoji="1" lang="zh-TW" altLang="en-US" dirty="0"/>
              <a:t>，</a:t>
            </a:r>
          </a:p>
          <a:p>
            <a:pPr marL="0" indent="0">
              <a:buNone/>
            </a:pPr>
            <a:r>
              <a:rPr kumimoji="1" lang="zh-TW" altLang="en-US" dirty="0"/>
              <a:t> 即把字符串当作一个数组，按索引取值 *</a:t>
            </a:r>
            <a:r>
              <a:rPr kumimoji="1" lang="en-US" altLang="zh-TW" dirty="0"/>
              <a:t>/ </a:t>
            </a:r>
          </a:p>
        </p:txBody>
      </p:sp>
      <p:sp>
        <p:nvSpPr>
          <p:cNvPr id="4" name="内容占位符 2"/>
          <p:cNvSpPr txBox="1">
            <a:spLocks/>
          </p:cNvSpPr>
          <p:nvPr/>
        </p:nvSpPr>
        <p:spPr>
          <a:xfrm>
            <a:off x="4838700" y="535925"/>
            <a:ext cx="3967480" cy="500127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rgbClr val="FFFFFF"/>
                </a:solidFill>
                <a:latin typeface="冬青黑体简体中文 W3"/>
                <a:ea typeface="冬青黑体简体中文 W3"/>
                <a:cs typeface="Hiragino Sans GB W3"/>
              </a:defRPr>
            </a:lvl1pPr>
            <a:lvl2pPr marL="742950" indent="-285750" algn="l" defTabSz="457200" rtl="0" eaLnBrk="1" latinLnBrk="0" hangingPunct="1">
              <a:spcBef>
                <a:spcPct val="20000"/>
              </a:spcBef>
              <a:buFont typeface="Arial"/>
              <a:buChar char="–"/>
              <a:defRPr sz="2800" kern="1200">
                <a:solidFill>
                  <a:srgbClr val="FFFFFF"/>
                </a:solidFill>
                <a:latin typeface="冬青黑体简体中文 W3"/>
                <a:ea typeface="冬青黑体简体中文 W3"/>
                <a:cs typeface="Hiragino Sans GB W3"/>
              </a:defRPr>
            </a:lvl2pPr>
            <a:lvl3pPr marL="1143000" indent="-228600" algn="l" defTabSz="457200" rtl="0" eaLnBrk="1" latinLnBrk="0" hangingPunct="1">
              <a:spcBef>
                <a:spcPct val="20000"/>
              </a:spcBef>
              <a:buFont typeface="Arial"/>
              <a:buChar char="•"/>
              <a:defRPr sz="2400" kern="1200">
                <a:solidFill>
                  <a:srgbClr val="FFFFFF"/>
                </a:solidFill>
                <a:latin typeface="冬青黑体简体中文 W3"/>
                <a:ea typeface="冬青黑体简体中文 W3"/>
                <a:cs typeface="Hiragino Sans GB W3"/>
              </a:defRPr>
            </a:lvl3pPr>
            <a:lvl4pPr marL="1600200" indent="-228600" algn="l" defTabSz="457200" rtl="0" eaLnBrk="1" latinLnBrk="0" hangingPunct="1">
              <a:spcBef>
                <a:spcPct val="20000"/>
              </a:spcBef>
              <a:buFont typeface="Arial"/>
              <a:buChar char="–"/>
              <a:defRPr sz="2000" kern="1200">
                <a:solidFill>
                  <a:srgbClr val="FFFFFF"/>
                </a:solidFill>
                <a:latin typeface="冬青黑体简体中文 W3"/>
                <a:ea typeface="冬青黑体简体中文 W3"/>
                <a:cs typeface="Hiragino Sans GB W3"/>
              </a:defRPr>
            </a:lvl4pPr>
            <a:lvl5pPr marL="2057400" indent="-228600" algn="l" defTabSz="457200" rtl="0" eaLnBrk="1" latinLnBrk="0" hangingPunct="1">
              <a:spcBef>
                <a:spcPct val="20000"/>
              </a:spcBef>
              <a:buFont typeface="Arial"/>
              <a:buChar char="»"/>
              <a:defRPr sz="2000" kern="1200">
                <a:solidFill>
                  <a:srgbClr val="FFFFFF"/>
                </a:solidFill>
                <a:latin typeface="冬青黑体简体中文 W3"/>
                <a:ea typeface="冬青黑体简体中文 W3"/>
                <a:cs typeface="Hiragino Sans GB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kumimoji="1" lang="en-US" altLang="zh-TW" dirty="0" err="1" smtClean="0"/>
              <a:t>var</a:t>
            </a:r>
            <a:r>
              <a:rPr kumimoji="1" lang="en-US" altLang="zh-TW" dirty="0" smtClean="0"/>
              <a:t> a = 0;</a:t>
            </a:r>
          </a:p>
          <a:p>
            <a:pPr marL="0" indent="0">
              <a:buFont typeface="Arial"/>
              <a:buNone/>
            </a:pPr>
            <a:r>
              <a:rPr kumimoji="1" lang="en-US" altLang="zh-TW" dirty="0" err="1" smtClean="0"/>
              <a:t>var</a:t>
            </a:r>
            <a:r>
              <a:rPr kumimoji="1" lang="en-US" altLang="zh-TW" dirty="0" smtClean="0"/>
              <a:t> f = function(x) { return x }</a:t>
            </a:r>
          </a:p>
          <a:p>
            <a:pPr marL="0" indent="0">
              <a:buFont typeface="Arial"/>
              <a:buNone/>
            </a:pPr>
            <a:r>
              <a:rPr kumimoji="1" lang="en-US" altLang="zh-TW" dirty="0" smtClean="0"/>
              <a:t>(a++)</a:t>
            </a:r>
          </a:p>
          <a:p>
            <a:pPr marL="0" indent="0">
              <a:buFont typeface="Arial"/>
              <a:buNone/>
            </a:pPr>
            <a:r>
              <a:rPr kumimoji="1" lang="en-US" altLang="zh-TW" dirty="0" smtClean="0"/>
              <a:t>/* f</a:t>
            </a:r>
            <a:r>
              <a:rPr kumimoji="1" lang="zh-TW" altLang="en-US" dirty="0" smtClean="0"/>
              <a:t>等于</a:t>
            </a:r>
            <a:r>
              <a:rPr kumimoji="1" lang="en-US" altLang="zh-TW" dirty="0" smtClean="0"/>
              <a:t>0</a:t>
            </a:r>
            <a:r>
              <a:rPr kumimoji="1" lang="zh-TW" altLang="en-US" dirty="0" smtClean="0"/>
              <a:t>，因为</a:t>
            </a:r>
            <a:r>
              <a:rPr kumimoji="1" lang="en-US" altLang="zh-TW" dirty="0" smtClean="0"/>
              <a:t>(a++)</a:t>
            </a:r>
            <a:r>
              <a:rPr kumimoji="1" lang="zh-TW" altLang="en-US" dirty="0" smtClean="0"/>
              <a:t>被</a:t>
            </a:r>
          </a:p>
          <a:p>
            <a:pPr marL="0" indent="0">
              <a:buFont typeface="Arial"/>
              <a:buNone/>
            </a:pPr>
            <a:r>
              <a:rPr kumimoji="1" lang="zh-TW" altLang="en-US" dirty="0" smtClean="0"/>
              <a:t> * 视为匿名函数的调用 *</a:t>
            </a:r>
            <a:r>
              <a:rPr kumimoji="1" lang="en-US" altLang="zh-TW" dirty="0" smtClean="0"/>
              <a:t>/</a:t>
            </a:r>
          </a:p>
          <a:p>
            <a:pPr marL="0" indent="0">
              <a:buFont typeface="Arial"/>
              <a:buNone/>
            </a:pPr>
            <a:endParaRPr kumimoji="1" lang="en-US" altLang="zh-TW" dirty="0" smtClean="0"/>
          </a:p>
          <a:p>
            <a:pPr marL="0" indent="0">
              <a:buFont typeface="Arial"/>
              <a:buNone/>
            </a:pPr>
            <a:r>
              <a:rPr kumimoji="1" lang="en-US" altLang="zh-TW" dirty="0" smtClean="0"/>
              <a:t>return a +</a:t>
            </a:r>
          </a:p>
          <a:p>
            <a:pPr marL="0" indent="0">
              <a:buFont typeface="Arial"/>
              <a:buNone/>
            </a:pPr>
            <a:r>
              <a:rPr kumimoji="1" lang="en-US" altLang="zh-TW" dirty="0" smtClean="0"/>
              <a:t>b;</a:t>
            </a:r>
          </a:p>
          <a:p>
            <a:pPr marL="0" indent="0">
              <a:buFont typeface="Arial"/>
              <a:buNone/>
            </a:pPr>
            <a:endParaRPr kumimoji="1" lang="en-US" altLang="zh-TW" dirty="0" smtClean="0"/>
          </a:p>
          <a:p>
            <a:pPr marL="0" indent="0">
              <a:buFont typeface="Arial"/>
              <a:buNone/>
            </a:pPr>
            <a:r>
              <a:rPr kumimoji="1" lang="en-US" altLang="zh-TW" dirty="0" smtClean="0"/>
              <a:t>return (a</a:t>
            </a:r>
          </a:p>
          <a:p>
            <a:pPr marL="0" indent="0">
              <a:buFont typeface="Arial"/>
              <a:buNone/>
            </a:pPr>
            <a:r>
              <a:rPr kumimoji="1" lang="en-US" altLang="zh-TW" dirty="0" smtClean="0"/>
              <a:t>+ b)</a:t>
            </a:r>
          </a:p>
          <a:p>
            <a:pPr marL="0" indent="0">
              <a:buFont typeface="Arial"/>
              <a:buNone/>
            </a:pPr>
            <a:r>
              <a:rPr kumimoji="1" lang="en-US" altLang="zh-TW" dirty="0" smtClean="0"/>
              <a:t> </a:t>
            </a:r>
          </a:p>
          <a:p>
            <a:pPr marL="0" indent="0">
              <a:buFont typeface="Arial"/>
              <a:buNone/>
            </a:pPr>
            <a:r>
              <a:rPr kumimoji="1" lang="en-US" altLang="zh-TW" dirty="0" err="1" smtClean="0"/>
              <a:t>obj.foo</a:t>
            </a:r>
            <a:r>
              <a:rPr kumimoji="1" lang="en-US" altLang="zh-TW" dirty="0" smtClean="0"/>
              <a:t>(arg1,</a:t>
            </a:r>
          </a:p>
          <a:p>
            <a:pPr marL="0" indent="0">
              <a:buFont typeface="Arial"/>
              <a:buNone/>
            </a:pPr>
            <a:r>
              <a:rPr kumimoji="1" lang="en-US" altLang="zh-TW" dirty="0" smtClean="0"/>
              <a:t>arg2)</a:t>
            </a:r>
          </a:p>
        </p:txBody>
      </p:sp>
    </p:spTree>
    <p:extLst>
      <p:ext uri="{BB962C8B-B14F-4D97-AF65-F5344CB8AC3E}">
        <p14:creationId xmlns:p14="http://schemas.microsoft.com/office/powerpoint/2010/main" val="10864803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a:t>一般来说，在没有分号结尾的情况下，如果下一行起首的是</a:t>
            </a:r>
            <a:r>
              <a:rPr kumimoji="1" lang="en-US" altLang="zh-CN" dirty="0"/>
              <a:t>(</a:t>
            </a:r>
            <a:r>
              <a:rPr kumimoji="1" lang="zh-CN" altLang="en-US" dirty="0"/>
              <a:t>、 </a:t>
            </a:r>
            <a:r>
              <a:rPr kumimoji="1" lang="en-US" altLang="zh-CN" dirty="0"/>
              <a:t>[ </a:t>
            </a:r>
            <a:r>
              <a:rPr kumimoji="1" lang="zh-CN" altLang="en-US" dirty="0"/>
              <a:t>、</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这五个字符中的一个，分号不会被自动添加</a:t>
            </a:r>
            <a:r>
              <a:rPr kumimoji="1" lang="zh-CN" altLang="en-US" dirty="0" smtClean="0"/>
              <a:t>。</a:t>
            </a:r>
            <a:endParaRPr kumimoji="1" lang="en-US" altLang="zh-CN" dirty="0" smtClean="0"/>
          </a:p>
          <a:p>
            <a:pPr marL="0" indent="0">
              <a:buNone/>
            </a:pPr>
            <a:endParaRPr kumimoji="1" lang="en-US" altLang="zh-CN" dirty="0"/>
          </a:p>
          <a:p>
            <a:pPr marL="0" indent="0">
              <a:buNone/>
            </a:pPr>
            <a:r>
              <a:rPr kumimoji="1" lang="zh-CN" altLang="en-US" dirty="0" smtClean="0"/>
              <a:t>如果一行的开始是</a:t>
            </a:r>
            <a:r>
              <a:rPr kumimoji="1" lang="en-US" altLang="zh-CN" dirty="0" smtClean="0"/>
              <a:t>++</a:t>
            </a:r>
            <a:r>
              <a:rPr kumimoji="1" lang="zh-CN" altLang="en-US" dirty="0" smtClean="0"/>
              <a:t>、</a:t>
            </a:r>
            <a:r>
              <a:rPr kumimoji="1" lang="en-US" altLang="zh-CN" dirty="0" smtClean="0"/>
              <a:t>--</a:t>
            </a:r>
            <a:r>
              <a:rPr kumimoji="1" lang="zh-CN" altLang="en-US" dirty="0" smtClean="0"/>
              <a:t>，则会在该行之前自动增加分号。</a:t>
            </a:r>
            <a:endParaRPr kumimoji="1" lang="zh-CN" altLang="en-US" dirty="0"/>
          </a:p>
        </p:txBody>
      </p:sp>
    </p:spTree>
    <p:extLst>
      <p:ext uri="{BB962C8B-B14F-4D97-AF65-F5344CB8AC3E}">
        <p14:creationId xmlns:p14="http://schemas.microsoft.com/office/powerpoint/2010/main" val="378611427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a:xfrm>
            <a:off x="457200" y="1600200"/>
            <a:ext cx="3683000" cy="4525963"/>
          </a:xfrm>
        </p:spPr>
        <p:txBody>
          <a:bodyPr>
            <a:normAutofit fontScale="92500" lnSpcReduction="10000"/>
          </a:bodyPr>
          <a:lstStyle/>
          <a:p>
            <a:pPr marL="0" indent="0">
              <a:buNone/>
            </a:pPr>
            <a:r>
              <a:rPr kumimoji="1" lang="es-ES_tradnl" altLang="zh-CN" dirty="0" err="1"/>
              <a:t>var</a:t>
            </a:r>
            <a:r>
              <a:rPr kumimoji="1" lang="es-ES_tradnl" altLang="zh-CN" dirty="0"/>
              <a:t> x</a:t>
            </a:r>
            <a:r>
              <a:rPr kumimoji="1" lang="es-ES_tradnl" altLang="zh-CN" dirty="0" smtClean="0"/>
              <a:t>, y, z;</a:t>
            </a:r>
            <a:endParaRPr kumimoji="1" lang="es-ES_tradnl" altLang="zh-CN" dirty="0"/>
          </a:p>
          <a:p>
            <a:pPr marL="0" indent="0">
              <a:buNone/>
            </a:pPr>
            <a:r>
              <a:rPr kumimoji="1" lang="es-ES_tradnl" altLang="zh-CN" dirty="0"/>
              <a:t>x = y = z = 1</a:t>
            </a:r>
          </a:p>
          <a:p>
            <a:pPr marL="0" indent="0">
              <a:buNone/>
            </a:pPr>
            <a:r>
              <a:rPr kumimoji="1" lang="es-ES_tradnl" altLang="zh-CN" dirty="0"/>
              <a:t>x</a:t>
            </a:r>
          </a:p>
          <a:p>
            <a:pPr marL="0" indent="0">
              <a:buNone/>
            </a:pPr>
            <a:r>
              <a:rPr kumimoji="1" lang="es-ES_tradnl" altLang="zh-CN" dirty="0"/>
              <a:t>++</a:t>
            </a:r>
          </a:p>
          <a:p>
            <a:pPr marL="0" indent="0">
              <a:buNone/>
            </a:pPr>
            <a:r>
              <a:rPr kumimoji="1" lang="es-ES_tradnl" altLang="zh-CN" dirty="0"/>
              <a:t>y</a:t>
            </a:r>
          </a:p>
          <a:p>
            <a:pPr marL="0" indent="0">
              <a:buNone/>
            </a:pPr>
            <a:r>
              <a:rPr kumimoji="1" lang="es-ES_tradnl" altLang="zh-CN" dirty="0"/>
              <a:t>--</a:t>
            </a:r>
          </a:p>
          <a:p>
            <a:pPr marL="0" indent="0">
              <a:buNone/>
            </a:pPr>
            <a:r>
              <a:rPr kumimoji="1" lang="es-ES_tradnl" altLang="zh-CN" dirty="0" smtClean="0"/>
              <a:t>z</a:t>
            </a:r>
            <a:endParaRPr kumimoji="1" lang="es-ES_tradnl" altLang="zh-CN" dirty="0"/>
          </a:p>
          <a:p>
            <a:pPr marL="0" indent="0">
              <a:buNone/>
            </a:pPr>
            <a:r>
              <a:rPr kumimoji="1" lang="es-ES_tradnl" altLang="zh-CN" dirty="0" err="1"/>
              <a:t>console.log</a:t>
            </a:r>
            <a:r>
              <a:rPr kumimoji="1" lang="es-ES_tradnl" altLang="zh-CN" dirty="0"/>
              <a:t>(x, y, z</a:t>
            </a:r>
            <a:r>
              <a:rPr kumimoji="1" lang="es-ES_tradnl" altLang="zh-CN" dirty="0" smtClean="0"/>
              <a:t>)</a:t>
            </a:r>
            <a:endParaRPr kumimoji="1" lang="es-ES_tradnl" altLang="zh-CN" dirty="0"/>
          </a:p>
        </p:txBody>
      </p:sp>
      <p:sp>
        <p:nvSpPr>
          <p:cNvPr id="4" name="内容占位符 2"/>
          <p:cNvSpPr txBox="1">
            <a:spLocks/>
          </p:cNvSpPr>
          <p:nvPr/>
        </p:nvSpPr>
        <p:spPr>
          <a:xfrm>
            <a:off x="4838700" y="1600200"/>
            <a:ext cx="3670300" cy="452596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rgbClr val="FFFFFF"/>
                </a:solidFill>
                <a:latin typeface="冬青黑体简体中文 W3"/>
                <a:ea typeface="冬青黑体简体中文 W3"/>
                <a:cs typeface="Hiragino Sans GB W3"/>
              </a:defRPr>
            </a:lvl1pPr>
            <a:lvl2pPr marL="742950" indent="-285750" algn="l" defTabSz="457200" rtl="0" eaLnBrk="1" latinLnBrk="0" hangingPunct="1">
              <a:spcBef>
                <a:spcPct val="20000"/>
              </a:spcBef>
              <a:buFont typeface="Arial"/>
              <a:buChar char="–"/>
              <a:defRPr sz="2800" kern="1200">
                <a:solidFill>
                  <a:srgbClr val="FFFFFF"/>
                </a:solidFill>
                <a:latin typeface="冬青黑体简体中文 W3"/>
                <a:ea typeface="冬青黑体简体中文 W3"/>
                <a:cs typeface="Hiragino Sans GB W3"/>
              </a:defRPr>
            </a:lvl2pPr>
            <a:lvl3pPr marL="1143000" indent="-228600" algn="l" defTabSz="457200" rtl="0" eaLnBrk="1" latinLnBrk="0" hangingPunct="1">
              <a:spcBef>
                <a:spcPct val="20000"/>
              </a:spcBef>
              <a:buFont typeface="Arial"/>
              <a:buChar char="•"/>
              <a:defRPr sz="2400" kern="1200">
                <a:solidFill>
                  <a:srgbClr val="FFFFFF"/>
                </a:solidFill>
                <a:latin typeface="冬青黑体简体中文 W3"/>
                <a:ea typeface="冬青黑体简体中文 W3"/>
                <a:cs typeface="Hiragino Sans GB W3"/>
              </a:defRPr>
            </a:lvl3pPr>
            <a:lvl4pPr marL="1600200" indent="-228600" algn="l" defTabSz="457200" rtl="0" eaLnBrk="1" latinLnBrk="0" hangingPunct="1">
              <a:spcBef>
                <a:spcPct val="20000"/>
              </a:spcBef>
              <a:buFont typeface="Arial"/>
              <a:buChar char="–"/>
              <a:defRPr sz="2000" kern="1200">
                <a:solidFill>
                  <a:srgbClr val="FFFFFF"/>
                </a:solidFill>
                <a:latin typeface="冬青黑体简体中文 W3"/>
                <a:ea typeface="冬青黑体简体中文 W3"/>
                <a:cs typeface="Hiragino Sans GB W3"/>
              </a:defRPr>
            </a:lvl4pPr>
            <a:lvl5pPr marL="2057400" indent="-228600" algn="l" defTabSz="457200" rtl="0" eaLnBrk="1" latinLnBrk="0" hangingPunct="1">
              <a:spcBef>
                <a:spcPct val="20000"/>
              </a:spcBef>
              <a:buFont typeface="Arial"/>
              <a:buChar char="»"/>
              <a:defRPr sz="2000" kern="1200">
                <a:solidFill>
                  <a:srgbClr val="FFFFFF"/>
                </a:solidFill>
                <a:latin typeface="冬青黑体简体中文 W3"/>
                <a:ea typeface="冬青黑体简体中文 W3"/>
                <a:cs typeface="Hiragino Sans GB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kumimoji="1" lang="es-ES_tradnl" altLang="zh-CN" dirty="0" err="1" smtClean="0"/>
              <a:t>var</a:t>
            </a:r>
            <a:r>
              <a:rPr kumimoji="1" lang="es-ES_tradnl" altLang="zh-CN" dirty="0" smtClean="0"/>
              <a:t> x, y, z;</a:t>
            </a:r>
          </a:p>
          <a:p>
            <a:pPr marL="0" indent="0">
              <a:buFont typeface="Arial"/>
              <a:buNone/>
            </a:pPr>
            <a:r>
              <a:rPr kumimoji="1" lang="es-ES_tradnl" altLang="zh-CN" dirty="0" smtClean="0"/>
              <a:t>x = y = z = 1</a:t>
            </a:r>
          </a:p>
          <a:p>
            <a:pPr marL="0" indent="0">
              <a:buFont typeface="Arial"/>
              <a:buNone/>
            </a:pPr>
            <a:r>
              <a:rPr kumimoji="1" lang="es-ES_tradnl" altLang="zh-CN" dirty="0" smtClean="0"/>
              <a:t>x</a:t>
            </a:r>
          </a:p>
          <a:p>
            <a:pPr marL="0" indent="0">
              <a:buFont typeface="Arial"/>
              <a:buNone/>
            </a:pPr>
            <a:r>
              <a:rPr kumimoji="1" lang="es-ES_tradnl" altLang="zh-CN" dirty="0" smtClean="0"/>
              <a:t>++y;</a:t>
            </a:r>
          </a:p>
          <a:p>
            <a:pPr marL="0" indent="0">
              <a:buFont typeface="Arial"/>
              <a:buNone/>
            </a:pPr>
            <a:r>
              <a:rPr kumimoji="1" lang="es-ES_tradnl" altLang="zh-CN" dirty="0" smtClean="0"/>
              <a:t>--z;</a:t>
            </a:r>
          </a:p>
          <a:p>
            <a:pPr marL="0" indent="0">
              <a:buFont typeface="Arial"/>
              <a:buNone/>
            </a:pPr>
            <a:endParaRPr kumimoji="1" lang="es-ES_tradnl" altLang="zh-CN" dirty="0" smtClean="0"/>
          </a:p>
          <a:p>
            <a:pPr marL="0" indent="0">
              <a:buFont typeface="Arial"/>
              <a:buNone/>
            </a:pPr>
            <a:endParaRPr kumimoji="1" lang="es-ES_tradnl" altLang="zh-CN" dirty="0" smtClean="0"/>
          </a:p>
          <a:p>
            <a:pPr marL="0" indent="0">
              <a:buFont typeface="Arial"/>
              <a:buNone/>
            </a:pPr>
            <a:r>
              <a:rPr kumimoji="1" lang="es-ES_tradnl" altLang="zh-CN" dirty="0" err="1" smtClean="0"/>
              <a:t>console.log</a:t>
            </a:r>
            <a:r>
              <a:rPr kumimoji="1" lang="es-ES_tradnl" altLang="zh-CN" dirty="0" smtClean="0"/>
              <a:t>(x, y, z)</a:t>
            </a:r>
            <a:endParaRPr kumimoji="1" lang="es-ES_tradnl" altLang="zh-CN" dirty="0"/>
          </a:p>
        </p:txBody>
      </p:sp>
    </p:spTree>
    <p:extLst>
      <p:ext uri="{BB962C8B-B14F-4D97-AF65-F5344CB8AC3E}">
        <p14:creationId xmlns:p14="http://schemas.microsoft.com/office/powerpoint/2010/main" val="131800891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7500" lnSpcReduction="20000"/>
          </a:bodyPr>
          <a:lstStyle/>
          <a:p>
            <a:pPr marL="0" indent="0">
              <a:buNone/>
            </a:pPr>
            <a:r>
              <a:rPr kumimoji="1" lang="zh-CN" altLang="en-US" dirty="0"/>
              <a:t>如果</a:t>
            </a:r>
            <a:r>
              <a:rPr kumimoji="1" lang="en-US" altLang="zh-CN" dirty="0"/>
              <a:t>continue</a:t>
            </a:r>
            <a:r>
              <a:rPr kumimoji="1" lang="zh-CN" altLang="en-US" dirty="0"/>
              <a:t>、</a:t>
            </a:r>
            <a:r>
              <a:rPr kumimoji="1" lang="en-US" altLang="zh-CN" dirty="0"/>
              <a:t>break</a:t>
            </a:r>
            <a:r>
              <a:rPr kumimoji="1" lang="zh-CN" altLang="en-US" dirty="0"/>
              <a:t>、</a:t>
            </a:r>
            <a:r>
              <a:rPr kumimoji="1" lang="en-US" altLang="zh-CN" dirty="0"/>
              <a:t>return</a:t>
            </a:r>
            <a:r>
              <a:rPr kumimoji="1" lang="zh-CN" altLang="en-US" dirty="0"/>
              <a:t>和</a:t>
            </a:r>
            <a:r>
              <a:rPr kumimoji="1" lang="en-US" altLang="zh-CN" dirty="0"/>
              <a:t>throw</a:t>
            </a:r>
            <a:r>
              <a:rPr kumimoji="1" lang="zh-CN" altLang="en-US" dirty="0"/>
              <a:t>这四个语句后面，直接跟换行符，则会自动添加分号。这意味着，如果</a:t>
            </a:r>
            <a:r>
              <a:rPr kumimoji="1" lang="en-US" altLang="zh-CN" dirty="0"/>
              <a:t>return</a:t>
            </a:r>
            <a:r>
              <a:rPr kumimoji="1" lang="zh-CN" altLang="en-US" dirty="0"/>
              <a:t>语句返回的是一个对象的字面量，起首的大括号一定要写在同一行，否则得不到预期结果。</a:t>
            </a:r>
          </a:p>
          <a:p>
            <a:pPr marL="0" indent="0">
              <a:buNone/>
            </a:pPr>
            <a:endParaRPr kumimoji="1" lang="zh-CN" altLang="en-US" dirty="0"/>
          </a:p>
          <a:p>
            <a:pPr marL="0" indent="0">
              <a:buNone/>
            </a:pPr>
            <a:r>
              <a:rPr kumimoji="1" lang="en-US" altLang="zh-CN" dirty="0"/>
              <a:t>return</a:t>
            </a:r>
          </a:p>
          <a:p>
            <a:pPr marL="0" indent="0">
              <a:buNone/>
            </a:pPr>
            <a:r>
              <a:rPr kumimoji="1" lang="en-US" altLang="zh-CN" dirty="0"/>
              <a:t>{ first: "Jane" };</a:t>
            </a:r>
          </a:p>
          <a:p>
            <a:pPr marL="0" indent="0">
              <a:buNone/>
            </a:pPr>
            <a:endParaRPr kumimoji="1" lang="en-US" altLang="zh-CN" dirty="0"/>
          </a:p>
          <a:p>
            <a:pPr marL="0" indent="0">
              <a:buNone/>
            </a:pPr>
            <a:r>
              <a:rPr kumimoji="1" lang="en-US" altLang="zh-CN" dirty="0"/>
              <a:t>// </a:t>
            </a:r>
            <a:r>
              <a:rPr kumimoji="1" lang="zh-CN" altLang="en-US" dirty="0"/>
              <a:t>解释成</a:t>
            </a:r>
          </a:p>
          <a:p>
            <a:pPr marL="0" indent="0">
              <a:buNone/>
            </a:pPr>
            <a:r>
              <a:rPr kumimoji="1" lang="en-US" altLang="zh-CN" dirty="0"/>
              <a:t>return;</a:t>
            </a:r>
          </a:p>
          <a:p>
            <a:pPr marL="0" indent="0">
              <a:buNone/>
            </a:pPr>
            <a:r>
              <a:rPr kumimoji="1" lang="en-US" altLang="zh-CN" dirty="0"/>
              <a:t>{ first: "Jane" };</a:t>
            </a:r>
            <a:endParaRPr kumimoji="1" lang="zh-CN" altLang="en-US" dirty="0"/>
          </a:p>
        </p:txBody>
      </p:sp>
    </p:spTree>
    <p:extLst>
      <p:ext uri="{BB962C8B-B14F-4D97-AF65-F5344CB8AC3E}">
        <p14:creationId xmlns:p14="http://schemas.microsoft.com/office/powerpoint/2010/main" val="26793396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在</a:t>
            </a:r>
            <a:r>
              <a:rPr kumimoji="1" lang="en-US" altLang="zh-CN" dirty="0" smtClean="0"/>
              <a:t>HTML</a:t>
            </a:r>
            <a:r>
              <a:rPr kumimoji="1" lang="zh-CN" altLang="en-US" dirty="0" smtClean="0"/>
              <a:t>中引入</a:t>
            </a:r>
            <a:r>
              <a:rPr kumimoji="1" lang="en-US" altLang="zh-CN" dirty="0" smtClean="0"/>
              <a:t>JavaScript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2800" dirty="0" smtClean="0"/>
              <a:t>&lt;script&gt;</a:t>
            </a:r>
          </a:p>
          <a:p>
            <a:pPr marL="0" indent="0">
              <a:buNone/>
            </a:pPr>
            <a:r>
              <a:rPr kumimoji="1" lang="en-US" altLang="zh-CN" sz="2800" dirty="0"/>
              <a:t>	</a:t>
            </a:r>
            <a:r>
              <a:rPr kumimoji="1" lang="en-US" altLang="zh-CN" sz="2800" dirty="0" smtClean="0"/>
              <a:t>//simple JavaScript code here</a:t>
            </a:r>
          </a:p>
          <a:p>
            <a:pPr marL="0" indent="0">
              <a:buNone/>
            </a:pPr>
            <a:r>
              <a:rPr kumimoji="1" lang="en-US" altLang="zh-CN" sz="2800" dirty="0" smtClean="0"/>
              <a:t>&lt;/script&gt;</a:t>
            </a:r>
          </a:p>
          <a:p>
            <a:pPr marL="0" indent="0">
              <a:buNone/>
            </a:pPr>
            <a:endParaRPr kumimoji="1" lang="en-US" altLang="zh-CN" sz="2800" dirty="0"/>
          </a:p>
          <a:p>
            <a:pPr marL="0" indent="0">
              <a:buNone/>
            </a:pPr>
            <a:r>
              <a:rPr kumimoji="1" lang="en-US" altLang="zh-CN" sz="2800" dirty="0" smtClean="0"/>
              <a:t>&lt;script </a:t>
            </a:r>
            <a:r>
              <a:rPr kumimoji="1" lang="en-US" altLang="zh-CN" sz="2800" dirty="0" err="1" smtClean="0"/>
              <a:t>src</a:t>
            </a:r>
            <a:r>
              <a:rPr kumimoji="1" lang="en-US" altLang="zh-CN" sz="2800" dirty="0" smtClean="0"/>
              <a:t>=</a:t>
            </a:r>
            <a:r>
              <a:rPr kumimoji="1" lang="en-US" altLang="zh-CN" sz="2800" dirty="0" smtClean="0">
                <a:latin typeface="Arial"/>
                <a:cs typeface="Arial"/>
              </a:rPr>
              <a:t>“</a:t>
            </a:r>
            <a:r>
              <a:rPr kumimoji="1" lang="en-US" altLang="zh-CN" sz="2800" dirty="0" err="1" smtClean="0"/>
              <a:t>filepath</a:t>
            </a:r>
            <a:r>
              <a:rPr kumimoji="1" lang="en-US" altLang="zh-CN" sz="2800" dirty="0" smtClean="0"/>
              <a:t>/</a:t>
            </a:r>
            <a:r>
              <a:rPr kumimoji="1" lang="en-US" altLang="zh-CN" sz="2800" dirty="0" err="1" smtClean="0"/>
              <a:t>filename.js</a:t>
            </a:r>
            <a:r>
              <a:rPr kumimoji="1" lang="en-US" altLang="zh-CN" sz="2800" dirty="0" smtClean="0">
                <a:latin typeface="Arial"/>
                <a:cs typeface="Arial"/>
              </a:rPr>
              <a:t>”</a:t>
            </a:r>
            <a:r>
              <a:rPr kumimoji="1" lang="en-US" altLang="zh-CN" sz="2800" dirty="0" smtClean="0"/>
              <a:t>&gt;&lt;script&gt;</a:t>
            </a:r>
            <a:endParaRPr kumimoji="1" lang="en-US" altLang="zh-CN" sz="2800" dirty="0"/>
          </a:p>
          <a:p>
            <a:pPr marL="0" indent="0">
              <a:buNone/>
            </a:pPr>
            <a:endParaRPr kumimoji="1" lang="zh-CN" altLang="en-US" dirty="0"/>
          </a:p>
        </p:txBody>
      </p:sp>
    </p:spTree>
    <p:extLst>
      <p:ext uri="{BB962C8B-B14F-4D97-AF65-F5344CB8AC3E}">
        <p14:creationId xmlns:p14="http://schemas.microsoft.com/office/powerpoint/2010/main" val="385946032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3</a:t>
            </a:r>
            <a:r>
              <a:rPr kumimoji="1" lang="en-US" altLang="zh-CN" dirty="0" smtClean="0"/>
              <a:t>.2 </a:t>
            </a:r>
            <a:r>
              <a:rPr kumimoji="1" lang="zh-CN" altLang="en-US" dirty="0" smtClean="0"/>
              <a:t>注释</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smtClean="0"/>
              <a:t>仅供程序阅读者参考或提醒阅读者，希望</a:t>
            </a:r>
            <a:r>
              <a:rPr kumimoji="1" lang="en-US" altLang="zh-CN" dirty="0" smtClean="0"/>
              <a:t>JavaScript</a:t>
            </a:r>
            <a:r>
              <a:rPr kumimoji="1" lang="zh-CN" altLang="en-US" dirty="0" smtClean="0"/>
              <a:t>解释器能直接忽略的信息。</a:t>
            </a:r>
            <a:endParaRPr kumimoji="1" lang="en-US" altLang="zh-CN" dirty="0" smtClean="0"/>
          </a:p>
          <a:p>
            <a:endParaRPr kumimoji="1" lang="en-US" altLang="zh-CN" dirty="0"/>
          </a:p>
          <a:p>
            <a:pPr marL="0" indent="0">
              <a:buNone/>
            </a:pPr>
            <a:r>
              <a:rPr kumimoji="1" lang="en-US" altLang="zh-CN" dirty="0" smtClean="0"/>
              <a:t>// </a:t>
            </a:r>
            <a:r>
              <a:rPr kumimoji="1" lang="zh-CN" altLang="en-US" dirty="0" smtClean="0"/>
              <a:t>这是单行注释</a:t>
            </a:r>
            <a:endParaRPr kumimoji="1" lang="en-US" altLang="zh-CN" dirty="0" smtClean="0"/>
          </a:p>
          <a:p>
            <a:pPr marL="0" indent="0">
              <a:buNone/>
            </a:pPr>
            <a:endParaRPr kumimoji="1" lang="en-US" altLang="zh-CN" dirty="0" smtClean="0"/>
          </a:p>
          <a:p>
            <a:pPr marL="0" indent="0">
              <a:buNone/>
            </a:pPr>
            <a:r>
              <a:rPr kumimoji="1" lang="en-US" altLang="zh-CN" dirty="0" smtClean="0"/>
              <a:t>/* </a:t>
            </a:r>
            <a:r>
              <a:rPr kumimoji="1" lang="zh-CN" altLang="en-US" dirty="0" smtClean="0"/>
              <a:t>注意：</a:t>
            </a:r>
            <a:endParaRPr kumimoji="1" lang="en-US" altLang="zh-CN" dirty="0" smtClean="0"/>
          </a:p>
          <a:p>
            <a:pPr marL="0" indent="0">
              <a:buNone/>
            </a:pPr>
            <a:r>
              <a:rPr kumimoji="1" lang="en-US" altLang="zh-CN" dirty="0" smtClean="0"/>
              <a:t>    </a:t>
            </a:r>
            <a:r>
              <a:rPr kumimoji="1" lang="zh-CN" altLang="en-US" dirty="0" smtClean="0"/>
              <a:t>这是多行注释</a:t>
            </a:r>
            <a:endParaRPr kumimoji="1" lang="en-US" altLang="zh-CN" dirty="0"/>
          </a:p>
          <a:p>
            <a:pPr marL="0" indent="0">
              <a:buNone/>
            </a:pPr>
            <a:r>
              <a:rPr kumimoji="1" lang="en-US" altLang="zh-CN" dirty="0" smtClean="0"/>
              <a:t> */</a:t>
            </a:r>
            <a:endParaRPr kumimoji="1" lang="zh-CN" altLang="en-US" dirty="0"/>
          </a:p>
        </p:txBody>
      </p:sp>
    </p:spTree>
    <p:extLst>
      <p:ext uri="{BB962C8B-B14F-4D97-AF65-F5344CB8AC3E}">
        <p14:creationId xmlns:p14="http://schemas.microsoft.com/office/powerpoint/2010/main" val="40866145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a:t>由于历史上</a:t>
            </a:r>
            <a:r>
              <a:rPr kumimoji="1" lang="en-US" altLang="zh-CN" dirty="0"/>
              <a:t>JavaScript</a:t>
            </a:r>
            <a:r>
              <a:rPr kumimoji="1" lang="zh-CN" altLang="en-US" dirty="0"/>
              <a:t>兼容</a:t>
            </a:r>
            <a:r>
              <a:rPr kumimoji="1" lang="en-US" altLang="zh-CN" dirty="0"/>
              <a:t>HTML</a:t>
            </a:r>
            <a:r>
              <a:rPr kumimoji="1" lang="zh-CN" altLang="en-US" dirty="0"/>
              <a:t>代码的注释，所以</a:t>
            </a:r>
            <a:r>
              <a:rPr kumimoji="1" lang="en-US" altLang="zh-CN" dirty="0"/>
              <a:t>&lt;!--</a:t>
            </a:r>
            <a:r>
              <a:rPr kumimoji="1" lang="zh-CN" altLang="en-US" dirty="0"/>
              <a:t>和</a:t>
            </a:r>
            <a:r>
              <a:rPr kumimoji="1" lang="en-US" altLang="zh-CN" dirty="0"/>
              <a:t>--&gt;</a:t>
            </a:r>
            <a:r>
              <a:rPr kumimoji="1" lang="zh-CN" altLang="en-US" dirty="0"/>
              <a:t>也被视为单行注释。</a:t>
            </a:r>
            <a:endParaRPr kumimoji="1" lang="fr-FR" altLang="zh-CN" dirty="0" smtClean="0"/>
          </a:p>
          <a:p>
            <a:pPr marL="0" indent="0">
              <a:buNone/>
            </a:pPr>
            <a:endParaRPr kumimoji="1" lang="fr-FR" altLang="zh-CN" dirty="0" smtClean="0"/>
          </a:p>
          <a:p>
            <a:pPr marL="0" indent="0">
              <a:buNone/>
            </a:pPr>
            <a:r>
              <a:rPr kumimoji="1" lang="zh-CN" altLang="en-US" dirty="0" smtClean="0"/>
              <a:t>例</a:t>
            </a:r>
            <a:r>
              <a:rPr kumimoji="1" lang="en-US" altLang="zh-CN" dirty="0" smtClean="0"/>
              <a:t>1</a:t>
            </a:r>
            <a:r>
              <a:rPr kumimoji="1" lang="zh-CN" altLang="en-US" dirty="0" smtClean="0"/>
              <a:t>：</a:t>
            </a:r>
            <a:endParaRPr kumimoji="1" lang="fr-FR" altLang="zh-CN" dirty="0" smtClean="0"/>
          </a:p>
          <a:p>
            <a:pPr marL="0" indent="0">
              <a:buNone/>
            </a:pPr>
            <a:r>
              <a:rPr kumimoji="1" lang="fr-FR" altLang="zh-CN" dirty="0" smtClean="0"/>
              <a:t>x </a:t>
            </a:r>
            <a:r>
              <a:rPr kumimoji="1" lang="fr-FR" altLang="zh-CN" dirty="0"/>
              <a:t>= 1; &lt;!-- x = 2</a:t>
            </a:r>
            <a:r>
              <a:rPr kumimoji="1" lang="fr-FR" altLang="zh-CN" dirty="0" smtClean="0"/>
              <a:t>;</a:t>
            </a:r>
          </a:p>
          <a:p>
            <a:pPr marL="0" indent="0">
              <a:buNone/>
            </a:pPr>
            <a:r>
              <a:rPr kumimoji="1" lang="zh-CN" altLang="en-US" dirty="0" smtClean="0"/>
              <a:t>例</a:t>
            </a:r>
            <a:r>
              <a:rPr kumimoji="1" lang="en-US" altLang="zh-CN" dirty="0" smtClean="0"/>
              <a:t>2:</a:t>
            </a:r>
            <a:endParaRPr kumimoji="1" lang="fr-FR" altLang="zh-CN" dirty="0"/>
          </a:p>
          <a:p>
            <a:pPr marL="0" indent="0">
              <a:buNone/>
            </a:pPr>
            <a:r>
              <a:rPr kumimoji="1" lang="fr-FR" altLang="zh-CN" dirty="0" smtClean="0"/>
              <a:t>--&gt; x </a:t>
            </a:r>
            <a:r>
              <a:rPr kumimoji="1" lang="fr-FR" altLang="zh-CN" dirty="0"/>
              <a:t>= 3</a:t>
            </a:r>
            <a:r>
              <a:rPr kumimoji="1" lang="fr-FR" altLang="zh-CN" dirty="0" smtClean="0"/>
              <a:t>;</a:t>
            </a:r>
          </a:p>
          <a:p>
            <a:pPr marL="0" indent="0">
              <a:buNone/>
            </a:pPr>
            <a:endParaRPr kumimoji="1" lang="zh-CN" altLang="en-US" dirty="0"/>
          </a:p>
        </p:txBody>
      </p:sp>
    </p:spTree>
    <p:extLst>
      <p:ext uri="{BB962C8B-B14F-4D97-AF65-F5344CB8AC3E}">
        <p14:creationId xmlns:p14="http://schemas.microsoft.com/office/powerpoint/2010/main" val="245307749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en-US" altLang="zh-CN" dirty="0" smtClean="0"/>
              <a:t>--&gt;</a:t>
            </a:r>
            <a:r>
              <a:rPr kumimoji="1" lang="zh-CN" altLang="en-US" dirty="0" smtClean="0"/>
              <a:t>只有放在行首才作为单行注释。否则就是个一组运算符。</a:t>
            </a:r>
            <a:endParaRPr kumimoji="1" lang="en-US" altLang="zh-CN" dirty="0" smtClean="0"/>
          </a:p>
          <a:p>
            <a:pPr marL="0" indent="0">
              <a:buNone/>
            </a:pPr>
            <a:endParaRPr kumimoji="1" lang="en-US" altLang="zh-CN" dirty="0"/>
          </a:p>
          <a:p>
            <a:pPr marL="0" indent="0">
              <a:buNone/>
            </a:pPr>
            <a:r>
              <a:rPr kumimoji="1" lang="en-US" altLang="zh-CN" dirty="0"/>
              <a:t>function </a:t>
            </a:r>
            <a:r>
              <a:rPr kumimoji="1" lang="en-US" altLang="zh-CN" dirty="0" err="1"/>
              <a:t>countDown</a:t>
            </a:r>
            <a:r>
              <a:rPr kumimoji="1" lang="en-US" altLang="zh-CN" dirty="0"/>
              <a:t>(</a:t>
            </a:r>
            <a:r>
              <a:rPr kumimoji="1" lang="en-US" altLang="zh-CN" dirty="0" err="1"/>
              <a:t>i</a:t>
            </a:r>
            <a:r>
              <a:rPr kumimoji="1" lang="en-US" altLang="zh-CN" dirty="0"/>
              <a:t>) {</a:t>
            </a:r>
          </a:p>
          <a:p>
            <a:pPr marL="0" indent="0">
              <a:buNone/>
            </a:pPr>
            <a:r>
              <a:rPr kumimoji="1" lang="en-US" altLang="zh-CN" dirty="0"/>
              <a:t>  while (</a:t>
            </a:r>
            <a:r>
              <a:rPr kumimoji="1" lang="en-US" altLang="zh-CN" dirty="0" err="1"/>
              <a:t>i</a:t>
            </a:r>
            <a:r>
              <a:rPr kumimoji="1" lang="en-US" altLang="zh-CN" dirty="0"/>
              <a:t> --&gt; 0) </a:t>
            </a:r>
            <a:r>
              <a:rPr kumimoji="1" lang="en-US" altLang="zh-CN" dirty="0" err="1"/>
              <a:t>console.log</a:t>
            </a:r>
            <a:r>
              <a:rPr kumimoji="1" lang="en-US" altLang="zh-CN" dirty="0"/>
              <a:t>(</a:t>
            </a:r>
            <a:r>
              <a:rPr kumimoji="1" lang="en-US" altLang="zh-CN" dirty="0" err="1"/>
              <a:t>i</a:t>
            </a:r>
            <a:r>
              <a:rPr kumimoji="1" lang="en-US" altLang="zh-CN" dirty="0"/>
              <a:t>);</a:t>
            </a:r>
          </a:p>
          <a:p>
            <a:pPr marL="0" indent="0">
              <a:buNone/>
            </a:pPr>
            <a:r>
              <a:rPr kumimoji="1" lang="en-US" altLang="zh-CN" dirty="0"/>
              <a:t>}</a:t>
            </a:r>
          </a:p>
          <a:p>
            <a:pPr marL="0" indent="0">
              <a:buNone/>
            </a:pPr>
            <a:r>
              <a:rPr kumimoji="1" lang="en-US" altLang="zh-CN" dirty="0" err="1"/>
              <a:t>countDown</a:t>
            </a:r>
            <a:r>
              <a:rPr kumimoji="1" lang="en-US" altLang="zh-CN" dirty="0"/>
              <a:t>(10);</a:t>
            </a:r>
            <a:endParaRPr kumimoji="1" lang="en-US" altLang="zh-CN" dirty="0" smtClean="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8227228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3</a:t>
            </a:r>
            <a:r>
              <a:rPr kumimoji="1" lang="en-US" altLang="zh-CN" dirty="0" smtClean="0"/>
              <a:t>.3 </a:t>
            </a:r>
            <a:r>
              <a:rPr kumimoji="1" lang="zh-CN" altLang="en-US" dirty="0" smtClean="0"/>
              <a:t>变量</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err="1" smtClean="0"/>
              <a:t>var</a:t>
            </a:r>
            <a:r>
              <a:rPr kumimoji="1" lang="en-US" altLang="zh-CN" dirty="0" smtClean="0"/>
              <a:t> age; </a:t>
            </a:r>
            <a:endParaRPr kumimoji="1" lang="en-US" altLang="zh-CN" dirty="0"/>
          </a:p>
          <a:p>
            <a:pPr marL="0" indent="0">
              <a:buNone/>
            </a:pPr>
            <a:r>
              <a:rPr kumimoji="1" lang="zh-CN" altLang="en-US" dirty="0" smtClean="0"/>
              <a:t>未赋值时，变量的值为</a:t>
            </a:r>
            <a:r>
              <a:rPr kumimoji="1" lang="en-US" altLang="zh-CN" dirty="0" smtClean="0"/>
              <a:t>undefined</a:t>
            </a:r>
          </a:p>
          <a:p>
            <a:pPr marL="0" indent="0">
              <a:buNone/>
            </a:pPr>
            <a:endParaRPr kumimoji="1" lang="en-US" altLang="zh-CN" dirty="0"/>
          </a:p>
          <a:p>
            <a:pPr marL="0" indent="0">
              <a:buNone/>
            </a:pPr>
            <a:r>
              <a:rPr kumimoji="1" lang="zh-CN" altLang="en-US" dirty="0" smtClean="0"/>
              <a:t>十年之前：豆蔻</a:t>
            </a:r>
            <a:endParaRPr kumimoji="1" lang="en-US" altLang="zh-CN" dirty="0"/>
          </a:p>
          <a:p>
            <a:pPr marL="0" indent="0">
              <a:buNone/>
            </a:pPr>
            <a:r>
              <a:rPr kumimoji="1" lang="en-US" altLang="zh-CN" dirty="0" smtClean="0"/>
              <a:t>age = 13; </a:t>
            </a:r>
          </a:p>
          <a:p>
            <a:pPr marL="0" indent="0">
              <a:buNone/>
            </a:pPr>
            <a:endParaRPr kumimoji="1" lang="en-US" altLang="zh-CN" dirty="0" smtClean="0"/>
          </a:p>
          <a:p>
            <a:pPr marL="0" indent="0">
              <a:buNone/>
            </a:pPr>
            <a:r>
              <a:rPr kumimoji="1" lang="zh-CN" altLang="en-US" dirty="0" smtClean="0"/>
              <a:t>而今</a:t>
            </a:r>
            <a:r>
              <a:rPr kumimoji="1" lang="en-US" altLang="zh-CN" dirty="0" smtClean="0"/>
              <a:t>:</a:t>
            </a:r>
            <a:endParaRPr kumimoji="1" lang="en-US" altLang="zh-CN" dirty="0"/>
          </a:p>
          <a:p>
            <a:pPr marL="0" indent="0">
              <a:buNone/>
            </a:pPr>
            <a:r>
              <a:rPr kumimoji="1" lang="en-US" altLang="zh-CN" dirty="0" smtClean="0"/>
              <a:t>age= 23;</a:t>
            </a:r>
          </a:p>
        </p:txBody>
      </p:sp>
    </p:spTree>
    <p:extLst>
      <p:ext uri="{BB962C8B-B14F-4D97-AF65-F5344CB8AC3E}">
        <p14:creationId xmlns:p14="http://schemas.microsoft.com/office/powerpoint/2010/main" val="369687046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a:t>JavaScirpt</a:t>
            </a:r>
            <a:r>
              <a:rPr kumimoji="1" lang="zh-CN" altLang="en-US" dirty="0"/>
              <a:t>是一种动态类型语言，也就是说，变量的类型没有限制，可以赋予各种类型的值。</a:t>
            </a:r>
            <a:endParaRPr kumimoji="1" lang="en-US" altLang="zh-CN" dirty="0"/>
          </a:p>
          <a:p>
            <a:pPr marL="0" indent="0">
              <a:buNone/>
            </a:pPr>
            <a:endParaRPr kumimoji="1" lang="en-US" altLang="zh-CN" dirty="0" smtClean="0"/>
          </a:p>
          <a:p>
            <a:pPr marL="0" indent="0">
              <a:buNone/>
            </a:pPr>
            <a:r>
              <a:rPr kumimoji="1" lang="en-US" altLang="zh-CN" dirty="0" smtClean="0"/>
              <a:t>age = ‘</a:t>
            </a:r>
            <a:r>
              <a:rPr kumimoji="1" lang="zh-CN" altLang="en-US" dirty="0" smtClean="0"/>
              <a:t>阳光正好</a:t>
            </a:r>
            <a:r>
              <a:rPr kumimoji="1" lang="en-US" altLang="zh-CN" dirty="0" smtClean="0"/>
              <a:t>’;</a:t>
            </a:r>
            <a:endParaRPr kumimoji="1" lang="zh-CN" altLang="en-US" dirty="0"/>
          </a:p>
        </p:txBody>
      </p:sp>
    </p:spTree>
    <p:extLst>
      <p:ext uri="{BB962C8B-B14F-4D97-AF65-F5344CB8AC3E}">
        <p14:creationId xmlns:p14="http://schemas.microsoft.com/office/powerpoint/2010/main" val="391406180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en-US" altLang="zh-CN" dirty="0" err="1"/>
              <a:t>var</a:t>
            </a:r>
            <a:r>
              <a:rPr kumimoji="1" lang="en-US" altLang="zh-CN" dirty="0"/>
              <a:t> height, name</a:t>
            </a:r>
            <a:r>
              <a:rPr kumimoji="1" lang="en-US" altLang="zh-CN" dirty="0" smtClean="0"/>
              <a:t>;</a:t>
            </a:r>
          </a:p>
          <a:p>
            <a:pPr marL="0" indent="0">
              <a:buNone/>
            </a:pPr>
            <a:r>
              <a:rPr kumimoji="1" lang="en-US" altLang="zh-CN" dirty="0"/>
              <a:t>height = </a:t>
            </a:r>
            <a:r>
              <a:rPr kumimoji="1" lang="en-US" altLang="zh-CN" dirty="0" smtClean="0"/>
              <a:t>249;</a:t>
            </a:r>
          </a:p>
          <a:p>
            <a:pPr marL="0" indent="0">
              <a:buNone/>
            </a:pPr>
            <a:r>
              <a:rPr kumimoji="1" lang="en-US" altLang="zh-CN" dirty="0" smtClean="0"/>
              <a:t>name</a:t>
            </a:r>
            <a:r>
              <a:rPr kumimoji="1" lang="en-US" altLang="zh-CN" dirty="0"/>
              <a:t>=‘</a:t>
            </a:r>
            <a:r>
              <a:rPr kumimoji="1" lang="zh-CN" altLang="en-US" dirty="0"/>
              <a:t>向华强</a:t>
            </a:r>
            <a:r>
              <a:rPr kumimoji="1" lang="en-US" altLang="zh-CN" dirty="0" smtClean="0"/>
              <a:t>’;</a:t>
            </a:r>
          </a:p>
          <a:p>
            <a:pPr marL="0" indent="0">
              <a:buNone/>
            </a:pPr>
            <a:endParaRPr kumimoji="1" lang="en-US" altLang="zh-CN" dirty="0"/>
          </a:p>
          <a:p>
            <a:pPr marL="0" indent="0">
              <a:buNone/>
            </a:pPr>
            <a:r>
              <a:rPr kumimoji="1" lang="en-US" altLang="zh-CN" dirty="0" err="1" smtClean="0"/>
              <a:t>var</a:t>
            </a:r>
            <a:r>
              <a:rPr kumimoji="1" lang="en-US" altLang="zh-CN" dirty="0" smtClean="0"/>
              <a:t> height = 249, name=‘</a:t>
            </a:r>
            <a:r>
              <a:rPr kumimoji="1" lang="zh-CN" altLang="en-US" dirty="0" smtClean="0"/>
              <a:t>向华强</a:t>
            </a:r>
            <a:r>
              <a:rPr kumimoji="1" lang="en-US" altLang="zh-CN" dirty="0" smtClean="0"/>
              <a:t>’;</a:t>
            </a:r>
            <a:endParaRPr kumimoji="1" lang="zh-CN" altLang="en-US" dirty="0"/>
          </a:p>
        </p:txBody>
      </p:sp>
    </p:spTree>
    <p:extLst>
      <p:ext uri="{BB962C8B-B14F-4D97-AF65-F5344CB8AC3E}">
        <p14:creationId xmlns:p14="http://schemas.microsoft.com/office/powerpoint/2010/main" val="251831763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buNone/>
            </a:pPr>
            <a:r>
              <a:rPr kumimoji="1" lang="en-US" altLang="zh-CN" dirty="0"/>
              <a:t>JavaScript</a:t>
            </a:r>
            <a:r>
              <a:rPr kumimoji="1" lang="zh-CN" altLang="en-US" dirty="0"/>
              <a:t>允许省略</a:t>
            </a:r>
            <a:r>
              <a:rPr kumimoji="1" lang="en-US" altLang="zh-CN" dirty="0" err="1"/>
              <a:t>var</a:t>
            </a:r>
            <a:r>
              <a:rPr kumimoji="1" lang="zh-CN" altLang="en-US" dirty="0"/>
              <a:t>，直接对未声明的变量赋值</a:t>
            </a:r>
            <a:r>
              <a:rPr kumimoji="1" lang="zh-CN" altLang="en-US" dirty="0" smtClean="0"/>
              <a:t>。</a:t>
            </a:r>
            <a:r>
              <a:rPr kumimoji="1" lang="en-US" altLang="zh-CN" dirty="0" err="1" smtClean="0"/>
              <a:t>var</a:t>
            </a:r>
            <a:r>
              <a:rPr kumimoji="1" lang="en-US" altLang="zh-CN" dirty="0" smtClean="0"/>
              <a:t> </a:t>
            </a:r>
            <a:r>
              <a:rPr kumimoji="1" lang="en-US" altLang="zh-CN" dirty="0"/>
              <a:t>a = 1 </a:t>
            </a:r>
            <a:r>
              <a:rPr kumimoji="1" lang="zh-CN" altLang="en-US" dirty="0"/>
              <a:t>与 </a:t>
            </a:r>
            <a:r>
              <a:rPr kumimoji="1" lang="en-US" altLang="zh-CN" dirty="0"/>
              <a:t>a = 1</a:t>
            </a:r>
            <a:r>
              <a:rPr kumimoji="1" lang="zh-CN" altLang="en-US" dirty="0"/>
              <a:t>，这两条语句的效果相同。但是由于这样</a:t>
            </a:r>
            <a:r>
              <a:rPr kumimoji="1" lang="zh-CN" altLang="en-US" dirty="0" smtClean="0"/>
              <a:t>的做法不知不觉地创建全局变量，建议使用</a:t>
            </a:r>
            <a:r>
              <a:rPr kumimoji="1" lang="en-US" altLang="zh-CN" dirty="0" err="1" smtClean="0"/>
              <a:t>var</a:t>
            </a:r>
            <a:r>
              <a:rPr kumimoji="1" lang="zh-CN" altLang="en-US" dirty="0"/>
              <a:t>命令声明变量</a:t>
            </a:r>
            <a:r>
              <a:rPr kumimoji="1" lang="zh-CN" altLang="en-US" dirty="0" smtClean="0"/>
              <a:t>。</a:t>
            </a:r>
            <a:endParaRPr kumimoji="1" lang="en-US" altLang="zh-CN" dirty="0" smtClean="0"/>
          </a:p>
          <a:p>
            <a:pPr marL="0" indent="0">
              <a:buNone/>
            </a:pPr>
            <a:endParaRPr kumimoji="1" lang="en-US" altLang="zh-CN" dirty="0"/>
          </a:p>
          <a:p>
            <a:pPr marL="0" indent="0">
              <a:buNone/>
            </a:pPr>
            <a:r>
              <a:rPr kumimoji="1" lang="zh-CN" altLang="en-US" dirty="0"/>
              <a:t>如果一个变量没有声明就直接使用，</a:t>
            </a:r>
            <a:r>
              <a:rPr kumimoji="1" lang="en-US" altLang="zh-CN" dirty="0"/>
              <a:t>JavaScript</a:t>
            </a:r>
            <a:r>
              <a:rPr kumimoji="1" lang="zh-CN" altLang="en-US" dirty="0"/>
              <a:t>会报错，告诉你变量未定义。</a:t>
            </a:r>
          </a:p>
        </p:txBody>
      </p:sp>
    </p:spTree>
    <p:extLst>
      <p:ext uri="{BB962C8B-B14F-4D97-AF65-F5344CB8AC3E}">
        <p14:creationId xmlns:p14="http://schemas.microsoft.com/office/powerpoint/2010/main" val="212757951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3</a:t>
            </a:r>
            <a:r>
              <a:rPr kumimoji="1" lang="en-US" altLang="zh-CN" dirty="0" smtClean="0"/>
              <a:t>.4 </a:t>
            </a:r>
            <a:r>
              <a:rPr kumimoji="1" lang="zh-CN" altLang="en-US" dirty="0" smtClean="0"/>
              <a:t>变量提升</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JavaScript</a:t>
            </a:r>
            <a:r>
              <a:rPr kumimoji="1" lang="zh-CN" altLang="en-US" dirty="0"/>
              <a:t>引擎的工作方式是，先解析代码，获取所有被声明的变量，然后再一行一行地运行。这造成的结果，就是所有的变量的声明语句，都会被提升到代码的头部，</a:t>
            </a:r>
            <a:r>
              <a:rPr kumimoji="1" lang="zh-CN" altLang="en-US" dirty="0" smtClean="0"/>
              <a:t>这属于变量提</a:t>
            </a:r>
            <a:r>
              <a:rPr kumimoji="1" lang="zh-CN" altLang="en-US" dirty="0"/>
              <a:t>升（</a:t>
            </a:r>
            <a:r>
              <a:rPr kumimoji="1" lang="en-US" altLang="zh-CN" dirty="0"/>
              <a:t>hoisting</a:t>
            </a:r>
            <a:r>
              <a:rPr kumimoji="1" lang="zh-CN" altLang="en-US" dirty="0"/>
              <a:t>）。</a:t>
            </a:r>
          </a:p>
        </p:txBody>
      </p:sp>
    </p:spTree>
    <p:extLst>
      <p:ext uri="{BB962C8B-B14F-4D97-AF65-F5344CB8AC3E}">
        <p14:creationId xmlns:p14="http://schemas.microsoft.com/office/powerpoint/2010/main" val="327872361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a:t>c</a:t>
            </a:r>
            <a:r>
              <a:rPr kumimoji="1" lang="en-US" altLang="zh-CN" dirty="0" err="1" smtClean="0"/>
              <a:t>onsole.log</a:t>
            </a:r>
            <a:r>
              <a:rPr kumimoji="1" lang="en-US" altLang="zh-CN" dirty="0" smtClean="0"/>
              <a:t>(age);</a:t>
            </a:r>
          </a:p>
          <a:p>
            <a:pPr marL="0" indent="0">
              <a:buNone/>
            </a:pPr>
            <a:r>
              <a:rPr kumimoji="1" lang="en-US" altLang="zh-CN" dirty="0" err="1"/>
              <a:t>var</a:t>
            </a:r>
            <a:r>
              <a:rPr kumimoji="1" lang="en-US" altLang="zh-CN" dirty="0"/>
              <a:t> age = 18</a:t>
            </a:r>
            <a:r>
              <a:rPr kumimoji="1" lang="en-US" altLang="zh-CN" dirty="0" smtClean="0"/>
              <a:t>;</a:t>
            </a:r>
          </a:p>
          <a:p>
            <a:pPr marL="0" indent="0">
              <a:buNone/>
            </a:pPr>
            <a:r>
              <a:rPr kumimoji="1" lang="en-US" altLang="zh-CN" dirty="0" smtClean="0"/>
              <a:t>//</a:t>
            </a:r>
            <a:r>
              <a:rPr kumimoji="1" lang="zh-CN" altLang="en-US" dirty="0" smtClean="0"/>
              <a:t>输出的是</a:t>
            </a:r>
            <a:r>
              <a:rPr kumimoji="1" lang="en-US" altLang="zh-CN" dirty="0" smtClean="0"/>
              <a:t>undefined</a:t>
            </a:r>
            <a:r>
              <a:rPr kumimoji="1" lang="zh-CN" altLang="en-US" dirty="0" smtClean="0"/>
              <a:t>，而不是报错，为什么呢？</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938808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lnSpcReduction="10000"/>
          </a:bodyPr>
          <a:lstStyle/>
          <a:p>
            <a:pPr marL="0" indent="0">
              <a:buNone/>
            </a:pPr>
            <a:r>
              <a:rPr kumimoji="1" lang="zh-CN" altLang="en-US" dirty="0"/>
              <a:t>这就是变量提升的作用</a:t>
            </a:r>
            <a:r>
              <a:rPr kumimoji="1" lang="zh-CN" altLang="en-US" dirty="0" smtClean="0"/>
              <a:t>。刚才那段代码实际上相当于。</a:t>
            </a:r>
            <a:endParaRPr kumimoji="1" lang="en-US" altLang="zh-CN" dirty="0" smtClean="0"/>
          </a:p>
          <a:p>
            <a:pPr marL="0" indent="0">
              <a:buNone/>
            </a:pPr>
            <a:endParaRPr kumimoji="1" lang="en-US" altLang="zh-CN" dirty="0"/>
          </a:p>
          <a:p>
            <a:pPr marL="0" indent="0">
              <a:buNone/>
            </a:pPr>
            <a:r>
              <a:rPr kumimoji="1" lang="en-US" altLang="zh-CN" dirty="0" err="1" smtClean="0"/>
              <a:t>var</a:t>
            </a:r>
            <a:r>
              <a:rPr kumimoji="1" lang="en-US" altLang="zh-CN" dirty="0" smtClean="0"/>
              <a:t> age;</a:t>
            </a:r>
          </a:p>
          <a:p>
            <a:pPr marL="0" indent="0">
              <a:buNone/>
            </a:pPr>
            <a:r>
              <a:rPr kumimoji="1" lang="en-US" altLang="zh-CN" dirty="0" err="1"/>
              <a:t>c</a:t>
            </a:r>
            <a:r>
              <a:rPr kumimoji="1" lang="en-US" altLang="zh-CN" dirty="0" err="1" smtClean="0"/>
              <a:t>onsole.log</a:t>
            </a:r>
            <a:r>
              <a:rPr kumimoji="1" lang="en-US" altLang="zh-CN" dirty="0" smtClean="0"/>
              <a:t>(age);</a:t>
            </a:r>
          </a:p>
          <a:p>
            <a:pPr marL="0" indent="0">
              <a:buNone/>
            </a:pPr>
            <a:r>
              <a:rPr kumimoji="1" lang="en-US" altLang="zh-CN" dirty="0" smtClean="0"/>
              <a:t>age = 18;</a:t>
            </a:r>
          </a:p>
          <a:p>
            <a:pPr marL="0" indent="0">
              <a:buNone/>
            </a:pPr>
            <a:r>
              <a:rPr kumimoji="1" lang="zh-CN" altLang="en-US" dirty="0" smtClean="0"/>
              <a:t>就是说变量已经声明了，只是未赋值而已。所以输出了</a:t>
            </a:r>
            <a:r>
              <a:rPr kumimoji="1" lang="en-US" altLang="zh-CN" dirty="0" smtClean="0"/>
              <a:t>undefined</a:t>
            </a:r>
            <a:endParaRPr kumimoji="1" lang="en-US" altLang="zh-CN" dirty="0"/>
          </a:p>
          <a:p>
            <a:endParaRPr kumimoji="1" lang="zh-CN" altLang="en-US" dirty="0"/>
          </a:p>
        </p:txBody>
      </p:sp>
    </p:spTree>
    <p:extLst>
      <p:ext uri="{BB962C8B-B14F-4D97-AF65-F5344CB8AC3E}">
        <p14:creationId xmlns:p14="http://schemas.microsoft.com/office/powerpoint/2010/main" val="23899841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区分大小写</a:t>
            </a:r>
            <a:endParaRPr kumimoji="1" lang="zh-CN" altLang="en-US" dirty="0"/>
          </a:p>
        </p:txBody>
      </p:sp>
      <p:sp>
        <p:nvSpPr>
          <p:cNvPr id="3" name="内容占位符 2"/>
          <p:cNvSpPr>
            <a:spLocks noGrp="1"/>
          </p:cNvSpPr>
          <p:nvPr>
            <p:ph idx="1"/>
          </p:nvPr>
        </p:nvSpPr>
        <p:spPr/>
        <p:txBody>
          <a:bodyPr/>
          <a:lstStyle/>
          <a:p>
            <a:r>
              <a:rPr kumimoji="1" lang="en-US" altLang="zh-CN" dirty="0" smtClean="0">
                <a:solidFill>
                  <a:srgbClr val="95D1D7"/>
                </a:solidFill>
              </a:rPr>
              <a:t>JavaScript</a:t>
            </a:r>
            <a:r>
              <a:rPr kumimoji="1" lang="zh-CN" altLang="en-US" dirty="0" smtClean="0">
                <a:solidFill>
                  <a:srgbClr val="95D1D7"/>
                </a:solidFill>
              </a:rPr>
              <a:t>是严格区分大小写的</a:t>
            </a:r>
            <a:endParaRPr kumimoji="1" lang="en-US" altLang="zh-CN" dirty="0" smtClean="0">
              <a:solidFill>
                <a:srgbClr val="95D1D7"/>
              </a:solidFill>
            </a:endParaRPr>
          </a:p>
          <a:p>
            <a:endParaRPr kumimoji="1" lang="en-US" altLang="zh-CN" dirty="0" smtClean="0"/>
          </a:p>
          <a:p>
            <a:pPr marL="0" indent="0">
              <a:buNone/>
            </a:pPr>
            <a:r>
              <a:rPr kumimoji="1" lang="en-US" altLang="zh-CN" dirty="0" smtClean="0"/>
              <a:t>god </a:t>
            </a:r>
            <a:r>
              <a:rPr kumimoji="1" lang="zh-CN" altLang="en-US" dirty="0" smtClean="0"/>
              <a:t>与</a:t>
            </a:r>
            <a:r>
              <a:rPr kumimoji="1" lang="en-US" altLang="zh-CN" dirty="0" smtClean="0"/>
              <a:t> God </a:t>
            </a:r>
            <a:r>
              <a:rPr kumimoji="1" lang="zh-CN" altLang="en-US" dirty="0" smtClean="0"/>
              <a:t>不同，</a:t>
            </a:r>
            <a:endParaRPr kumimoji="1" lang="en-US" altLang="zh-CN" dirty="0" smtClean="0"/>
          </a:p>
          <a:p>
            <a:pPr marL="0" indent="0">
              <a:buNone/>
            </a:pPr>
            <a:r>
              <a:rPr kumimoji="1" lang="zh-CN" altLang="en-US" dirty="0" smtClean="0"/>
              <a:t>就像</a:t>
            </a:r>
            <a:r>
              <a:rPr kumimoji="1" lang="en-US" altLang="zh-CN" dirty="0" smtClean="0"/>
              <a:t>god</a:t>
            </a:r>
            <a:r>
              <a:rPr kumimoji="1" lang="zh-CN" altLang="en-US" dirty="0" smtClean="0"/>
              <a:t>与</a:t>
            </a:r>
            <a:r>
              <a:rPr kumimoji="1" lang="en-US" altLang="zh-CN" dirty="0" smtClean="0"/>
              <a:t>dog</a:t>
            </a:r>
            <a:r>
              <a:rPr kumimoji="1" lang="zh-CN" altLang="en-US" dirty="0" smtClean="0"/>
              <a:t>一样！</a:t>
            </a:r>
            <a:endParaRPr kumimoji="1" lang="en-US" altLang="zh-CN" dirty="0"/>
          </a:p>
        </p:txBody>
      </p:sp>
      <p:pic>
        <p:nvPicPr>
          <p:cNvPr id="5" name="图片 4" descr="dog.jpg"/>
          <p:cNvPicPr>
            <a:picLocks noChangeAspect="1"/>
          </p:cNvPicPr>
          <p:nvPr/>
        </p:nvPicPr>
        <p:blipFill rotWithShape="1">
          <a:blip r:embed="rId2">
            <a:extLst>
              <a:ext uri="{28A0092B-C50C-407E-A947-70E740481C1C}">
                <a14:useLocalDpi xmlns:a14="http://schemas.microsoft.com/office/drawing/2010/main" val="0"/>
              </a:ext>
            </a:extLst>
          </a:blip>
          <a:srcRect l="22820" t="7329" r="27149" b="6360"/>
          <a:stretch/>
        </p:blipFill>
        <p:spPr>
          <a:xfrm rot="402911">
            <a:off x="4889499" y="2540000"/>
            <a:ext cx="2921000" cy="3497263"/>
          </a:xfrm>
          <a:prstGeom prst="rect">
            <a:avLst/>
          </a:prstGeom>
          <a:solidFill>
            <a:srgbClr val="FFFFFF">
              <a:shade val="85000"/>
            </a:srgbClr>
          </a:solidFill>
          <a:ln w="76200" cap="sq" cmpd="sng">
            <a:solidFill>
              <a:srgbClr val="FFFFFF"/>
            </a:solidFill>
            <a:miter lim="800000"/>
          </a:ln>
          <a:effectLst>
            <a:outerShdw blurRad="76200" dir="13500000" sy="23000" kx="1200000" algn="br" rotWithShape="0">
              <a:prstClr val="black">
                <a:alpha val="20000"/>
              </a:prst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0729288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smtClean="0"/>
              <a:t>再看这段代码：</a:t>
            </a:r>
            <a:endParaRPr kumimoji="1" lang="en-US" altLang="zh-CN" dirty="0" smtClean="0"/>
          </a:p>
          <a:p>
            <a:pPr marL="0" indent="0">
              <a:buNone/>
            </a:pPr>
            <a:r>
              <a:rPr kumimoji="1" lang="en-US" altLang="zh-CN" dirty="0" err="1" smtClean="0"/>
              <a:t>console.log</a:t>
            </a:r>
            <a:r>
              <a:rPr kumimoji="1" lang="en-US" altLang="zh-CN" dirty="0"/>
              <a:t>(b);</a:t>
            </a:r>
          </a:p>
          <a:p>
            <a:pPr marL="0" indent="0">
              <a:buNone/>
            </a:pPr>
            <a:r>
              <a:rPr kumimoji="1" lang="en-US" altLang="zh-CN" dirty="0"/>
              <a:t>b = 1</a:t>
            </a:r>
            <a:r>
              <a:rPr kumimoji="1" lang="en-US" altLang="zh-CN" dirty="0" smtClean="0"/>
              <a:t>;</a:t>
            </a:r>
          </a:p>
          <a:p>
            <a:pPr marL="0" indent="0">
              <a:buNone/>
            </a:pPr>
            <a:endParaRPr kumimoji="1" lang="en-US" altLang="zh-CN" dirty="0"/>
          </a:p>
          <a:p>
            <a:pPr marL="0" indent="0">
              <a:buNone/>
            </a:pPr>
            <a:r>
              <a:rPr kumimoji="1" lang="zh-CN" altLang="en-US" dirty="0" smtClean="0"/>
              <a:t>报出了错误：</a:t>
            </a:r>
            <a:r>
              <a:rPr kumimoji="1" lang="en-US" altLang="zh-CN" dirty="0"/>
              <a:t>Uncaught </a:t>
            </a:r>
            <a:r>
              <a:rPr kumimoji="1" lang="en-US" altLang="zh-CN" dirty="0" err="1"/>
              <a:t>ReferenceError</a:t>
            </a:r>
            <a:r>
              <a:rPr kumimoji="1" lang="en-US" altLang="zh-CN" dirty="0"/>
              <a:t>: b is not defined(…)</a:t>
            </a:r>
            <a:endParaRPr kumimoji="1" lang="zh-CN" altLang="en-US" dirty="0"/>
          </a:p>
        </p:txBody>
      </p:sp>
    </p:spTree>
    <p:extLst>
      <p:ext uri="{BB962C8B-B14F-4D97-AF65-F5344CB8AC3E}">
        <p14:creationId xmlns:p14="http://schemas.microsoft.com/office/powerpoint/2010/main" val="258361991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3</a:t>
            </a:r>
            <a:r>
              <a:rPr kumimoji="1" lang="en-US" altLang="zh-CN" dirty="0" smtClean="0"/>
              <a:t>.5 </a:t>
            </a:r>
            <a:r>
              <a:rPr kumimoji="1" lang="zh-CN" altLang="en-US" dirty="0" smtClean="0"/>
              <a:t>标识符</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zh-CN" altLang="en-US" dirty="0" smtClean="0"/>
              <a:t>标识符命名规则：</a:t>
            </a:r>
            <a:endParaRPr kumimoji="1" lang="en-US" altLang="zh-CN" dirty="0" smtClean="0"/>
          </a:p>
          <a:p>
            <a:pPr marL="0" indent="0">
              <a:buNone/>
            </a:pPr>
            <a:endParaRPr kumimoji="1" lang="en-US" altLang="zh-CN" dirty="0" smtClean="0"/>
          </a:p>
          <a:p>
            <a:pPr marL="0" indent="0">
              <a:buNone/>
            </a:pPr>
            <a:r>
              <a:rPr kumimoji="1" lang="zh-CN" altLang="en-US" dirty="0" smtClean="0"/>
              <a:t>变量名由下划线</a:t>
            </a:r>
            <a:r>
              <a:rPr kumimoji="1" lang="zh-CN" altLang="zh-CN" dirty="0" smtClean="0"/>
              <a:t>（</a:t>
            </a:r>
            <a:r>
              <a:rPr kumimoji="1" lang="en-US" altLang="zh-CN" dirty="0" smtClean="0"/>
              <a:t> _ </a:t>
            </a:r>
            <a:r>
              <a:rPr kumimoji="1" lang="zh-CN" altLang="en-US" dirty="0" smtClean="0"/>
              <a:t>）、美元</a:t>
            </a:r>
            <a:r>
              <a:rPr kumimoji="1" lang="zh-CN" altLang="zh-CN" dirty="0" smtClean="0"/>
              <a:t>（</a:t>
            </a:r>
            <a:r>
              <a:rPr kumimoji="1" lang="en-US" altLang="zh-CN" dirty="0" smtClean="0"/>
              <a:t> $ </a:t>
            </a:r>
            <a:r>
              <a:rPr kumimoji="1" lang="zh-CN" altLang="en-US" dirty="0" smtClean="0"/>
              <a:t>）符号以及</a:t>
            </a:r>
            <a:r>
              <a:rPr kumimoji="1" lang="en-US" altLang="zh-CN" dirty="0"/>
              <a:t>Unicode</a:t>
            </a:r>
            <a:r>
              <a:rPr kumimoji="1" lang="zh-CN" altLang="en-US" dirty="0"/>
              <a:t>字符全集中的</a:t>
            </a:r>
            <a:r>
              <a:rPr kumimoji="1" lang="zh-CN" altLang="en-US" dirty="0" smtClean="0"/>
              <a:t>字母、</a:t>
            </a:r>
            <a:r>
              <a:rPr kumimoji="1" lang="zh-CN" altLang="en-US" dirty="0"/>
              <a:t>数字</a:t>
            </a:r>
            <a:r>
              <a:rPr kumimoji="1" lang="zh-CN" altLang="en-US" dirty="0" smtClean="0"/>
              <a:t>组成，但是变量名的首字母不能是数字。变量名不能使用保留字。</a:t>
            </a:r>
            <a:endParaRPr kumimoji="1" lang="en-US" altLang="zh-CN" dirty="0" smtClean="0"/>
          </a:p>
          <a:p>
            <a:pPr marL="0" indent="0">
              <a:buNone/>
            </a:pPr>
            <a:endParaRPr kumimoji="1" lang="en-US" altLang="zh-CN" dirty="0"/>
          </a:p>
          <a:p>
            <a:pPr marL="0" indent="0">
              <a:buNone/>
            </a:pPr>
            <a:r>
              <a:rPr kumimoji="1" lang="zh-CN" altLang="en-US" dirty="0" smtClean="0"/>
              <a:t>注意：</a:t>
            </a:r>
            <a:r>
              <a:rPr kumimoji="1" lang="en-US" altLang="zh-CN" dirty="0" smtClean="0"/>
              <a:t>JavaScript</a:t>
            </a:r>
            <a:r>
              <a:rPr kumimoji="1" lang="zh-CN" altLang="en-US" dirty="0"/>
              <a:t>语言的标识符对大</a:t>
            </a:r>
            <a:r>
              <a:rPr kumimoji="1" lang="zh-CN" altLang="en-US" dirty="0" smtClean="0"/>
              <a:t>小写是敏感的。</a:t>
            </a:r>
            <a:endParaRPr kumimoji="1" lang="zh-CN" altLang="en-US" dirty="0"/>
          </a:p>
        </p:txBody>
      </p:sp>
    </p:spTree>
    <p:extLst>
      <p:ext uri="{BB962C8B-B14F-4D97-AF65-F5344CB8AC3E}">
        <p14:creationId xmlns:p14="http://schemas.microsoft.com/office/powerpoint/2010/main" val="226969140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a:t>下面这些写法都是符合规则的：</a:t>
            </a:r>
            <a:endParaRPr kumimoji="1" lang="en-US" altLang="zh-CN" dirty="0"/>
          </a:p>
          <a:p>
            <a:pPr marL="0" indent="0">
              <a:buNone/>
            </a:pPr>
            <a:r>
              <a:rPr kumimoji="1" lang="en-US" altLang="zh-TW" dirty="0" err="1"/>
              <a:t>var</a:t>
            </a:r>
            <a:r>
              <a:rPr kumimoji="1" lang="en-US" altLang="zh-TW" dirty="0"/>
              <a:t> </a:t>
            </a:r>
            <a:r>
              <a:rPr kumimoji="1" lang="zh-TW" altLang="en-US" dirty="0"/>
              <a:t>名称 </a:t>
            </a:r>
            <a:r>
              <a:rPr kumimoji="1" lang="en-US" altLang="zh-TW" dirty="0"/>
              <a:t>= '</a:t>
            </a:r>
            <a:r>
              <a:rPr kumimoji="1" lang="zh-TW" altLang="en-US" dirty="0"/>
              <a:t>娱乐宝</a:t>
            </a:r>
            <a:r>
              <a:rPr kumimoji="1" lang="en-US" altLang="zh-TW" dirty="0"/>
              <a:t>';</a:t>
            </a:r>
          </a:p>
          <a:p>
            <a:pPr marL="0" indent="0">
              <a:buNone/>
            </a:pPr>
            <a:r>
              <a:rPr kumimoji="1" lang="en-US" altLang="zh-TW" dirty="0" err="1"/>
              <a:t>var</a:t>
            </a:r>
            <a:r>
              <a:rPr kumimoji="1" lang="en-US" altLang="zh-TW" dirty="0"/>
              <a:t> </a:t>
            </a:r>
            <a:r>
              <a:rPr kumimoji="1" lang="en-US" altLang="zh-TW" dirty="0" err="1"/>
              <a:t>sí</a:t>
            </a:r>
            <a:r>
              <a:rPr kumimoji="1" lang="en-US" altLang="zh-TW" dirty="0"/>
              <a:t> = true;</a:t>
            </a:r>
          </a:p>
          <a:p>
            <a:pPr marL="0" indent="0">
              <a:buNone/>
            </a:pPr>
            <a:r>
              <a:rPr kumimoji="1" lang="en-US" altLang="zh-TW" dirty="0" err="1"/>
              <a:t>var</a:t>
            </a:r>
            <a:r>
              <a:rPr kumimoji="1" lang="en-US" altLang="zh-TW" dirty="0"/>
              <a:t> π = 3.14;</a:t>
            </a:r>
            <a:endParaRPr kumimoji="1" lang="en-US" altLang="zh-CN" dirty="0"/>
          </a:p>
          <a:p>
            <a:pPr marL="0" indent="0">
              <a:buNone/>
            </a:pPr>
            <a:r>
              <a:rPr kumimoji="1" lang="zh-CN" altLang="en-US" dirty="0"/>
              <a:t>不过，出于可移植性和易于书写的考虑，通常我们只使用</a:t>
            </a:r>
            <a:r>
              <a:rPr kumimoji="1" lang="en-US" altLang="zh-CN" dirty="0"/>
              <a:t>ASCII</a:t>
            </a:r>
            <a:r>
              <a:rPr kumimoji="1" lang="zh-CN" altLang="en-US" dirty="0"/>
              <a:t>字母和数字来书写标识符。</a:t>
            </a:r>
          </a:p>
          <a:p>
            <a:endParaRPr kumimoji="1" lang="zh-CN" altLang="en-US" dirty="0"/>
          </a:p>
        </p:txBody>
      </p:sp>
    </p:spTree>
    <p:extLst>
      <p:ext uri="{BB962C8B-B14F-4D97-AF65-F5344CB8AC3E}">
        <p14:creationId xmlns:p14="http://schemas.microsoft.com/office/powerpoint/2010/main" val="1925883543"/>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JavaScript</a:t>
            </a:r>
            <a:r>
              <a:rPr kumimoji="1" lang="zh-CN" altLang="en-US" dirty="0"/>
              <a:t>保留</a:t>
            </a:r>
            <a:r>
              <a:rPr kumimoji="1" lang="zh-CN" altLang="en-US" dirty="0" smtClean="0"/>
              <a:t>字</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smtClean="0"/>
              <a:t>arguments</a:t>
            </a:r>
            <a:r>
              <a:rPr kumimoji="1" lang="zh-CN" altLang="en-US" dirty="0"/>
              <a:t>、</a:t>
            </a:r>
            <a:r>
              <a:rPr kumimoji="1" lang="en-US" altLang="zh-CN" dirty="0"/>
              <a:t>break</a:t>
            </a:r>
            <a:r>
              <a:rPr kumimoji="1" lang="zh-CN" altLang="en-US" dirty="0"/>
              <a:t>、</a:t>
            </a:r>
            <a:r>
              <a:rPr kumimoji="1" lang="en-US" altLang="zh-CN" dirty="0"/>
              <a:t>case</a:t>
            </a:r>
            <a:r>
              <a:rPr kumimoji="1" lang="zh-CN" altLang="en-US" dirty="0"/>
              <a:t>、</a:t>
            </a:r>
            <a:r>
              <a:rPr kumimoji="1" lang="en-US" altLang="zh-CN" dirty="0"/>
              <a:t>catch</a:t>
            </a:r>
            <a:r>
              <a:rPr kumimoji="1" lang="zh-CN" altLang="en-US" dirty="0"/>
              <a:t>、</a:t>
            </a:r>
            <a:r>
              <a:rPr kumimoji="1" lang="en-US" altLang="zh-CN" dirty="0"/>
              <a:t>class</a:t>
            </a:r>
            <a:r>
              <a:rPr kumimoji="1" lang="zh-CN" altLang="en-US" dirty="0"/>
              <a:t>、</a:t>
            </a:r>
            <a:r>
              <a:rPr kumimoji="1" lang="en-US" altLang="zh-CN" dirty="0" err="1"/>
              <a:t>const</a:t>
            </a:r>
            <a:r>
              <a:rPr kumimoji="1" lang="zh-CN" altLang="en-US" dirty="0"/>
              <a:t>、</a:t>
            </a:r>
            <a:r>
              <a:rPr kumimoji="1" lang="en-US" altLang="zh-CN" dirty="0"/>
              <a:t>continue</a:t>
            </a:r>
            <a:r>
              <a:rPr kumimoji="1" lang="zh-CN" altLang="en-US" dirty="0"/>
              <a:t>、</a:t>
            </a:r>
            <a:r>
              <a:rPr kumimoji="1" lang="en-US" altLang="zh-CN" dirty="0"/>
              <a:t>debugger</a:t>
            </a:r>
            <a:r>
              <a:rPr kumimoji="1" lang="zh-CN" altLang="en-US" dirty="0"/>
              <a:t>、</a:t>
            </a:r>
            <a:r>
              <a:rPr kumimoji="1" lang="en-US" altLang="zh-CN" dirty="0"/>
              <a:t>default</a:t>
            </a:r>
            <a:r>
              <a:rPr kumimoji="1" lang="zh-CN" altLang="en-US" dirty="0"/>
              <a:t>、</a:t>
            </a:r>
            <a:r>
              <a:rPr kumimoji="1" lang="en-US" altLang="zh-CN" dirty="0"/>
              <a:t>delete</a:t>
            </a:r>
            <a:r>
              <a:rPr kumimoji="1" lang="zh-CN" altLang="en-US" dirty="0"/>
              <a:t>、</a:t>
            </a:r>
            <a:r>
              <a:rPr kumimoji="1" lang="en-US" altLang="zh-CN" dirty="0"/>
              <a:t>do</a:t>
            </a:r>
            <a:r>
              <a:rPr kumimoji="1" lang="zh-CN" altLang="en-US" dirty="0"/>
              <a:t>、</a:t>
            </a:r>
            <a:r>
              <a:rPr kumimoji="1" lang="en-US" altLang="zh-CN" dirty="0"/>
              <a:t>else</a:t>
            </a:r>
            <a:r>
              <a:rPr kumimoji="1" lang="zh-CN" altLang="en-US" dirty="0"/>
              <a:t>、</a:t>
            </a:r>
            <a:r>
              <a:rPr kumimoji="1" lang="en-US" altLang="zh-CN" dirty="0" err="1"/>
              <a:t>enum</a:t>
            </a:r>
            <a:r>
              <a:rPr kumimoji="1" lang="zh-CN" altLang="en-US" dirty="0"/>
              <a:t>、</a:t>
            </a:r>
            <a:r>
              <a:rPr kumimoji="1" lang="en-US" altLang="zh-CN" dirty="0" err="1"/>
              <a:t>eval</a:t>
            </a:r>
            <a:r>
              <a:rPr kumimoji="1" lang="zh-CN" altLang="en-US" dirty="0"/>
              <a:t>、</a:t>
            </a:r>
            <a:r>
              <a:rPr kumimoji="1" lang="en-US" altLang="zh-CN" dirty="0"/>
              <a:t>export</a:t>
            </a:r>
            <a:r>
              <a:rPr kumimoji="1" lang="zh-CN" altLang="en-US" dirty="0"/>
              <a:t>、</a:t>
            </a:r>
            <a:r>
              <a:rPr kumimoji="1" lang="en-US" altLang="zh-CN" dirty="0"/>
              <a:t>extends</a:t>
            </a:r>
            <a:r>
              <a:rPr kumimoji="1" lang="zh-CN" altLang="en-US" dirty="0"/>
              <a:t>、</a:t>
            </a:r>
            <a:r>
              <a:rPr kumimoji="1" lang="en-US" altLang="zh-CN" dirty="0"/>
              <a:t>false</a:t>
            </a:r>
            <a:r>
              <a:rPr kumimoji="1" lang="zh-CN" altLang="en-US" dirty="0"/>
              <a:t>、</a:t>
            </a:r>
            <a:r>
              <a:rPr kumimoji="1" lang="en-US" altLang="zh-CN" dirty="0"/>
              <a:t>finally</a:t>
            </a:r>
            <a:r>
              <a:rPr kumimoji="1" lang="zh-CN" altLang="en-US" dirty="0"/>
              <a:t>、</a:t>
            </a:r>
            <a:r>
              <a:rPr kumimoji="1" lang="en-US" altLang="zh-CN" dirty="0"/>
              <a:t>for</a:t>
            </a:r>
            <a:r>
              <a:rPr kumimoji="1" lang="zh-CN" altLang="en-US" dirty="0"/>
              <a:t>、</a:t>
            </a:r>
            <a:r>
              <a:rPr kumimoji="1" lang="en-US" altLang="zh-CN" dirty="0"/>
              <a:t>function</a:t>
            </a:r>
            <a:r>
              <a:rPr kumimoji="1" lang="zh-CN" altLang="en-US" dirty="0"/>
              <a:t>、</a:t>
            </a:r>
            <a:r>
              <a:rPr kumimoji="1" lang="en-US" altLang="zh-CN" dirty="0"/>
              <a:t>if</a:t>
            </a:r>
            <a:r>
              <a:rPr kumimoji="1" lang="zh-CN" altLang="en-US" dirty="0"/>
              <a:t>、</a:t>
            </a:r>
            <a:r>
              <a:rPr kumimoji="1" lang="en-US" altLang="zh-CN" dirty="0"/>
              <a:t>implements</a:t>
            </a:r>
            <a:r>
              <a:rPr kumimoji="1" lang="zh-CN" altLang="en-US" dirty="0"/>
              <a:t>、</a:t>
            </a:r>
            <a:r>
              <a:rPr kumimoji="1" lang="en-US" altLang="zh-CN" dirty="0"/>
              <a:t>import</a:t>
            </a:r>
            <a:r>
              <a:rPr kumimoji="1" lang="zh-CN" altLang="en-US" dirty="0"/>
              <a:t>、</a:t>
            </a:r>
            <a:r>
              <a:rPr kumimoji="1" lang="en-US" altLang="zh-CN" dirty="0"/>
              <a:t>in</a:t>
            </a:r>
            <a:r>
              <a:rPr kumimoji="1" lang="zh-CN" altLang="en-US" dirty="0"/>
              <a:t>、</a:t>
            </a:r>
            <a:r>
              <a:rPr kumimoji="1" lang="en-US" altLang="zh-CN" dirty="0" err="1"/>
              <a:t>instanceof</a:t>
            </a:r>
            <a:r>
              <a:rPr kumimoji="1" lang="zh-CN" altLang="en-US" dirty="0"/>
              <a:t>、</a:t>
            </a:r>
            <a:r>
              <a:rPr kumimoji="1" lang="en-US" altLang="zh-CN" dirty="0"/>
              <a:t>interface</a:t>
            </a:r>
            <a:r>
              <a:rPr kumimoji="1" lang="zh-CN" altLang="en-US" dirty="0"/>
              <a:t>、</a:t>
            </a:r>
            <a:r>
              <a:rPr kumimoji="1" lang="en-US" altLang="zh-CN" dirty="0"/>
              <a:t>let</a:t>
            </a:r>
            <a:r>
              <a:rPr kumimoji="1" lang="zh-CN" altLang="en-US" dirty="0"/>
              <a:t>、</a:t>
            </a:r>
            <a:r>
              <a:rPr kumimoji="1" lang="en-US" altLang="zh-CN" dirty="0"/>
              <a:t>new</a:t>
            </a:r>
            <a:r>
              <a:rPr kumimoji="1" lang="zh-CN" altLang="en-US" dirty="0"/>
              <a:t>、</a:t>
            </a:r>
            <a:r>
              <a:rPr kumimoji="1" lang="en-US" altLang="zh-CN" dirty="0"/>
              <a:t>null</a:t>
            </a:r>
            <a:r>
              <a:rPr kumimoji="1" lang="zh-CN" altLang="en-US" dirty="0"/>
              <a:t>、</a:t>
            </a:r>
            <a:r>
              <a:rPr kumimoji="1" lang="en-US" altLang="zh-CN" dirty="0"/>
              <a:t>package</a:t>
            </a:r>
            <a:r>
              <a:rPr kumimoji="1" lang="zh-CN" altLang="en-US" dirty="0"/>
              <a:t>、</a:t>
            </a:r>
            <a:r>
              <a:rPr kumimoji="1" lang="en-US" altLang="zh-CN" dirty="0"/>
              <a:t>private</a:t>
            </a:r>
            <a:r>
              <a:rPr kumimoji="1" lang="zh-CN" altLang="en-US" dirty="0"/>
              <a:t>、</a:t>
            </a:r>
            <a:r>
              <a:rPr kumimoji="1" lang="en-US" altLang="zh-CN" dirty="0"/>
              <a:t>protected</a:t>
            </a:r>
            <a:r>
              <a:rPr kumimoji="1" lang="zh-CN" altLang="en-US" dirty="0"/>
              <a:t>、</a:t>
            </a:r>
            <a:r>
              <a:rPr kumimoji="1" lang="en-US" altLang="zh-CN" dirty="0"/>
              <a:t>public</a:t>
            </a:r>
            <a:r>
              <a:rPr kumimoji="1" lang="zh-CN" altLang="en-US" dirty="0"/>
              <a:t>、</a:t>
            </a:r>
            <a:r>
              <a:rPr kumimoji="1" lang="en-US" altLang="zh-CN" dirty="0"/>
              <a:t>return</a:t>
            </a:r>
            <a:r>
              <a:rPr kumimoji="1" lang="zh-CN" altLang="en-US" dirty="0"/>
              <a:t>、</a:t>
            </a:r>
            <a:r>
              <a:rPr kumimoji="1" lang="en-US" altLang="zh-CN" dirty="0"/>
              <a:t>static</a:t>
            </a:r>
            <a:r>
              <a:rPr kumimoji="1" lang="zh-CN" altLang="en-US" dirty="0"/>
              <a:t>、</a:t>
            </a:r>
            <a:r>
              <a:rPr kumimoji="1" lang="en-US" altLang="zh-CN" dirty="0"/>
              <a:t>super</a:t>
            </a:r>
            <a:r>
              <a:rPr kumimoji="1" lang="zh-CN" altLang="en-US" dirty="0"/>
              <a:t>、</a:t>
            </a:r>
            <a:r>
              <a:rPr kumimoji="1" lang="en-US" altLang="zh-CN" dirty="0"/>
              <a:t>switch</a:t>
            </a:r>
            <a:r>
              <a:rPr kumimoji="1" lang="zh-CN" altLang="en-US" dirty="0"/>
              <a:t>、</a:t>
            </a:r>
            <a:r>
              <a:rPr kumimoji="1" lang="en-US" altLang="zh-CN" dirty="0"/>
              <a:t>this</a:t>
            </a:r>
            <a:r>
              <a:rPr kumimoji="1" lang="zh-CN" altLang="en-US" dirty="0"/>
              <a:t>、</a:t>
            </a:r>
            <a:r>
              <a:rPr kumimoji="1" lang="en-US" altLang="zh-CN" dirty="0"/>
              <a:t>throw</a:t>
            </a:r>
            <a:r>
              <a:rPr kumimoji="1" lang="zh-CN" altLang="en-US" dirty="0"/>
              <a:t>、</a:t>
            </a:r>
            <a:r>
              <a:rPr kumimoji="1" lang="en-US" altLang="zh-CN" dirty="0"/>
              <a:t>true</a:t>
            </a:r>
            <a:r>
              <a:rPr kumimoji="1" lang="zh-CN" altLang="en-US" dirty="0"/>
              <a:t>、</a:t>
            </a:r>
            <a:r>
              <a:rPr kumimoji="1" lang="en-US" altLang="zh-CN" dirty="0"/>
              <a:t>try</a:t>
            </a:r>
            <a:r>
              <a:rPr kumimoji="1" lang="zh-CN" altLang="en-US" dirty="0"/>
              <a:t>、</a:t>
            </a:r>
            <a:r>
              <a:rPr kumimoji="1" lang="en-US" altLang="zh-CN" dirty="0" err="1"/>
              <a:t>typeof</a:t>
            </a:r>
            <a:r>
              <a:rPr kumimoji="1" lang="zh-CN" altLang="en-US" dirty="0"/>
              <a:t>、</a:t>
            </a:r>
            <a:r>
              <a:rPr kumimoji="1" lang="en-US" altLang="zh-CN" dirty="0" err="1"/>
              <a:t>var</a:t>
            </a:r>
            <a:r>
              <a:rPr kumimoji="1" lang="zh-CN" altLang="en-US" dirty="0"/>
              <a:t>、</a:t>
            </a:r>
            <a:r>
              <a:rPr kumimoji="1" lang="en-US" altLang="zh-CN" dirty="0"/>
              <a:t>void</a:t>
            </a:r>
            <a:r>
              <a:rPr kumimoji="1" lang="zh-CN" altLang="en-US" dirty="0"/>
              <a:t>、</a:t>
            </a:r>
            <a:r>
              <a:rPr kumimoji="1" lang="en-US" altLang="zh-CN" dirty="0"/>
              <a:t>while</a:t>
            </a:r>
            <a:r>
              <a:rPr kumimoji="1" lang="zh-CN" altLang="en-US" dirty="0"/>
              <a:t>、</a:t>
            </a:r>
            <a:r>
              <a:rPr kumimoji="1" lang="en-US" altLang="zh-CN" dirty="0"/>
              <a:t>with</a:t>
            </a:r>
            <a:r>
              <a:rPr kumimoji="1" lang="zh-CN" altLang="en-US" dirty="0"/>
              <a:t>、</a:t>
            </a:r>
            <a:r>
              <a:rPr kumimoji="1" lang="en-US" altLang="zh-CN" dirty="0"/>
              <a:t>yield</a:t>
            </a:r>
            <a:r>
              <a:rPr kumimoji="1" lang="zh-CN" altLang="en-US" dirty="0" smtClean="0"/>
              <a:t>。</a:t>
            </a:r>
            <a:endParaRPr kumimoji="1" lang="zh-CN" altLang="en-US" dirty="0"/>
          </a:p>
        </p:txBody>
      </p:sp>
    </p:spTree>
    <p:extLst>
      <p:ext uri="{BB962C8B-B14F-4D97-AF65-F5344CB8AC3E}">
        <p14:creationId xmlns:p14="http://schemas.microsoft.com/office/powerpoint/2010/main" val="298682571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smtClean="0"/>
              <a:t>另外，</a:t>
            </a:r>
            <a:r>
              <a:rPr kumimoji="1" lang="zh-CN" altLang="en-US" dirty="0"/>
              <a:t>还有三个词虽然不是保留字，但是因为具有特别含义，也不应该用作标识符：</a:t>
            </a:r>
            <a:r>
              <a:rPr kumimoji="1" lang="en-US" altLang="zh-CN" dirty="0"/>
              <a:t>Infinity</a:t>
            </a:r>
            <a:r>
              <a:rPr kumimoji="1" lang="zh-CN" altLang="en-US" dirty="0"/>
              <a:t>、</a:t>
            </a:r>
            <a:r>
              <a:rPr kumimoji="1" lang="en-US" altLang="zh-CN" dirty="0" err="1"/>
              <a:t>NaN</a:t>
            </a:r>
            <a:r>
              <a:rPr kumimoji="1" lang="zh-CN" altLang="en-US" dirty="0"/>
              <a:t>、</a:t>
            </a:r>
            <a:r>
              <a:rPr kumimoji="1" lang="en-US" altLang="zh-CN" dirty="0"/>
              <a:t>undefined</a:t>
            </a:r>
            <a:r>
              <a:rPr kumimoji="1" lang="zh-CN" altLang="en-US" dirty="0"/>
              <a:t>。</a:t>
            </a:r>
          </a:p>
          <a:p>
            <a:endParaRPr kumimoji="1" lang="zh-CN" altLang="en-US" dirty="0"/>
          </a:p>
        </p:txBody>
      </p:sp>
    </p:spTree>
    <p:extLst>
      <p:ext uri="{BB962C8B-B14F-4D97-AF65-F5344CB8AC3E}">
        <p14:creationId xmlns:p14="http://schemas.microsoft.com/office/powerpoint/2010/main" val="63814971"/>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3</a:t>
            </a:r>
            <a:r>
              <a:rPr kumimoji="1" lang="en-US" altLang="zh-CN" dirty="0" smtClean="0"/>
              <a:t>.6 </a:t>
            </a:r>
            <a:r>
              <a:rPr kumimoji="1" lang="zh-CN" altLang="en-US" dirty="0" smtClean="0"/>
              <a:t>条件语句</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kumimoji="1" lang="en-US" altLang="zh-TW" dirty="0" smtClean="0"/>
              <a:t>if</a:t>
            </a:r>
            <a:r>
              <a:rPr kumimoji="1" lang="en-US" altLang="zh-TW" dirty="0"/>
              <a:t>(x==1){</a:t>
            </a:r>
          </a:p>
          <a:p>
            <a:pPr marL="0" indent="0">
              <a:buNone/>
            </a:pPr>
            <a:r>
              <a:rPr kumimoji="1" lang="en-US" altLang="zh-TW" dirty="0"/>
              <a:t>	alert('</a:t>
            </a:r>
            <a:r>
              <a:rPr kumimoji="1" lang="zh-TW" altLang="en-US" dirty="0"/>
              <a:t>等于</a:t>
            </a:r>
            <a:r>
              <a:rPr kumimoji="1" lang="en-US" altLang="zh-TW" dirty="0"/>
              <a:t>1');</a:t>
            </a:r>
          </a:p>
          <a:p>
            <a:pPr marL="0" indent="0">
              <a:buNone/>
            </a:pPr>
            <a:r>
              <a:rPr kumimoji="1" lang="en-US" altLang="zh-TW" dirty="0"/>
              <a:t>} else if(x==2) {</a:t>
            </a:r>
          </a:p>
          <a:p>
            <a:pPr marL="0" indent="0">
              <a:buNone/>
            </a:pPr>
            <a:r>
              <a:rPr kumimoji="1" lang="en-US" altLang="zh-TW" dirty="0"/>
              <a:t>	alert( '</a:t>
            </a:r>
            <a:r>
              <a:rPr kumimoji="1" lang="zh-TW" altLang="en-US" dirty="0"/>
              <a:t>等于</a:t>
            </a:r>
            <a:r>
              <a:rPr kumimoji="1" lang="en-US" altLang="zh-TW" dirty="0"/>
              <a:t>2');</a:t>
            </a:r>
          </a:p>
          <a:p>
            <a:pPr marL="0" indent="0">
              <a:buNone/>
            </a:pPr>
            <a:r>
              <a:rPr kumimoji="1" lang="en-US" altLang="zh-TW" dirty="0" smtClean="0"/>
              <a:t>}else </a:t>
            </a:r>
            <a:r>
              <a:rPr kumimoji="1" lang="en-US" altLang="zh-TW" dirty="0"/>
              <a:t>if(x==3) {</a:t>
            </a:r>
          </a:p>
          <a:p>
            <a:pPr marL="0" indent="0">
              <a:buNone/>
            </a:pPr>
            <a:r>
              <a:rPr kumimoji="1" lang="en-US" altLang="zh-TW" dirty="0"/>
              <a:t>	alert( '</a:t>
            </a:r>
            <a:r>
              <a:rPr kumimoji="1" lang="zh-TW" altLang="en-US" dirty="0"/>
              <a:t>等于</a:t>
            </a:r>
            <a:r>
              <a:rPr kumimoji="1" lang="en-US" altLang="zh-TW" dirty="0"/>
              <a:t>3');</a:t>
            </a:r>
          </a:p>
          <a:p>
            <a:pPr marL="0" indent="0">
              <a:buNone/>
            </a:pPr>
            <a:r>
              <a:rPr kumimoji="1" lang="en-US" altLang="zh-TW" dirty="0"/>
              <a:t>}</a:t>
            </a:r>
          </a:p>
          <a:p>
            <a:pPr marL="0" indent="0">
              <a:buNone/>
            </a:pPr>
            <a:r>
              <a:rPr kumimoji="1" lang="en-US" altLang="zh-TW" dirty="0"/>
              <a:t>else{</a:t>
            </a:r>
          </a:p>
          <a:p>
            <a:pPr marL="0" indent="0">
              <a:buNone/>
            </a:pPr>
            <a:r>
              <a:rPr kumimoji="1" lang="en-US" altLang="zh-TW" dirty="0"/>
              <a:t>	alert('</a:t>
            </a:r>
            <a:r>
              <a:rPr kumimoji="1" lang="zh-TW" altLang="en-US" dirty="0"/>
              <a:t>不等于</a:t>
            </a:r>
            <a:r>
              <a:rPr kumimoji="1" lang="en-US" altLang="zh-TW" dirty="0"/>
              <a:t>1</a:t>
            </a:r>
            <a:r>
              <a:rPr kumimoji="1" lang="zh-TW" altLang="en-US" dirty="0"/>
              <a:t>、</a:t>
            </a:r>
            <a:r>
              <a:rPr kumimoji="1" lang="en-US" altLang="zh-TW" dirty="0"/>
              <a:t>2</a:t>
            </a:r>
            <a:r>
              <a:rPr kumimoji="1" lang="zh-TW" altLang="en-US" dirty="0"/>
              <a:t>、</a:t>
            </a:r>
            <a:r>
              <a:rPr kumimoji="1" lang="en-US" altLang="zh-TW" dirty="0"/>
              <a:t>3')</a:t>
            </a:r>
          </a:p>
          <a:p>
            <a:pPr marL="0" indent="0">
              <a:buNone/>
            </a:pPr>
            <a:r>
              <a:rPr kumimoji="1" lang="en-US" altLang="zh-TW" dirty="0" smtClean="0"/>
              <a:t>}</a:t>
            </a:r>
            <a:endParaRPr kumimoji="1" lang="zh-CN" altLang="en-US" dirty="0"/>
          </a:p>
        </p:txBody>
      </p:sp>
    </p:spTree>
    <p:extLst>
      <p:ext uri="{BB962C8B-B14F-4D97-AF65-F5344CB8AC3E}">
        <p14:creationId xmlns:p14="http://schemas.microsoft.com/office/powerpoint/2010/main" val="140221689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a:t>if(x==1</a:t>
            </a:r>
            <a:r>
              <a:rPr kumimoji="1" lang="en-US" altLang="zh-CN" dirty="0" smtClean="0"/>
              <a:t>){</a:t>
            </a:r>
            <a:endParaRPr kumimoji="1" lang="en-US" altLang="zh-CN" dirty="0"/>
          </a:p>
          <a:p>
            <a:pPr marL="0" indent="0">
              <a:buNone/>
            </a:pPr>
            <a:r>
              <a:rPr kumimoji="1" lang="en-US" altLang="zh-CN" dirty="0"/>
              <a:t>	alert(‘</a:t>
            </a:r>
            <a:r>
              <a:rPr kumimoji="1" lang="zh-CN" altLang="en-US" dirty="0"/>
              <a:t>等于</a:t>
            </a:r>
            <a:r>
              <a:rPr kumimoji="1" lang="en-US" altLang="zh-CN" dirty="0"/>
              <a:t>1’);</a:t>
            </a:r>
          </a:p>
          <a:p>
            <a:pPr marL="0" indent="0">
              <a:buNone/>
            </a:pPr>
            <a:r>
              <a:rPr kumimoji="1" lang="en-US" altLang="zh-CN" dirty="0" smtClean="0"/>
              <a:t>}</a:t>
            </a:r>
          </a:p>
          <a:p>
            <a:pPr marL="0" indent="0">
              <a:buNone/>
            </a:pPr>
            <a:r>
              <a:rPr kumimoji="1" lang="zh-CN" altLang="en-US" dirty="0" smtClean="0"/>
              <a:t>或者</a:t>
            </a:r>
            <a:endParaRPr kumimoji="1" lang="en-US" altLang="zh-CN" dirty="0"/>
          </a:p>
          <a:p>
            <a:pPr marL="0" indent="0">
              <a:buNone/>
            </a:pPr>
            <a:r>
              <a:rPr kumimoji="1" lang="en-US" altLang="zh-CN" dirty="0"/>
              <a:t>if(x==1</a:t>
            </a:r>
            <a:r>
              <a:rPr kumimoji="1" lang="en-US" altLang="zh-CN" dirty="0" smtClean="0"/>
              <a:t>)</a:t>
            </a:r>
            <a:endParaRPr kumimoji="1" lang="en-US" altLang="zh-CN" dirty="0"/>
          </a:p>
          <a:p>
            <a:pPr marL="0" indent="0">
              <a:buNone/>
            </a:pPr>
            <a:r>
              <a:rPr kumimoji="1" lang="en-US" altLang="zh-CN" dirty="0"/>
              <a:t>	alert(‘</a:t>
            </a:r>
            <a:r>
              <a:rPr kumimoji="1" lang="zh-CN" altLang="en-US" dirty="0"/>
              <a:t>等于</a:t>
            </a:r>
            <a:r>
              <a:rPr kumimoji="1" lang="en-US" altLang="zh-CN" dirty="0"/>
              <a:t>1’)</a:t>
            </a:r>
            <a:r>
              <a:rPr kumimoji="1" lang="en-US" altLang="zh-CN" dirty="0" smtClean="0"/>
              <a:t>;</a:t>
            </a:r>
          </a:p>
          <a:p>
            <a:pPr marL="0" indent="0">
              <a:buNone/>
            </a:pPr>
            <a:endParaRPr kumimoji="1" lang="en-US" altLang="zh-CN" dirty="0" smtClean="0"/>
          </a:p>
          <a:p>
            <a:pPr marL="0" indent="0">
              <a:buNone/>
            </a:pPr>
            <a:r>
              <a:rPr kumimoji="1" lang="zh-CN" altLang="en-US" dirty="0" smtClean="0"/>
              <a:t>建议总是保留</a:t>
            </a:r>
            <a:r>
              <a:rPr kumimoji="1" lang="en-US" altLang="zh-CN" dirty="0" smtClean="0"/>
              <a:t>{ }</a:t>
            </a:r>
            <a:endParaRPr kumimoji="1" lang="en-US" altLang="zh-CN" dirty="0"/>
          </a:p>
          <a:p>
            <a:pPr marL="0" indent="0">
              <a:buNone/>
            </a:pPr>
            <a:endParaRPr kumimoji="1" lang="zh-CN" altLang="en-US" dirty="0"/>
          </a:p>
          <a:p>
            <a:pPr marL="0" indent="0">
              <a:buNone/>
            </a:pPr>
            <a:endParaRPr kumimoji="1" lang="zh-CN" altLang="en-US" dirty="0"/>
          </a:p>
        </p:txBody>
      </p:sp>
    </p:spTree>
    <p:extLst>
      <p:ext uri="{BB962C8B-B14F-4D97-AF65-F5344CB8AC3E}">
        <p14:creationId xmlns:p14="http://schemas.microsoft.com/office/powerpoint/2010/main" val="297215477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smtClean="0"/>
              <a:t>仅有</a:t>
            </a:r>
            <a:r>
              <a:rPr kumimoji="1" lang="en-US" altLang="zh-CN" dirty="0" smtClean="0"/>
              <a:t>if(expression)</a:t>
            </a:r>
            <a:r>
              <a:rPr kumimoji="1" lang="zh-CN" altLang="en-US" dirty="0" smtClean="0"/>
              <a:t>是不能单独构成语句的，</a:t>
            </a:r>
            <a:r>
              <a:rPr kumimoji="1" lang="en-US" altLang="zh-CN" dirty="0" smtClean="0"/>
              <a:t>else</a:t>
            </a:r>
            <a:r>
              <a:rPr kumimoji="1" lang="zh-CN" altLang="en-US" dirty="0" smtClean="0"/>
              <a:t>只能与其前面的程序中最近的</a:t>
            </a:r>
            <a:r>
              <a:rPr kumimoji="1" lang="en-US" altLang="zh-CN" dirty="0" smtClean="0"/>
              <a:t>else</a:t>
            </a:r>
            <a:r>
              <a:rPr kumimoji="1" lang="zh-CN" altLang="en-US" dirty="0" smtClean="0"/>
              <a:t>配对。</a:t>
            </a:r>
            <a:endParaRPr kumimoji="1" lang="en-US" altLang="zh-CN" dirty="0"/>
          </a:p>
          <a:p>
            <a:pPr marL="0" indent="0">
              <a:buNone/>
            </a:pPr>
            <a:endParaRPr kumimoji="1" lang="en-US" altLang="zh-TW" dirty="0"/>
          </a:p>
          <a:p>
            <a:pPr marL="0" indent="0">
              <a:buNone/>
            </a:pPr>
            <a:r>
              <a:rPr kumimoji="1" lang="en-US" altLang="zh-TW" dirty="0" err="1" smtClean="0"/>
              <a:t>var</a:t>
            </a:r>
            <a:r>
              <a:rPr kumimoji="1" lang="en-US" altLang="zh-TW" dirty="0" smtClean="0"/>
              <a:t> x = 1;</a:t>
            </a:r>
          </a:p>
          <a:p>
            <a:pPr marL="0" indent="0">
              <a:buNone/>
            </a:pPr>
            <a:r>
              <a:rPr kumimoji="1" lang="en-US" altLang="zh-TW" dirty="0" smtClean="0"/>
              <a:t>if </a:t>
            </a:r>
            <a:r>
              <a:rPr kumimoji="1" lang="en-US" altLang="zh-TW" dirty="0"/>
              <a:t>(x </a:t>
            </a:r>
            <a:r>
              <a:rPr kumimoji="1" lang="en-US" altLang="zh-TW" dirty="0" smtClean="0"/>
              <a:t>== 1) </a:t>
            </a:r>
            <a:endParaRPr kumimoji="1" lang="en-US" altLang="zh-TW" dirty="0"/>
          </a:p>
          <a:p>
            <a:pPr marL="0" indent="0">
              <a:buNone/>
            </a:pPr>
            <a:r>
              <a:rPr kumimoji="1" lang="en-US" altLang="zh-TW" dirty="0"/>
              <a:t>if (x </a:t>
            </a:r>
            <a:r>
              <a:rPr kumimoji="1" lang="en-US" altLang="zh-TW" dirty="0" smtClean="0"/>
              <a:t>!= 1) </a:t>
            </a:r>
            <a:r>
              <a:rPr kumimoji="1" lang="en-US" altLang="zh-TW" dirty="0" err="1"/>
              <a:t>console.log</a:t>
            </a:r>
            <a:r>
              <a:rPr kumimoji="1" lang="en-US" altLang="zh-TW" dirty="0"/>
              <a:t>('</a:t>
            </a:r>
            <a:r>
              <a:rPr kumimoji="1" lang="zh-CN" altLang="en-US" dirty="0" smtClean="0"/>
              <a:t>不</a:t>
            </a:r>
            <a:r>
              <a:rPr kumimoji="1" lang="zh-TW" altLang="en-US" dirty="0" smtClean="0"/>
              <a:t>等于</a:t>
            </a:r>
            <a:r>
              <a:rPr kumimoji="1" lang="en-US" altLang="zh-TW" dirty="0" smtClean="0"/>
              <a:t>1'</a:t>
            </a:r>
            <a:r>
              <a:rPr kumimoji="1" lang="en-US" altLang="zh-TW" dirty="0"/>
              <a:t>); </a:t>
            </a:r>
          </a:p>
          <a:p>
            <a:pPr marL="0" indent="0">
              <a:buNone/>
            </a:pPr>
            <a:r>
              <a:rPr kumimoji="1" lang="en-US" altLang="zh-TW" dirty="0"/>
              <a:t>else </a:t>
            </a:r>
            <a:r>
              <a:rPr kumimoji="1" lang="en-US" altLang="zh-TW" dirty="0" err="1"/>
              <a:t>console.log</a:t>
            </a:r>
            <a:r>
              <a:rPr kumimoji="1" lang="en-US" altLang="zh-TW" dirty="0" smtClean="0"/>
              <a:t>('</a:t>
            </a:r>
            <a:r>
              <a:rPr kumimoji="1" lang="en-US" altLang="zh-CN" dirty="0" smtClean="0"/>
              <a:t>else</a:t>
            </a:r>
            <a:r>
              <a:rPr kumimoji="1" lang="en-US" altLang="zh-TW" dirty="0" smtClean="0"/>
              <a:t>');/</a:t>
            </a:r>
            <a:r>
              <a:rPr kumimoji="1" lang="en-US" altLang="zh-TW" smtClean="0"/>
              <a:t>/else</a:t>
            </a:r>
            <a:endParaRPr kumimoji="1" lang="en-US" altLang="zh-TW" dirty="0" smtClean="0"/>
          </a:p>
        </p:txBody>
      </p:sp>
    </p:spTree>
    <p:extLst>
      <p:ext uri="{BB962C8B-B14F-4D97-AF65-F5344CB8AC3E}">
        <p14:creationId xmlns:p14="http://schemas.microsoft.com/office/powerpoint/2010/main" val="167400868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3400"/>
            <a:ext cx="8229600" cy="5892800"/>
          </a:xfrm>
        </p:spPr>
        <p:txBody>
          <a:bodyPr>
            <a:normAutofit fontScale="70000" lnSpcReduction="20000"/>
          </a:bodyPr>
          <a:lstStyle/>
          <a:p>
            <a:pPr marL="0" indent="0">
              <a:buNone/>
            </a:pPr>
            <a:r>
              <a:rPr kumimoji="1" lang="en-US" altLang="zh-CN" dirty="0" smtClean="0"/>
              <a:t>switch</a:t>
            </a:r>
            <a:r>
              <a:rPr kumimoji="1" lang="en-US" altLang="zh-CN" dirty="0"/>
              <a:t>( </a:t>
            </a:r>
            <a:r>
              <a:rPr kumimoji="1" lang="en-US" altLang="zh-CN" dirty="0" smtClean="0"/>
              <a:t>x </a:t>
            </a:r>
            <a:r>
              <a:rPr kumimoji="1" lang="en-US" altLang="zh-CN" dirty="0"/>
              <a:t>) {</a:t>
            </a:r>
          </a:p>
          <a:p>
            <a:pPr marL="0" indent="0">
              <a:buNone/>
            </a:pPr>
            <a:r>
              <a:rPr kumimoji="1" lang="en-US" altLang="zh-CN" dirty="0"/>
              <a:t>	case 1: </a:t>
            </a:r>
          </a:p>
          <a:p>
            <a:pPr marL="0" indent="0">
              <a:buNone/>
            </a:pPr>
            <a:r>
              <a:rPr kumimoji="1" lang="en-US" altLang="zh-CN" dirty="0"/>
              <a:t>		</a:t>
            </a:r>
            <a:r>
              <a:rPr kumimoji="1" lang="en-US" altLang="zh-CN" dirty="0" smtClean="0"/>
              <a:t>	</a:t>
            </a:r>
            <a:r>
              <a:rPr kumimoji="1" lang="en-US" altLang="zh-CN" dirty="0" err="1" smtClean="0"/>
              <a:t>console.log</a:t>
            </a:r>
            <a:r>
              <a:rPr kumimoji="1" lang="en-US" altLang="zh-CN" dirty="0"/>
              <a:t>(' </a:t>
            </a:r>
            <a:r>
              <a:rPr kumimoji="1" lang="zh-CN" altLang="en-US" dirty="0"/>
              <a:t>是</a:t>
            </a:r>
            <a:r>
              <a:rPr kumimoji="1" lang="en-US" altLang="zh-CN" dirty="0"/>
              <a:t>1 ');</a:t>
            </a:r>
          </a:p>
          <a:p>
            <a:pPr marL="0" indent="0">
              <a:buNone/>
            </a:pPr>
            <a:r>
              <a:rPr kumimoji="1" lang="en-US" altLang="zh-CN" dirty="0"/>
              <a:t>		</a:t>
            </a:r>
            <a:r>
              <a:rPr kumimoji="1" lang="en-US" altLang="zh-CN" dirty="0" smtClean="0"/>
              <a:t>	break</a:t>
            </a:r>
            <a:r>
              <a:rPr kumimoji="1" lang="en-US" altLang="zh-CN" dirty="0"/>
              <a:t>;</a:t>
            </a:r>
          </a:p>
          <a:p>
            <a:pPr marL="0" indent="0">
              <a:buNone/>
            </a:pPr>
            <a:r>
              <a:rPr kumimoji="1" lang="en-US" altLang="zh-CN" dirty="0"/>
              <a:t>	case 2:</a:t>
            </a:r>
          </a:p>
          <a:p>
            <a:pPr marL="0" indent="0">
              <a:buNone/>
            </a:pPr>
            <a:r>
              <a:rPr kumimoji="1" lang="en-US" altLang="zh-CN" dirty="0"/>
              <a:t>	</a:t>
            </a:r>
            <a:r>
              <a:rPr kumimoji="1" lang="en-US" altLang="zh-CN" dirty="0" smtClean="0"/>
              <a:t>	</a:t>
            </a:r>
            <a:r>
              <a:rPr kumimoji="1" lang="en-US" altLang="zh-CN" dirty="0"/>
              <a:t>	</a:t>
            </a:r>
            <a:r>
              <a:rPr kumimoji="1" lang="en-US" altLang="zh-CN" dirty="0" err="1"/>
              <a:t>console.log</a:t>
            </a:r>
            <a:r>
              <a:rPr kumimoji="1" lang="en-US" altLang="zh-CN" dirty="0"/>
              <a:t>('</a:t>
            </a:r>
            <a:r>
              <a:rPr kumimoji="1" lang="zh-CN" altLang="en-US" dirty="0"/>
              <a:t>是</a:t>
            </a:r>
            <a:r>
              <a:rPr kumimoji="1" lang="en-US" altLang="zh-CN" dirty="0"/>
              <a:t>2');</a:t>
            </a:r>
          </a:p>
          <a:p>
            <a:pPr marL="0" indent="0">
              <a:buNone/>
            </a:pPr>
            <a:r>
              <a:rPr kumimoji="1" lang="en-US" altLang="zh-CN" dirty="0"/>
              <a:t>		</a:t>
            </a:r>
            <a:r>
              <a:rPr kumimoji="1" lang="en-US" altLang="zh-CN" dirty="0" smtClean="0"/>
              <a:t>	break</a:t>
            </a:r>
            <a:r>
              <a:rPr kumimoji="1" lang="en-US" altLang="zh-CN" dirty="0"/>
              <a:t>;</a:t>
            </a:r>
          </a:p>
          <a:p>
            <a:pPr marL="0" indent="0">
              <a:buNone/>
            </a:pPr>
            <a:r>
              <a:rPr kumimoji="1" lang="en-US" altLang="zh-CN" dirty="0"/>
              <a:t>	case 3:</a:t>
            </a:r>
          </a:p>
          <a:p>
            <a:pPr marL="0" indent="0">
              <a:buNone/>
            </a:pPr>
            <a:r>
              <a:rPr kumimoji="1" lang="en-US" altLang="zh-CN" dirty="0"/>
              <a:t>		</a:t>
            </a:r>
            <a:r>
              <a:rPr kumimoji="1" lang="en-US" altLang="zh-CN" dirty="0" smtClean="0"/>
              <a:t>	</a:t>
            </a:r>
            <a:r>
              <a:rPr kumimoji="1" lang="en-US" altLang="zh-CN" dirty="0" err="1" smtClean="0"/>
              <a:t>console.log</a:t>
            </a:r>
            <a:r>
              <a:rPr kumimoji="1" lang="en-US" altLang="zh-CN" dirty="0"/>
              <a:t>('</a:t>
            </a:r>
            <a:r>
              <a:rPr kumimoji="1" lang="zh-CN" altLang="en-US" dirty="0"/>
              <a:t>是</a:t>
            </a:r>
            <a:r>
              <a:rPr kumimoji="1" lang="en-US" altLang="zh-CN" dirty="0"/>
              <a:t>3');</a:t>
            </a:r>
          </a:p>
          <a:p>
            <a:pPr marL="0" indent="0">
              <a:buNone/>
            </a:pPr>
            <a:r>
              <a:rPr kumimoji="1" lang="en-US" altLang="zh-CN" dirty="0"/>
              <a:t>	</a:t>
            </a:r>
            <a:r>
              <a:rPr kumimoji="1" lang="en-US" altLang="zh-CN" dirty="0" smtClean="0"/>
              <a:t>	</a:t>
            </a:r>
            <a:r>
              <a:rPr kumimoji="1" lang="en-US" altLang="zh-CN" dirty="0"/>
              <a:t>	break;</a:t>
            </a:r>
          </a:p>
          <a:p>
            <a:pPr marL="0" indent="0">
              <a:buNone/>
            </a:pPr>
            <a:r>
              <a:rPr kumimoji="1" lang="en-US" altLang="zh-CN" dirty="0"/>
              <a:t>	default:</a:t>
            </a:r>
          </a:p>
          <a:p>
            <a:pPr marL="0" indent="0">
              <a:buNone/>
            </a:pPr>
            <a:r>
              <a:rPr kumimoji="1" lang="en-US" altLang="zh-CN" dirty="0"/>
              <a:t>	</a:t>
            </a:r>
            <a:r>
              <a:rPr kumimoji="1" lang="en-US" altLang="zh-CN" dirty="0" smtClean="0"/>
              <a:t>		</a:t>
            </a:r>
            <a:r>
              <a:rPr kumimoji="1" lang="en-US" altLang="zh-CN" dirty="0" err="1" smtClean="0"/>
              <a:t>console.log</a:t>
            </a:r>
            <a:r>
              <a:rPr kumimoji="1" lang="en-US" altLang="zh-CN" dirty="0" smtClean="0"/>
              <a:t>(</a:t>
            </a:r>
            <a:r>
              <a:rPr kumimoji="1" lang="en-US" altLang="zh-CN" dirty="0"/>
              <a:t>'</a:t>
            </a:r>
            <a:r>
              <a:rPr kumimoji="1" lang="zh-CN" altLang="en-US" dirty="0"/>
              <a:t>不是</a:t>
            </a:r>
            <a:r>
              <a:rPr kumimoji="1" lang="en-US" altLang="zh-CN" dirty="0"/>
              <a:t>1</a:t>
            </a:r>
            <a:r>
              <a:rPr kumimoji="1" lang="zh-CN" altLang="en-US" dirty="0"/>
              <a:t>、</a:t>
            </a:r>
            <a:r>
              <a:rPr kumimoji="1" lang="en-US" altLang="zh-CN" dirty="0"/>
              <a:t>2</a:t>
            </a:r>
            <a:r>
              <a:rPr kumimoji="1" lang="zh-CN" altLang="en-US" dirty="0"/>
              <a:t>、</a:t>
            </a:r>
            <a:r>
              <a:rPr kumimoji="1" lang="en-US" altLang="zh-CN" dirty="0"/>
              <a:t>3');</a:t>
            </a:r>
          </a:p>
          <a:p>
            <a:pPr marL="0" indent="0">
              <a:buNone/>
            </a:pPr>
            <a:r>
              <a:rPr kumimoji="1" lang="en-US" altLang="zh-CN" dirty="0"/>
              <a:t>	</a:t>
            </a:r>
            <a:r>
              <a:rPr kumimoji="1" lang="en-US" altLang="zh-CN" dirty="0" smtClean="0"/>
              <a:t>	</a:t>
            </a:r>
            <a:r>
              <a:rPr kumimoji="1" lang="en-US" altLang="zh-CN" dirty="0"/>
              <a:t>	break;</a:t>
            </a:r>
          </a:p>
          <a:p>
            <a:pPr marL="0" indent="0">
              <a:buNone/>
            </a:pPr>
            <a:r>
              <a:rPr kumimoji="1" lang="en-US" altLang="zh-CN" dirty="0" smtClean="0"/>
              <a:t>}</a:t>
            </a:r>
          </a:p>
          <a:p>
            <a:pPr marL="0" indent="0">
              <a:buNone/>
            </a:pPr>
            <a:r>
              <a:rPr lang="zh-CN" altLang="en-US" dirty="0" smtClean="0"/>
              <a:t>注意：</a:t>
            </a:r>
            <a:r>
              <a:rPr lang="en-US" altLang="zh-CN" dirty="0" err="1" smtClean="0"/>
              <a:t>swtich</a:t>
            </a:r>
            <a:r>
              <a:rPr lang="zh-CN" altLang="en-US" dirty="0"/>
              <a:t>比对是通过 </a:t>
            </a:r>
            <a:r>
              <a:rPr lang="en-US" altLang="zh-CN" dirty="0"/>
              <a:t>=== </a:t>
            </a:r>
            <a:r>
              <a:rPr lang="zh-CN" altLang="en-US" dirty="0"/>
              <a:t>来比对的，对数据类型比较严格，不会对做自动转换  </a:t>
            </a:r>
            <a:endParaRPr kumimoji="1" lang="zh-CN" altLang="en-US" dirty="0"/>
          </a:p>
        </p:txBody>
      </p:sp>
    </p:spTree>
    <p:extLst>
      <p:ext uri="{BB962C8B-B14F-4D97-AF65-F5344CB8AC3E}">
        <p14:creationId xmlns:p14="http://schemas.microsoft.com/office/powerpoint/2010/main" val="2452360012"/>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8000"/>
            <a:ext cx="4699000" cy="6045200"/>
          </a:xfrm>
        </p:spPr>
        <p:txBody>
          <a:bodyPr>
            <a:normAutofit fontScale="92500" lnSpcReduction="20000"/>
          </a:bodyPr>
          <a:lstStyle/>
          <a:p>
            <a:pPr marL="0" indent="0">
              <a:buNone/>
            </a:pPr>
            <a:r>
              <a:rPr kumimoji="1" lang="en-US" altLang="zh-CN" dirty="0" err="1"/>
              <a:t>var</a:t>
            </a:r>
            <a:r>
              <a:rPr kumimoji="1" lang="en-US" altLang="zh-CN" dirty="0"/>
              <a:t> platform = '</a:t>
            </a:r>
            <a:r>
              <a:rPr kumimoji="1" lang="en-US" altLang="zh-CN" dirty="0" err="1"/>
              <a:t>tv</a:t>
            </a:r>
            <a:r>
              <a:rPr kumimoji="1" lang="en-US" altLang="zh-CN" dirty="0"/>
              <a:t>';</a:t>
            </a:r>
          </a:p>
          <a:p>
            <a:pPr marL="0" indent="0">
              <a:buNone/>
            </a:pPr>
            <a:r>
              <a:rPr kumimoji="1" lang="en-US" altLang="zh-CN" dirty="0" err="1"/>
              <a:t>var</a:t>
            </a:r>
            <a:r>
              <a:rPr kumimoji="1" lang="en-US" altLang="zh-CN" dirty="0"/>
              <a:t> o = {</a:t>
            </a:r>
          </a:p>
          <a:p>
            <a:pPr marL="0" indent="0">
              <a:buNone/>
            </a:pPr>
            <a:r>
              <a:rPr kumimoji="1" lang="en-US" altLang="zh-CN" dirty="0"/>
              <a:t>    pc: function (){ </a:t>
            </a:r>
          </a:p>
          <a:p>
            <a:pPr marL="0" indent="0">
              <a:buNone/>
            </a:pPr>
            <a:r>
              <a:rPr kumimoji="1" lang="en-US" altLang="zh-CN" dirty="0"/>
              <a:t>    		</a:t>
            </a:r>
            <a:r>
              <a:rPr kumimoji="1" lang="en-US" altLang="zh-CN" dirty="0" err="1"/>
              <a:t>console.log</a:t>
            </a:r>
            <a:r>
              <a:rPr kumimoji="1" lang="en-US" altLang="zh-CN" dirty="0" smtClean="0"/>
              <a:t>('pc</a:t>
            </a:r>
            <a:r>
              <a:rPr kumimoji="1" lang="en-US" altLang="zh-CN" dirty="0"/>
              <a:t>');</a:t>
            </a:r>
          </a:p>
          <a:p>
            <a:pPr marL="0" indent="0">
              <a:buNone/>
            </a:pPr>
            <a:r>
              <a:rPr kumimoji="1" lang="en-US" altLang="zh-CN" dirty="0" smtClean="0"/>
              <a:t>    </a:t>
            </a:r>
            <a:r>
              <a:rPr kumimoji="1" lang="en-US" altLang="zh-CN" dirty="0"/>
              <a:t>},</a:t>
            </a:r>
          </a:p>
          <a:p>
            <a:pPr marL="0" indent="0">
              <a:buNone/>
            </a:pPr>
            <a:r>
              <a:rPr kumimoji="1" lang="en-US" altLang="zh-CN" dirty="0" smtClean="0"/>
              <a:t>	phone</a:t>
            </a:r>
            <a:r>
              <a:rPr kumimoji="1" lang="en-US" altLang="zh-CN" dirty="0"/>
              <a:t>: function(){</a:t>
            </a:r>
          </a:p>
          <a:p>
            <a:pPr marL="0" indent="0">
              <a:buNone/>
            </a:pPr>
            <a:r>
              <a:rPr kumimoji="1" lang="en-US" altLang="zh-CN" dirty="0"/>
              <a:t>	</a:t>
            </a:r>
            <a:r>
              <a:rPr kumimoji="1" lang="en-US" altLang="zh-CN" dirty="0" smtClean="0"/>
              <a:t>	</a:t>
            </a:r>
            <a:r>
              <a:rPr kumimoji="1" lang="en-US" altLang="zh-CN" dirty="0"/>
              <a:t>	</a:t>
            </a:r>
            <a:r>
              <a:rPr kumimoji="1" lang="en-US" altLang="zh-CN" dirty="0" err="1"/>
              <a:t>console.log</a:t>
            </a:r>
            <a:r>
              <a:rPr kumimoji="1" lang="en-US" altLang="zh-CN" dirty="0" smtClean="0"/>
              <a:t>(</a:t>
            </a:r>
            <a:r>
              <a:rPr kumimoji="1" lang="en-US" altLang="zh-CN" dirty="0" smtClean="0">
                <a:latin typeface="Arial"/>
                <a:cs typeface="Arial"/>
              </a:rPr>
              <a:t>’</a:t>
            </a:r>
            <a:r>
              <a:rPr kumimoji="1" lang="en-US" altLang="zh-CN" dirty="0" smtClean="0"/>
              <a:t>h5'</a:t>
            </a:r>
            <a:r>
              <a:rPr kumimoji="1" lang="en-US" altLang="zh-CN" dirty="0"/>
              <a:t>);</a:t>
            </a:r>
          </a:p>
          <a:p>
            <a:pPr marL="0" indent="0">
              <a:buNone/>
            </a:pPr>
            <a:r>
              <a:rPr kumimoji="1" lang="en-US" altLang="zh-CN" dirty="0"/>
              <a:t>    },</a:t>
            </a:r>
          </a:p>
          <a:p>
            <a:pPr marL="0" indent="0">
              <a:buNone/>
            </a:pPr>
            <a:r>
              <a:rPr kumimoji="1" lang="en-US" altLang="zh-CN" dirty="0"/>
              <a:t>    default: function (){</a:t>
            </a:r>
          </a:p>
          <a:p>
            <a:pPr marL="0" indent="0">
              <a:buNone/>
            </a:pPr>
            <a:r>
              <a:rPr kumimoji="1" lang="en-US" altLang="zh-CN" dirty="0"/>
              <a:t>    		</a:t>
            </a:r>
            <a:r>
              <a:rPr kumimoji="1" lang="en-US" altLang="zh-CN" dirty="0" err="1"/>
              <a:t>console.log</a:t>
            </a:r>
            <a:r>
              <a:rPr kumimoji="1" lang="en-US" altLang="zh-CN" dirty="0" smtClean="0"/>
              <a:t>('</a:t>
            </a:r>
            <a:r>
              <a:rPr kumimoji="1" lang="zh-CN" altLang="en-US" dirty="0" smtClean="0"/>
              <a:t>其它</a:t>
            </a:r>
            <a:r>
              <a:rPr kumimoji="1" lang="en-US" altLang="zh-CN" dirty="0" smtClean="0"/>
              <a:t>'</a:t>
            </a:r>
            <a:r>
              <a:rPr kumimoji="1" lang="en-US" altLang="zh-CN" dirty="0"/>
              <a:t>);</a:t>
            </a:r>
          </a:p>
          <a:p>
            <a:pPr marL="0" indent="0">
              <a:buNone/>
            </a:pPr>
            <a:r>
              <a:rPr kumimoji="1" lang="en-US" altLang="zh-CN" dirty="0"/>
              <a:t>    }</a:t>
            </a:r>
          </a:p>
          <a:p>
            <a:pPr marL="0" indent="0">
              <a:buNone/>
            </a:pPr>
            <a:r>
              <a:rPr kumimoji="1" lang="en-US" altLang="zh-CN" dirty="0"/>
              <a:t>}</a:t>
            </a:r>
            <a:r>
              <a:rPr kumimoji="1" lang="en-US" altLang="zh-CN" dirty="0" smtClean="0"/>
              <a:t>;</a:t>
            </a:r>
          </a:p>
        </p:txBody>
      </p:sp>
      <p:sp>
        <p:nvSpPr>
          <p:cNvPr id="4" name="内容占位符 2"/>
          <p:cNvSpPr txBox="1">
            <a:spLocks/>
          </p:cNvSpPr>
          <p:nvPr/>
        </p:nvSpPr>
        <p:spPr>
          <a:xfrm>
            <a:off x="5308600" y="508000"/>
            <a:ext cx="3276600" cy="6045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rgbClr val="FFFFFF"/>
                </a:solidFill>
                <a:latin typeface="冬青黑体简体中文 W3"/>
                <a:ea typeface="冬青黑体简体中文 W3"/>
                <a:cs typeface="Hiragino Sans GB W3"/>
              </a:defRPr>
            </a:lvl1pPr>
            <a:lvl2pPr marL="742950" indent="-285750" algn="l" defTabSz="457200" rtl="0" eaLnBrk="1" latinLnBrk="0" hangingPunct="1">
              <a:spcBef>
                <a:spcPct val="20000"/>
              </a:spcBef>
              <a:buFont typeface="Arial"/>
              <a:buChar char="–"/>
              <a:defRPr sz="2800" kern="1200">
                <a:solidFill>
                  <a:srgbClr val="FFFFFF"/>
                </a:solidFill>
                <a:latin typeface="冬青黑体简体中文 W3"/>
                <a:ea typeface="冬青黑体简体中文 W3"/>
                <a:cs typeface="Hiragino Sans GB W3"/>
              </a:defRPr>
            </a:lvl2pPr>
            <a:lvl3pPr marL="1143000" indent="-228600" algn="l" defTabSz="457200" rtl="0" eaLnBrk="1" latinLnBrk="0" hangingPunct="1">
              <a:spcBef>
                <a:spcPct val="20000"/>
              </a:spcBef>
              <a:buFont typeface="Arial"/>
              <a:buChar char="•"/>
              <a:defRPr sz="2400" kern="1200">
                <a:solidFill>
                  <a:srgbClr val="FFFFFF"/>
                </a:solidFill>
                <a:latin typeface="冬青黑体简体中文 W3"/>
                <a:ea typeface="冬青黑体简体中文 W3"/>
                <a:cs typeface="Hiragino Sans GB W3"/>
              </a:defRPr>
            </a:lvl3pPr>
            <a:lvl4pPr marL="1600200" indent="-228600" algn="l" defTabSz="457200" rtl="0" eaLnBrk="1" latinLnBrk="0" hangingPunct="1">
              <a:spcBef>
                <a:spcPct val="20000"/>
              </a:spcBef>
              <a:buFont typeface="Arial"/>
              <a:buChar char="–"/>
              <a:defRPr sz="2000" kern="1200">
                <a:solidFill>
                  <a:srgbClr val="FFFFFF"/>
                </a:solidFill>
                <a:latin typeface="冬青黑体简体中文 W3"/>
                <a:ea typeface="冬青黑体简体中文 W3"/>
                <a:cs typeface="Hiragino Sans GB W3"/>
              </a:defRPr>
            </a:lvl4pPr>
            <a:lvl5pPr marL="2057400" indent="-228600" algn="l" defTabSz="457200" rtl="0" eaLnBrk="1" latinLnBrk="0" hangingPunct="1">
              <a:spcBef>
                <a:spcPct val="20000"/>
              </a:spcBef>
              <a:buFont typeface="Arial"/>
              <a:buChar char="»"/>
              <a:defRPr sz="2000" kern="1200">
                <a:solidFill>
                  <a:srgbClr val="FFFFFF"/>
                </a:solidFill>
                <a:latin typeface="冬青黑体简体中文 W3"/>
                <a:ea typeface="冬青黑体简体中文 W3"/>
                <a:cs typeface="Hiragino Sans GB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kumimoji="1" lang="en-US" altLang="zh-CN" dirty="0" smtClean="0"/>
              <a:t>if (o[platform]){</a:t>
            </a:r>
          </a:p>
          <a:p>
            <a:pPr marL="0" indent="0">
              <a:buFont typeface="Arial"/>
              <a:buNone/>
            </a:pPr>
            <a:r>
              <a:rPr kumimoji="1" lang="en-US" altLang="zh-CN" dirty="0" smtClean="0"/>
              <a:t>   o[platform]();</a:t>
            </a:r>
          </a:p>
          <a:p>
            <a:pPr marL="0" indent="0">
              <a:buFont typeface="Arial"/>
              <a:buNone/>
            </a:pPr>
            <a:r>
              <a:rPr kumimoji="1" lang="en-US" altLang="zh-CN" dirty="0" smtClean="0"/>
              <a:t>} else {</a:t>
            </a:r>
          </a:p>
          <a:p>
            <a:pPr marL="0" indent="0">
              <a:buFont typeface="Arial"/>
              <a:buNone/>
            </a:pPr>
            <a:r>
              <a:rPr kumimoji="1" lang="en-US" altLang="zh-CN" dirty="0" smtClean="0"/>
              <a:t>   o['default']();</a:t>
            </a:r>
          </a:p>
          <a:p>
            <a:pPr marL="0" indent="0">
              <a:buFont typeface="Arial"/>
              <a:buNone/>
            </a:pPr>
            <a:r>
              <a:rPr kumimoji="1" lang="en-US" altLang="zh-CN" dirty="0" smtClean="0"/>
              <a:t>}</a:t>
            </a:r>
            <a:endParaRPr kumimoji="1" lang="zh-CN" altLang="en-US" dirty="0"/>
          </a:p>
        </p:txBody>
      </p:sp>
    </p:spTree>
    <p:extLst>
      <p:ext uri="{BB962C8B-B14F-4D97-AF65-F5344CB8AC3E}">
        <p14:creationId xmlns:p14="http://schemas.microsoft.com/office/powerpoint/2010/main" val="4696824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 </a:t>
            </a:r>
            <a:r>
              <a:rPr kumimoji="1" lang="zh-CN" altLang="en-US" dirty="0" smtClean="0"/>
              <a:t>实验环境</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dirty="0" smtClean="0"/>
              <a:t>本课程采用</a:t>
            </a:r>
            <a:r>
              <a:rPr kumimoji="1" lang="en-US" altLang="zh-CN" dirty="0" smtClean="0"/>
              <a:t>Google</a:t>
            </a:r>
            <a:r>
              <a:rPr kumimoji="1" lang="en-US" altLang="zh-CN" dirty="0"/>
              <a:t> </a:t>
            </a:r>
            <a:r>
              <a:rPr kumimoji="1" lang="en-US" altLang="zh-CN" dirty="0" smtClean="0"/>
              <a:t>Chrome</a:t>
            </a:r>
            <a:r>
              <a:rPr kumimoji="1" lang="zh-CN" altLang="en-US" dirty="0" smtClean="0"/>
              <a:t>浏览器作为实验工具，其“</a:t>
            </a:r>
            <a:r>
              <a:rPr kumimoji="1" lang="zh-CN" altLang="en-US" dirty="0"/>
              <a:t>开发者工具”（</a:t>
            </a:r>
            <a:r>
              <a:rPr kumimoji="1" lang="en-US" altLang="zh-CN" dirty="0"/>
              <a:t>Developer Tools</a:t>
            </a:r>
            <a:r>
              <a:rPr kumimoji="1" lang="zh-CN" altLang="en-US" dirty="0" smtClean="0"/>
              <a:t>）中的控制台（</a:t>
            </a:r>
            <a:r>
              <a:rPr kumimoji="1" lang="en-US" altLang="zh-CN" dirty="0" smtClean="0"/>
              <a:t>console</a:t>
            </a:r>
            <a:r>
              <a:rPr kumimoji="1" lang="zh-CN" altLang="en-US" dirty="0" smtClean="0"/>
              <a:t>）尤其常用。</a:t>
            </a:r>
            <a:endParaRPr kumimoji="1" lang="en-US" altLang="zh-CN" dirty="0" smtClean="0"/>
          </a:p>
          <a:p>
            <a:pPr marL="0" indent="0">
              <a:buNone/>
            </a:pPr>
            <a:endParaRPr kumimoji="1" lang="zh-CN" altLang="en-US" dirty="0"/>
          </a:p>
        </p:txBody>
      </p:sp>
      <p:pic>
        <p:nvPicPr>
          <p:cNvPr id="5" name="图片 4" descr="CHRO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3837432"/>
            <a:ext cx="3670300" cy="2055368"/>
          </a:xfrm>
          <a:prstGeom prst="rect">
            <a:avLst/>
          </a:prstGeom>
        </p:spPr>
      </p:pic>
      <p:sp>
        <p:nvSpPr>
          <p:cNvPr id="7" name="文本框 6"/>
          <p:cNvSpPr txBox="1"/>
          <p:nvPr/>
        </p:nvSpPr>
        <p:spPr>
          <a:xfrm>
            <a:off x="4406900" y="4830971"/>
            <a:ext cx="3492500" cy="1061829"/>
          </a:xfrm>
          <a:prstGeom prst="rect">
            <a:avLst/>
          </a:prstGeom>
          <a:noFill/>
        </p:spPr>
        <p:txBody>
          <a:bodyPr wrap="square" rtlCol="0">
            <a:spAutoFit/>
          </a:bodyPr>
          <a:lstStyle/>
          <a:p>
            <a:r>
              <a:rPr kumimoji="1" lang="zh-CHT" altLang="en-US" sz="2100" dirty="0" smtClean="0">
                <a:solidFill>
                  <a:srgbClr val="FFFFFF"/>
                </a:solidFill>
              </a:rPr>
              <a:t>版本</a:t>
            </a:r>
            <a:r>
              <a:rPr kumimoji="1" lang="zh-CN" altLang="zh-CHT" sz="2100" dirty="0">
                <a:solidFill>
                  <a:srgbClr val="FFFFFF"/>
                </a:solidFill>
              </a:rPr>
              <a:t>:</a:t>
            </a:r>
            <a:r>
              <a:rPr kumimoji="1" lang="zh-CHT" altLang="en-US" sz="2100" dirty="0" smtClean="0">
                <a:solidFill>
                  <a:srgbClr val="FFFFFF"/>
                </a:solidFill>
              </a:rPr>
              <a:t> </a:t>
            </a:r>
            <a:endParaRPr kumimoji="1" lang="en-US" altLang="zh-CHT" sz="2100" dirty="0" smtClean="0">
              <a:solidFill>
                <a:srgbClr val="FFFFFF"/>
              </a:solidFill>
            </a:endParaRPr>
          </a:p>
          <a:p>
            <a:r>
              <a:rPr kumimoji="1" lang="en-US" altLang="zh-CHT" sz="2100" dirty="0" smtClean="0">
                <a:solidFill>
                  <a:srgbClr val="FFFFFF"/>
                </a:solidFill>
              </a:rPr>
              <a:t>46.0.2490.71 </a:t>
            </a:r>
            <a:r>
              <a:rPr kumimoji="1" lang="en-US" altLang="zh-CHT" sz="2100" dirty="0">
                <a:solidFill>
                  <a:srgbClr val="FFFFFF"/>
                </a:solidFill>
              </a:rPr>
              <a:t>(64-bit</a:t>
            </a:r>
            <a:r>
              <a:rPr kumimoji="1" lang="en-US" altLang="zh-CHT" sz="2100" dirty="0" smtClean="0">
                <a:solidFill>
                  <a:srgbClr val="FFFFFF"/>
                </a:solidFill>
              </a:rPr>
              <a:t>) </a:t>
            </a:r>
          </a:p>
          <a:p>
            <a:r>
              <a:rPr kumimoji="1" lang="en-US" altLang="zh-CN" sz="2100" dirty="0" smtClean="0">
                <a:solidFill>
                  <a:srgbClr val="FFFFFF"/>
                </a:solidFill>
              </a:rPr>
              <a:t>for mac</a:t>
            </a:r>
            <a:endParaRPr kumimoji="1" lang="zh-CN" altLang="en-US" sz="2100" dirty="0">
              <a:solidFill>
                <a:srgbClr val="FFFFFF"/>
              </a:solidFill>
            </a:endParaRPr>
          </a:p>
        </p:txBody>
      </p:sp>
    </p:spTree>
    <p:extLst>
      <p:ext uri="{BB962C8B-B14F-4D97-AF65-F5344CB8AC3E}">
        <p14:creationId xmlns:p14="http://schemas.microsoft.com/office/powerpoint/2010/main" val="139377961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 </a:t>
            </a:r>
            <a:r>
              <a:rPr kumimoji="1" lang="zh-CN" altLang="en-US" dirty="0" smtClean="0"/>
              <a:t>循环语句</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a:latin typeface="Arial"/>
                <a:cs typeface="Arial"/>
              </a:rPr>
              <a:t>var</a:t>
            </a:r>
            <a:r>
              <a:rPr kumimoji="1" lang="en-US" altLang="zh-CN" dirty="0">
                <a:latin typeface="Arial"/>
                <a:cs typeface="Arial"/>
              </a:rPr>
              <a:t> </a:t>
            </a:r>
            <a:r>
              <a:rPr kumimoji="1" lang="en-US" altLang="zh-CN" dirty="0" err="1">
                <a:latin typeface="Arial"/>
                <a:cs typeface="Arial"/>
              </a:rPr>
              <a:t>i</a:t>
            </a:r>
            <a:r>
              <a:rPr kumimoji="1" lang="en-US" altLang="zh-CN" dirty="0">
                <a:latin typeface="Arial"/>
                <a:cs typeface="Arial"/>
              </a:rPr>
              <a:t> = 5</a:t>
            </a:r>
            <a:r>
              <a:rPr kumimoji="1" lang="en-US" altLang="zh-CN" dirty="0" smtClean="0">
                <a:latin typeface="Arial"/>
                <a:cs typeface="Arial"/>
              </a:rPr>
              <a:t>;</a:t>
            </a:r>
            <a:endParaRPr kumimoji="1" lang="en-US" altLang="zh-CN" dirty="0">
              <a:latin typeface="Arial"/>
              <a:cs typeface="Arial"/>
            </a:endParaRPr>
          </a:p>
          <a:p>
            <a:pPr marL="0" indent="0">
              <a:buNone/>
            </a:pPr>
            <a:r>
              <a:rPr kumimoji="1" lang="en-US" altLang="zh-CN" dirty="0">
                <a:latin typeface="Arial"/>
                <a:cs typeface="Arial"/>
              </a:rPr>
              <a:t>while(</a:t>
            </a:r>
            <a:r>
              <a:rPr kumimoji="1" lang="en-US" altLang="zh-CN" dirty="0" err="1">
                <a:latin typeface="Arial"/>
                <a:cs typeface="Arial"/>
              </a:rPr>
              <a:t>i</a:t>
            </a:r>
            <a:r>
              <a:rPr kumimoji="1" lang="en-US" altLang="zh-CN" dirty="0">
                <a:latin typeface="Arial"/>
                <a:cs typeface="Arial"/>
              </a:rPr>
              <a:t>&gt;0){</a:t>
            </a:r>
          </a:p>
          <a:p>
            <a:pPr marL="0" indent="0">
              <a:buNone/>
            </a:pPr>
            <a:r>
              <a:rPr kumimoji="1" lang="en-US" altLang="zh-CN" dirty="0">
                <a:latin typeface="Arial"/>
                <a:cs typeface="Arial"/>
              </a:rPr>
              <a:t>	alert('current:'+</a:t>
            </a:r>
            <a:r>
              <a:rPr kumimoji="1" lang="en-US" altLang="zh-CN" dirty="0" err="1">
                <a:latin typeface="Arial"/>
                <a:cs typeface="Arial"/>
              </a:rPr>
              <a:t>i</a:t>
            </a:r>
            <a:r>
              <a:rPr kumimoji="1" lang="en-US" altLang="zh-CN" dirty="0">
                <a:latin typeface="Arial"/>
                <a:cs typeface="Arial"/>
              </a:rPr>
              <a:t>);</a:t>
            </a:r>
          </a:p>
          <a:p>
            <a:pPr marL="0" indent="0">
              <a:buNone/>
            </a:pPr>
            <a:r>
              <a:rPr kumimoji="1" lang="en-US" altLang="zh-CN" dirty="0">
                <a:latin typeface="Arial"/>
                <a:cs typeface="Arial"/>
              </a:rPr>
              <a:t>	</a:t>
            </a:r>
            <a:r>
              <a:rPr kumimoji="1" lang="en-US" altLang="zh-CN" dirty="0" err="1" smtClean="0">
                <a:latin typeface="Arial"/>
                <a:cs typeface="Arial"/>
              </a:rPr>
              <a:t>i</a:t>
            </a:r>
            <a:r>
              <a:rPr kumimoji="1" lang="en-US" altLang="zh-CN" dirty="0" smtClean="0">
                <a:latin typeface="Arial"/>
                <a:cs typeface="Arial"/>
              </a:rPr>
              <a:t>=i-1;</a:t>
            </a:r>
            <a:endParaRPr kumimoji="1" lang="en-US" altLang="zh-CN" dirty="0">
              <a:latin typeface="Arial"/>
              <a:cs typeface="Arial"/>
            </a:endParaRPr>
          </a:p>
          <a:p>
            <a:pPr marL="0" indent="0">
              <a:buNone/>
            </a:pPr>
            <a:r>
              <a:rPr kumimoji="1" lang="en-US" altLang="zh-CN" dirty="0">
                <a:latin typeface="Arial"/>
                <a:cs typeface="Arial"/>
              </a:rPr>
              <a:t>}</a:t>
            </a:r>
          </a:p>
        </p:txBody>
      </p:sp>
    </p:spTree>
    <p:extLst>
      <p:ext uri="{BB962C8B-B14F-4D97-AF65-F5344CB8AC3E}">
        <p14:creationId xmlns:p14="http://schemas.microsoft.com/office/powerpoint/2010/main" val="306297247"/>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85800"/>
            <a:ext cx="8229600" cy="5440363"/>
          </a:xfrm>
        </p:spPr>
        <p:txBody>
          <a:bodyPr>
            <a:normAutofit fontScale="92500" lnSpcReduction="10000"/>
          </a:bodyPr>
          <a:lstStyle/>
          <a:p>
            <a:pPr marL="0" indent="0">
              <a:buNone/>
            </a:pPr>
            <a:r>
              <a:rPr kumimoji="1" lang="en-US" altLang="zh-CN" dirty="0"/>
              <a:t>for (</a:t>
            </a:r>
            <a:r>
              <a:rPr kumimoji="1" lang="en-US" altLang="zh-CN" dirty="0" err="1"/>
              <a:t>var</a:t>
            </a:r>
            <a:r>
              <a:rPr kumimoji="1" lang="en-US" altLang="zh-CN" dirty="0"/>
              <a:t> </a:t>
            </a:r>
            <a:r>
              <a:rPr kumimoji="1" lang="en-US" altLang="zh-CN" dirty="0" err="1"/>
              <a:t>i</a:t>
            </a:r>
            <a:r>
              <a:rPr kumimoji="1" lang="en-US" altLang="zh-CN" dirty="0"/>
              <a:t>=0; </a:t>
            </a:r>
            <a:r>
              <a:rPr kumimoji="1" lang="en-US" altLang="zh-CN" dirty="0" err="1"/>
              <a:t>i</a:t>
            </a:r>
            <a:r>
              <a:rPr kumimoji="1" lang="en-US" altLang="zh-CN" dirty="0"/>
              <a:t> &lt; </a:t>
            </a:r>
            <a:r>
              <a:rPr kumimoji="1" lang="en-US" altLang="zh-CN" dirty="0" smtClean="0"/>
              <a:t>5; </a:t>
            </a:r>
            <a:r>
              <a:rPr kumimoji="1" lang="en-US" altLang="zh-CN" dirty="0" err="1"/>
              <a:t>i</a:t>
            </a:r>
            <a:r>
              <a:rPr kumimoji="1" lang="en-US" altLang="zh-CN" dirty="0"/>
              <a:t>++) {</a:t>
            </a:r>
          </a:p>
          <a:p>
            <a:pPr marL="0" indent="0">
              <a:buNone/>
            </a:pPr>
            <a:r>
              <a:rPr kumimoji="1" lang="en-US" altLang="zh-CN" dirty="0"/>
              <a:t>    </a:t>
            </a:r>
            <a:r>
              <a:rPr kumimoji="1" lang="en-US" altLang="zh-CN" dirty="0">
                <a:latin typeface="Arial"/>
                <a:cs typeface="Arial"/>
              </a:rPr>
              <a:t>alert('current:'+</a:t>
            </a:r>
            <a:r>
              <a:rPr kumimoji="1" lang="en-US" altLang="zh-CN" dirty="0" err="1">
                <a:latin typeface="Arial"/>
                <a:cs typeface="Arial"/>
              </a:rPr>
              <a:t>i</a:t>
            </a:r>
            <a:r>
              <a:rPr kumimoji="1" lang="en-US" altLang="zh-CN" dirty="0">
                <a:latin typeface="Arial"/>
                <a:cs typeface="Arial"/>
              </a:rPr>
              <a:t>)</a:t>
            </a:r>
            <a:r>
              <a:rPr kumimoji="1" lang="en-US" altLang="zh-CN" dirty="0" smtClean="0">
                <a:latin typeface="Arial"/>
                <a:cs typeface="Arial"/>
              </a:rPr>
              <a:t>;</a:t>
            </a:r>
          </a:p>
          <a:p>
            <a:pPr marL="0" indent="0">
              <a:buNone/>
            </a:pPr>
            <a:r>
              <a:rPr kumimoji="1" lang="en-US" altLang="zh-CN" dirty="0" smtClean="0"/>
              <a:t>}</a:t>
            </a:r>
          </a:p>
          <a:p>
            <a:pPr marL="0" indent="0">
              <a:buNone/>
            </a:pPr>
            <a:endParaRPr kumimoji="1" lang="en-US" altLang="zh-CN" dirty="0"/>
          </a:p>
          <a:p>
            <a:pPr marL="0" indent="0">
              <a:buNone/>
            </a:pPr>
            <a:r>
              <a:rPr kumimoji="1" lang="zh-CN" altLang="en-US" dirty="0"/>
              <a:t>初始化（</a:t>
            </a:r>
            <a:r>
              <a:rPr kumimoji="1" lang="en-US" altLang="zh-CN" dirty="0"/>
              <a:t>initialize</a:t>
            </a:r>
            <a:r>
              <a:rPr kumimoji="1" lang="zh-CN" altLang="en-US" dirty="0"/>
              <a:t>），检测（</a:t>
            </a:r>
            <a:r>
              <a:rPr kumimoji="1" lang="en-US" altLang="zh-CN" dirty="0"/>
              <a:t>test</a:t>
            </a:r>
            <a:r>
              <a:rPr kumimoji="1" lang="zh-CN" altLang="en-US" dirty="0"/>
              <a:t>），递增（</a:t>
            </a:r>
            <a:r>
              <a:rPr kumimoji="1" lang="en-US" altLang="zh-CN" dirty="0"/>
              <a:t>increment</a:t>
            </a:r>
            <a:r>
              <a:rPr kumimoji="1" lang="zh-CN" altLang="en-US" dirty="0"/>
              <a:t>）</a:t>
            </a:r>
            <a:r>
              <a:rPr kumimoji="1" lang="zh-CN" altLang="en-US" dirty="0" smtClean="0"/>
              <a:t>三个语句的任意一个语句可以是空语句。但应注意可能导致死循环。</a:t>
            </a:r>
            <a:endParaRPr kumimoji="1" lang="zh-CN" altLang="en-US" dirty="0"/>
          </a:p>
          <a:p>
            <a:pPr marL="0" indent="0">
              <a:buNone/>
            </a:pPr>
            <a:r>
              <a:rPr kumimoji="1" lang="en-US" altLang="zh-TW" dirty="0"/>
              <a:t>for(;;){</a:t>
            </a:r>
          </a:p>
          <a:p>
            <a:pPr marL="0" indent="0">
              <a:buNone/>
            </a:pPr>
            <a:r>
              <a:rPr kumimoji="1" lang="en-US" altLang="zh-TW" dirty="0"/>
              <a:t>	</a:t>
            </a:r>
            <a:r>
              <a:rPr kumimoji="1" lang="en-US" altLang="zh-TW" dirty="0" err="1"/>
              <a:t>console.log</a:t>
            </a:r>
            <a:r>
              <a:rPr kumimoji="1" lang="en-US" altLang="zh-TW" dirty="0"/>
              <a:t>('</a:t>
            </a:r>
            <a:r>
              <a:rPr kumimoji="1" lang="zh-TW" altLang="en-US" dirty="0"/>
              <a:t>喵呜</a:t>
            </a:r>
            <a:r>
              <a:rPr kumimoji="1" lang="en-US" altLang="zh-TW" dirty="0"/>
              <a:t>……');//</a:t>
            </a:r>
            <a:r>
              <a:rPr kumimoji="1" lang="zh-TW" altLang="en-US" dirty="0"/>
              <a:t>神经猫</a:t>
            </a:r>
          </a:p>
          <a:p>
            <a:pPr marL="0" indent="0">
              <a:buNone/>
            </a:pPr>
            <a:r>
              <a:rPr kumimoji="1" lang="en-US" altLang="zh-TW" dirty="0"/>
              <a:t>}</a:t>
            </a:r>
            <a:endParaRPr kumimoji="1" lang="zh-CN" altLang="en-US" dirty="0"/>
          </a:p>
        </p:txBody>
      </p:sp>
    </p:spTree>
    <p:extLst>
      <p:ext uri="{BB962C8B-B14F-4D97-AF65-F5344CB8AC3E}">
        <p14:creationId xmlns:p14="http://schemas.microsoft.com/office/powerpoint/2010/main" val="343270782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en-US" altLang="zh-CN" dirty="0" err="1"/>
              <a:t>var</a:t>
            </a:r>
            <a:r>
              <a:rPr kumimoji="1" lang="en-US" altLang="zh-CN" dirty="0"/>
              <a:t> </a:t>
            </a:r>
            <a:r>
              <a:rPr kumimoji="1" lang="en-US" altLang="zh-CN" dirty="0" err="1"/>
              <a:t>i</a:t>
            </a:r>
            <a:r>
              <a:rPr kumimoji="1" lang="en-US" altLang="zh-CN" dirty="0"/>
              <a:t> = 0;</a:t>
            </a:r>
          </a:p>
          <a:p>
            <a:pPr marL="0" indent="0">
              <a:buNone/>
            </a:pPr>
            <a:r>
              <a:rPr kumimoji="1" lang="en-US" altLang="zh-CN" dirty="0"/>
              <a:t>do{</a:t>
            </a:r>
          </a:p>
          <a:p>
            <a:pPr marL="0" indent="0">
              <a:buNone/>
            </a:pPr>
            <a:r>
              <a:rPr kumimoji="1" lang="en-US" altLang="zh-CN" dirty="0"/>
              <a:t>	</a:t>
            </a:r>
            <a:r>
              <a:rPr kumimoji="1" lang="en-US" altLang="zh-CN" dirty="0" err="1"/>
              <a:t>console.log</a:t>
            </a:r>
            <a:r>
              <a:rPr kumimoji="1" lang="en-US" altLang="zh-CN" dirty="0"/>
              <a:t>('current: ' + </a:t>
            </a:r>
            <a:r>
              <a:rPr kumimoji="1" lang="en-US" altLang="zh-CN" dirty="0" err="1"/>
              <a:t>i</a:t>
            </a:r>
            <a:r>
              <a:rPr kumimoji="1" lang="en-US" altLang="zh-CN" dirty="0"/>
              <a:t>);</a:t>
            </a:r>
          </a:p>
          <a:p>
            <a:pPr marL="0" indent="0">
              <a:buNone/>
            </a:pPr>
            <a:r>
              <a:rPr kumimoji="1" lang="en-US" altLang="zh-CN" dirty="0"/>
              <a:t>	</a:t>
            </a:r>
            <a:r>
              <a:rPr kumimoji="1" lang="en-US" altLang="zh-CN" dirty="0" err="1"/>
              <a:t>i</a:t>
            </a:r>
            <a:r>
              <a:rPr kumimoji="1" lang="en-US" altLang="zh-CN" dirty="0"/>
              <a:t> = </a:t>
            </a:r>
            <a:r>
              <a:rPr kumimoji="1" lang="en-US" altLang="zh-CN" dirty="0" err="1"/>
              <a:t>i</a:t>
            </a:r>
            <a:r>
              <a:rPr kumimoji="1" lang="en-US" altLang="zh-CN" dirty="0"/>
              <a:t> + 1;</a:t>
            </a:r>
          </a:p>
          <a:p>
            <a:pPr marL="0" indent="0">
              <a:buNone/>
            </a:pPr>
            <a:r>
              <a:rPr kumimoji="1" lang="en-US" altLang="zh-CN" dirty="0"/>
              <a:t>}while(</a:t>
            </a:r>
            <a:r>
              <a:rPr kumimoji="1" lang="en-US" altLang="zh-CN" dirty="0" err="1"/>
              <a:t>i</a:t>
            </a:r>
            <a:r>
              <a:rPr kumimoji="1" lang="en-US" altLang="zh-CN" dirty="0"/>
              <a:t>&lt;5</a:t>
            </a:r>
            <a:r>
              <a:rPr kumimoji="1" lang="en-US" altLang="zh-CN" dirty="0" smtClean="0"/>
              <a:t>);</a:t>
            </a:r>
            <a:endParaRPr kumimoji="1" lang="zh-CN" altLang="en-US" dirty="0"/>
          </a:p>
        </p:txBody>
      </p:sp>
    </p:spTree>
    <p:extLst>
      <p:ext uri="{BB962C8B-B14F-4D97-AF65-F5344CB8AC3E}">
        <p14:creationId xmlns:p14="http://schemas.microsoft.com/office/powerpoint/2010/main" val="2548664239"/>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break</a:t>
            </a:r>
            <a:r>
              <a:rPr kumimoji="1" lang="zh-CN" altLang="en-US" dirty="0" smtClean="0"/>
              <a:t>语句</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TW" dirty="0" err="1" smtClean="0"/>
              <a:t>var</a:t>
            </a:r>
            <a:r>
              <a:rPr kumimoji="1" lang="en-US" altLang="zh-TW" dirty="0" smtClean="0"/>
              <a:t> </a:t>
            </a:r>
            <a:r>
              <a:rPr kumimoji="1" lang="en-US" altLang="zh-TW" dirty="0" err="1"/>
              <a:t>i</a:t>
            </a:r>
            <a:r>
              <a:rPr kumimoji="1" lang="en-US" altLang="zh-TW" dirty="0"/>
              <a:t> =0;</a:t>
            </a:r>
          </a:p>
          <a:p>
            <a:pPr marL="0" indent="0">
              <a:buNone/>
            </a:pPr>
            <a:r>
              <a:rPr kumimoji="1" lang="en-US" altLang="zh-TW" dirty="0"/>
              <a:t>for(;;){</a:t>
            </a:r>
          </a:p>
          <a:p>
            <a:pPr marL="0" indent="0">
              <a:buNone/>
            </a:pPr>
            <a:r>
              <a:rPr kumimoji="1" lang="en-US" altLang="zh-TW" dirty="0"/>
              <a:t>	if(</a:t>
            </a:r>
            <a:r>
              <a:rPr kumimoji="1" lang="en-US" altLang="zh-TW" dirty="0" err="1"/>
              <a:t>i</a:t>
            </a:r>
            <a:r>
              <a:rPr kumimoji="1" lang="en-US" altLang="zh-TW" dirty="0"/>
              <a:t> == 5) break</a:t>
            </a:r>
            <a:r>
              <a:rPr kumimoji="1" lang="en-US" altLang="zh-TW" dirty="0" smtClean="0"/>
              <a:t>;</a:t>
            </a:r>
            <a:r>
              <a:rPr kumimoji="1" lang="en-US" altLang="zh-TW" dirty="0"/>
              <a:t> //</a:t>
            </a:r>
            <a:r>
              <a:rPr kumimoji="1" lang="zh-CN" altLang="en-US" dirty="0"/>
              <a:t>收拾</a:t>
            </a:r>
            <a:r>
              <a:rPr kumimoji="1" lang="zh-TW" altLang="en-US" dirty="0"/>
              <a:t>神经</a:t>
            </a:r>
            <a:r>
              <a:rPr kumimoji="1" lang="zh-TW" altLang="en-US" dirty="0" smtClean="0"/>
              <a:t>猫</a:t>
            </a:r>
            <a:endParaRPr kumimoji="1" lang="en-US" altLang="zh-TW" dirty="0"/>
          </a:p>
          <a:p>
            <a:pPr marL="0" indent="0">
              <a:buNone/>
            </a:pPr>
            <a:r>
              <a:rPr kumimoji="1" lang="en-US" altLang="zh-TW" dirty="0"/>
              <a:t>	</a:t>
            </a:r>
            <a:r>
              <a:rPr kumimoji="1" lang="en-US" altLang="zh-TW" dirty="0" err="1"/>
              <a:t>console.log</a:t>
            </a:r>
            <a:r>
              <a:rPr kumimoji="1" lang="en-US" altLang="zh-TW" dirty="0" smtClean="0"/>
              <a:t>(‘</a:t>
            </a:r>
            <a:r>
              <a:rPr kumimoji="1" lang="zh-TW" altLang="en-US" dirty="0" smtClean="0"/>
              <a:t>喵呜</a:t>
            </a:r>
            <a:r>
              <a:rPr kumimoji="1" lang="en-US" altLang="zh-TW" dirty="0"/>
              <a:t>…</a:t>
            </a:r>
            <a:r>
              <a:rPr kumimoji="1" lang="en-US" altLang="zh-TW" dirty="0" smtClean="0"/>
              <a:t>…’); </a:t>
            </a:r>
            <a:r>
              <a:rPr kumimoji="1" lang="zh-TW" altLang="en-US" dirty="0"/>
              <a:t>	</a:t>
            </a:r>
            <a:endParaRPr kumimoji="1" lang="en-US" altLang="zh-TW" dirty="0" smtClean="0"/>
          </a:p>
          <a:p>
            <a:pPr marL="0" indent="0">
              <a:buNone/>
            </a:pPr>
            <a:r>
              <a:rPr kumimoji="1" lang="en-US" altLang="zh-TW" dirty="0"/>
              <a:t>	</a:t>
            </a:r>
            <a:r>
              <a:rPr kumimoji="1" lang="en-US" altLang="zh-TW" dirty="0" err="1" smtClean="0"/>
              <a:t>i</a:t>
            </a:r>
            <a:r>
              <a:rPr kumimoji="1" lang="en-US" altLang="zh-TW" dirty="0" smtClean="0"/>
              <a:t> = </a:t>
            </a:r>
            <a:r>
              <a:rPr kumimoji="1" lang="en-US" altLang="zh-TW" dirty="0" err="1" smtClean="0"/>
              <a:t>i</a:t>
            </a:r>
            <a:r>
              <a:rPr kumimoji="1" lang="en-US" altLang="zh-TW" dirty="0" smtClean="0"/>
              <a:t> + </a:t>
            </a:r>
            <a:r>
              <a:rPr kumimoji="1" lang="en-US" altLang="zh-TW" dirty="0"/>
              <a:t>1;</a:t>
            </a:r>
          </a:p>
          <a:p>
            <a:pPr marL="0" indent="0">
              <a:buNone/>
            </a:pPr>
            <a:r>
              <a:rPr kumimoji="1" lang="en-US" altLang="zh-TW" dirty="0"/>
              <a:t>}</a:t>
            </a:r>
            <a:endParaRPr kumimoji="1" lang="zh-CN" altLang="en-US" dirty="0"/>
          </a:p>
        </p:txBody>
      </p:sp>
    </p:spTree>
    <p:extLst>
      <p:ext uri="{BB962C8B-B14F-4D97-AF65-F5344CB8AC3E}">
        <p14:creationId xmlns:p14="http://schemas.microsoft.com/office/powerpoint/2010/main" val="225791321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continue</a:t>
            </a:r>
            <a:r>
              <a:rPr kumimoji="1" lang="zh-CN" altLang="en-US" dirty="0" smtClean="0"/>
              <a:t>语句</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TW" dirty="0"/>
              <a:t>//</a:t>
            </a:r>
            <a:r>
              <a:rPr kumimoji="1" lang="zh-TW" altLang="en-US" dirty="0"/>
              <a:t>输出</a:t>
            </a:r>
            <a:r>
              <a:rPr kumimoji="1" lang="en-US" altLang="zh-TW" dirty="0"/>
              <a:t>0-9</a:t>
            </a:r>
            <a:r>
              <a:rPr kumimoji="1" lang="zh-TW" altLang="en-US" dirty="0"/>
              <a:t>中的奇数</a:t>
            </a:r>
          </a:p>
          <a:p>
            <a:pPr marL="0" indent="0">
              <a:buNone/>
            </a:pPr>
            <a:r>
              <a:rPr kumimoji="1" lang="en-US" altLang="zh-TW" dirty="0" err="1"/>
              <a:t>var</a:t>
            </a:r>
            <a:r>
              <a:rPr kumimoji="1" lang="en-US" altLang="zh-TW" dirty="0"/>
              <a:t> </a:t>
            </a:r>
            <a:r>
              <a:rPr kumimoji="1" lang="en-US" altLang="zh-TW" dirty="0" err="1"/>
              <a:t>i</a:t>
            </a:r>
            <a:r>
              <a:rPr kumimoji="1" lang="en-US" altLang="zh-TW" dirty="0"/>
              <a:t>;</a:t>
            </a:r>
          </a:p>
          <a:p>
            <a:pPr marL="0" indent="0">
              <a:buNone/>
            </a:pPr>
            <a:r>
              <a:rPr kumimoji="1" lang="en-US" altLang="zh-TW" dirty="0"/>
              <a:t>for(</a:t>
            </a:r>
            <a:r>
              <a:rPr kumimoji="1" lang="en-US" altLang="zh-TW" dirty="0" err="1"/>
              <a:t>i</a:t>
            </a:r>
            <a:r>
              <a:rPr kumimoji="1" lang="en-US" altLang="zh-TW" dirty="0"/>
              <a:t>=0;i&lt;10;i++){</a:t>
            </a:r>
          </a:p>
          <a:p>
            <a:pPr marL="0" indent="0">
              <a:buNone/>
            </a:pPr>
            <a:r>
              <a:rPr kumimoji="1" lang="en-US" altLang="zh-TW" dirty="0"/>
              <a:t>	if(</a:t>
            </a:r>
            <a:r>
              <a:rPr kumimoji="1" lang="en-US" altLang="zh-TW" dirty="0" err="1"/>
              <a:t>i</a:t>
            </a:r>
            <a:r>
              <a:rPr kumimoji="1" lang="en-US" altLang="zh-TW" dirty="0"/>
              <a:t> % 2 ==0) continue; </a:t>
            </a:r>
          </a:p>
          <a:p>
            <a:pPr marL="0" indent="0">
              <a:buNone/>
            </a:pPr>
            <a:r>
              <a:rPr kumimoji="1" lang="en-US" altLang="zh-TW" dirty="0"/>
              <a:t>	</a:t>
            </a:r>
            <a:r>
              <a:rPr kumimoji="1" lang="en-US" altLang="zh-TW" dirty="0" err="1"/>
              <a:t>console.log</a:t>
            </a:r>
            <a:r>
              <a:rPr kumimoji="1" lang="en-US" altLang="zh-TW" dirty="0"/>
              <a:t>('</a:t>
            </a:r>
            <a:r>
              <a:rPr kumimoji="1" lang="zh-TW" altLang="en-US" dirty="0"/>
              <a:t>喵呜</a:t>
            </a:r>
            <a:r>
              <a:rPr kumimoji="1" lang="en-US" altLang="zh-TW" dirty="0"/>
              <a:t>……'); 	</a:t>
            </a:r>
          </a:p>
          <a:p>
            <a:pPr marL="0" indent="0">
              <a:buNone/>
            </a:pPr>
            <a:r>
              <a:rPr kumimoji="1" lang="en-US" altLang="zh-TW" dirty="0"/>
              <a:t>	</a:t>
            </a:r>
            <a:r>
              <a:rPr kumimoji="1" lang="en-US" altLang="zh-TW" dirty="0" err="1"/>
              <a:t>i</a:t>
            </a:r>
            <a:r>
              <a:rPr kumimoji="1" lang="en-US" altLang="zh-TW" dirty="0"/>
              <a:t> = </a:t>
            </a:r>
            <a:r>
              <a:rPr kumimoji="1" lang="en-US" altLang="zh-TW" dirty="0" err="1"/>
              <a:t>i</a:t>
            </a:r>
            <a:r>
              <a:rPr kumimoji="1" lang="en-US" altLang="zh-TW" dirty="0"/>
              <a:t> + 1;</a:t>
            </a:r>
          </a:p>
          <a:p>
            <a:pPr marL="0" indent="0">
              <a:buNone/>
            </a:pPr>
            <a:r>
              <a:rPr kumimoji="1" lang="en-US" altLang="zh-TW" dirty="0"/>
              <a:t>}</a:t>
            </a:r>
          </a:p>
          <a:p>
            <a:pPr marL="0" indent="0">
              <a:buNone/>
            </a:pPr>
            <a:r>
              <a:rPr kumimoji="1" lang="en-US" altLang="zh-TW" dirty="0"/>
              <a:t>continue</a:t>
            </a:r>
            <a:r>
              <a:rPr kumimoji="1" lang="zh-TW" altLang="en-US" dirty="0"/>
              <a:t>终止本次循环，返回循环结构的头部，开始下一次循环。</a:t>
            </a:r>
            <a:endParaRPr kumimoji="1" lang="zh-CN" altLang="en-US" dirty="0"/>
          </a:p>
        </p:txBody>
      </p:sp>
    </p:spTree>
    <p:extLst>
      <p:ext uri="{BB962C8B-B14F-4D97-AF65-F5344CB8AC3E}">
        <p14:creationId xmlns:p14="http://schemas.microsoft.com/office/powerpoint/2010/main" val="42499308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label</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kumimoji="1" lang="en-US" altLang="zh-CN" dirty="0"/>
              <a:t>JavaScript</a:t>
            </a:r>
            <a:r>
              <a:rPr kumimoji="1" lang="zh-CN" altLang="en-US" dirty="0"/>
              <a:t>语言允许，语句的前面有标签（</a:t>
            </a:r>
            <a:r>
              <a:rPr kumimoji="1" lang="en-US" altLang="zh-CN" dirty="0"/>
              <a:t>label</a:t>
            </a:r>
            <a:r>
              <a:rPr kumimoji="1" lang="zh-CN" altLang="en-US" dirty="0"/>
              <a:t>）。标签通常与</a:t>
            </a:r>
            <a:r>
              <a:rPr kumimoji="1" lang="en-US" altLang="zh-CN" dirty="0"/>
              <a:t>break</a:t>
            </a:r>
            <a:r>
              <a:rPr kumimoji="1" lang="zh-CN" altLang="en-US" dirty="0"/>
              <a:t>语句和</a:t>
            </a:r>
            <a:r>
              <a:rPr kumimoji="1" lang="en-US" altLang="zh-CN" dirty="0"/>
              <a:t>continue</a:t>
            </a:r>
            <a:r>
              <a:rPr kumimoji="1" lang="zh-CN" altLang="en-US" dirty="0"/>
              <a:t>语句配合使用，跳出特定的循环</a:t>
            </a:r>
            <a:r>
              <a:rPr kumimoji="1" lang="zh-CN" altLang="en-US" dirty="0" smtClean="0"/>
              <a:t>。下面的</a:t>
            </a:r>
            <a:r>
              <a:rPr kumimoji="1" lang="en-US" altLang="zh-CN" dirty="0" smtClean="0"/>
              <a:t>start</a:t>
            </a:r>
            <a:r>
              <a:rPr kumimoji="1" lang="zh-CN" altLang="en-US" dirty="0" smtClean="0"/>
              <a:t>就是一个</a:t>
            </a:r>
            <a:r>
              <a:rPr kumimoji="1" lang="en-US" altLang="zh-CN" dirty="0" smtClean="0"/>
              <a:t>label:</a:t>
            </a:r>
          </a:p>
          <a:p>
            <a:pPr marL="0" indent="0">
              <a:buNone/>
            </a:pPr>
            <a:r>
              <a:rPr kumimoji="1" lang="en-US" altLang="zh-CN" dirty="0" smtClean="0"/>
              <a:t>start:</a:t>
            </a:r>
          </a:p>
          <a:p>
            <a:pPr marL="0" indent="0">
              <a:buNone/>
            </a:pPr>
            <a:r>
              <a:rPr kumimoji="1" lang="en-US" altLang="zh-CN" dirty="0" smtClean="0"/>
              <a:t>for </a:t>
            </a:r>
            <a:r>
              <a:rPr kumimoji="1" lang="en-US" altLang="zh-CN" dirty="0"/>
              <a:t>(</a:t>
            </a:r>
            <a:r>
              <a:rPr kumimoji="1" lang="en-US" altLang="zh-CN" dirty="0" err="1"/>
              <a:t>var</a:t>
            </a:r>
            <a:r>
              <a:rPr kumimoji="1" lang="en-US" altLang="zh-CN" dirty="0"/>
              <a:t> </a:t>
            </a:r>
            <a:r>
              <a:rPr kumimoji="1" lang="en-US" altLang="zh-CN" dirty="0" err="1"/>
              <a:t>i</a:t>
            </a:r>
            <a:r>
              <a:rPr kumimoji="1" lang="en-US" altLang="zh-CN" dirty="0"/>
              <a:t>=0;i</a:t>
            </a:r>
            <a:r>
              <a:rPr kumimoji="1" lang="en-US" altLang="zh-CN" dirty="0" smtClean="0"/>
              <a:t>&lt;5;</a:t>
            </a:r>
            <a:r>
              <a:rPr kumimoji="1" lang="en-US" altLang="zh-CN" dirty="0"/>
              <a:t>i++){</a:t>
            </a:r>
          </a:p>
          <a:p>
            <a:pPr marL="0" indent="0">
              <a:buNone/>
            </a:pPr>
            <a:r>
              <a:rPr kumimoji="1" lang="en-US" altLang="zh-CN" dirty="0"/>
              <a:t>    for (</a:t>
            </a:r>
            <a:r>
              <a:rPr kumimoji="1" lang="en-US" altLang="zh-CN" dirty="0" err="1"/>
              <a:t>var</a:t>
            </a:r>
            <a:r>
              <a:rPr kumimoji="1" lang="en-US" altLang="zh-CN" dirty="0"/>
              <a:t> j=0;j</a:t>
            </a:r>
            <a:r>
              <a:rPr kumimoji="1" lang="en-US" altLang="zh-CN" dirty="0" smtClean="0"/>
              <a:t>&lt;5;</a:t>
            </a:r>
            <a:r>
              <a:rPr kumimoji="1" lang="en-US" altLang="zh-CN" dirty="0"/>
              <a:t>j++){</a:t>
            </a:r>
          </a:p>
          <a:p>
            <a:pPr marL="0" indent="0">
              <a:buNone/>
            </a:pPr>
            <a:r>
              <a:rPr kumimoji="1" lang="en-US" altLang="zh-CN" dirty="0"/>
              <a:t>        if (</a:t>
            </a:r>
            <a:r>
              <a:rPr kumimoji="1" lang="en-US" altLang="zh-CN" dirty="0" err="1"/>
              <a:t>i</a:t>
            </a:r>
            <a:r>
              <a:rPr kumimoji="1" lang="en-US" altLang="zh-CN" dirty="0" smtClean="0"/>
              <a:t>==</a:t>
            </a:r>
            <a:r>
              <a:rPr kumimoji="1" lang="en-US" altLang="zh-CN" dirty="0"/>
              <a:t>1 &amp;&amp; j</a:t>
            </a:r>
            <a:r>
              <a:rPr kumimoji="1" lang="en-US" altLang="zh-CN" dirty="0" smtClean="0"/>
              <a:t>==</a:t>
            </a:r>
            <a:r>
              <a:rPr kumimoji="1" lang="en-US" altLang="zh-CN" dirty="0"/>
              <a:t>1) break </a:t>
            </a:r>
            <a:r>
              <a:rPr kumimoji="1" lang="en-US" altLang="zh-CN" dirty="0" smtClean="0"/>
              <a:t>start;</a:t>
            </a:r>
            <a:endParaRPr kumimoji="1" lang="en-US" altLang="zh-CN" dirty="0"/>
          </a:p>
          <a:p>
            <a:pPr marL="0" indent="0">
              <a:buNone/>
            </a:pPr>
            <a:r>
              <a:rPr kumimoji="1" lang="en-US" altLang="zh-CN" dirty="0"/>
              <a:t>        </a:t>
            </a:r>
            <a:r>
              <a:rPr kumimoji="1" lang="en-US" altLang="zh-CN" dirty="0" err="1"/>
              <a:t>console.log</a:t>
            </a:r>
            <a:r>
              <a:rPr kumimoji="1" lang="en-US" altLang="zh-CN" dirty="0"/>
              <a:t>("</a:t>
            </a:r>
            <a:r>
              <a:rPr kumimoji="1" lang="en-US" altLang="zh-CN" dirty="0" err="1"/>
              <a:t>i</a:t>
            </a:r>
            <a:r>
              <a:rPr kumimoji="1" lang="en-US" altLang="zh-CN" dirty="0"/>
              <a:t>="+</a:t>
            </a:r>
            <a:r>
              <a:rPr kumimoji="1" lang="en-US" altLang="zh-CN" dirty="0" err="1"/>
              <a:t>i</a:t>
            </a:r>
            <a:r>
              <a:rPr kumimoji="1" lang="en-US" altLang="zh-CN" dirty="0"/>
              <a:t>+",j="+j);</a:t>
            </a:r>
          </a:p>
          <a:p>
            <a:pPr marL="0" indent="0">
              <a:buNone/>
            </a:pPr>
            <a:r>
              <a:rPr kumimoji="1" lang="en-US" altLang="zh-CN" dirty="0"/>
              <a:t>    }</a:t>
            </a:r>
          </a:p>
          <a:p>
            <a:pPr marL="0" indent="0">
              <a:buNone/>
            </a:pPr>
            <a:r>
              <a:rPr kumimoji="1" lang="en-US" altLang="zh-CN" dirty="0" smtClean="0"/>
              <a:t>}</a:t>
            </a:r>
          </a:p>
          <a:p>
            <a:pPr marL="0" indent="0">
              <a:buNone/>
            </a:pPr>
            <a:r>
              <a:rPr kumimoji="1" lang="en-US" altLang="zh-CN" dirty="0" smtClean="0"/>
              <a:t>alert();</a:t>
            </a:r>
            <a:endParaRPr kumimoji="1" lang="zh-CN" altLang="en-US" dirty="0"/>
          </a:p>
        </p:txBody>
      </p:sp>
    </p:spTree>
    <p:extLst>
      <p:ext uri="{BB962C8B-B14F-4D97-AF65-F5344CB8AC3E}">
        <p14:creationId xmlns:p14="http://schemas.microsoft.com/office/powerpoint/2010/main" val="172995664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3.8 </a:t>
            </a:r>
            <a:r>
              <a:rPr kumimoji="1" lang="zh-CN" altLang="en-US" dirty="0" smtClean="0"/>
              <a:t>运算符优先级简介</a:t>
            </a:r>
            <a:endParaRPr kumimoji="1" lang="zh-CN" altLang="en-US" dirty="0"/>
          </a:p>
        </p:txBody>
      </p:sp>
      <p:pic>
        <p:nvPicPr>
          <p:cNvPr id="4" name="图片 3"/>
          <p:cNvPicPr>
            <a:picLocks noChangeAspect="1"/>
          </p:cNvPicPr>
          <p:nvPr/>
        </p:nvPicPr>
        <p:blipFill>
          <a:blip r:embed="rId2"/>
          <a:stretch>
            <a:fillRect/>
          </a:stretch>
        </p:blipFill>
        <p:spPr>
          <a:xfrm>
            <a:off x="2197101" y="1417638"/>
            <a:ext cx="4800599" cy="5019875"/>
          </a:xfrm>
          <a:prstGeom prst="rect">
            <a:avLst/>
          </a:prstGeom>
        </p:spPr>
      </p:pic>
    </p:spTree>
    <p:extLst>
      <p:ext uri="{BB962C8B-B14F-4D97-AF65-F5344CB8AC3E}">
        <p14:creationId xmlns:p14="http://schemas.microsoft.com/office/powerpoint/2010/main" val="294318280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3.9 </a:t>
            </a:r>
            <a:r>
              <a:rPr lang="zh-CN" altLang="en-US" dirty="0" smtClean="0"/>
              <a:t>字面量</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285691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3.10 </a:t>
            </a:r>
            <a:r>
              <a:rPr kumimoji="1" lang="zh-CN" altLang="en-US" dirty="0" smtClean="0"/>
              <a:t>严格模式</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latin typeface="Arial"/>
                <a:cs typeface="Arial"/>
              </a:rPr>
              <a:t>'use</a:t>
            </a:r>
            <a:r>
              <a:rPr lang="en-US" altLang="zh-CN" dirty="0">
                <a:latin typeface="Arial"/>
                <a:cs typeface="Arial"/>
              </a:rPr>
              <a:t> </a:t>
            </a:r>
            <a:r>
              <a:rPr lang="en-US" altLang="zh-CN" dirty="0" smtClean="0">
                <a:latin typeface="Arial"/>
                <a:cs typeface="Arial"/>
              </a:rPr>
              <a:t>strict</a:t>
            </a:r>
            <a:r>
              <a:rPr lang="en-US" altLang="zh-CN" dirty="0">
                <a:latin typeface="Arial"/>
                <a:cs typeface="Arial"/>
              </a:rPr>
              <a:t>'</a:t>
            </a:r>
            <a:endParaRPr kumimoji="1" lang="zh-CN" altLang="en-US" dirty="0">
              <a:latin typeface="Arial"/>
              <a:cs typeface="Arial"/>
            </a:endParaRPr>
          </a:p>
        </p:txBody>
      </p:sp>
    </p:spTree>
    <p:extLst>
      <p:ext uri="{BB962C8B-B14F-4D97-AF65-F5344CB8AC3E}">
        <p14:creationId xmlns:p14="http://schemas.microsoft.com/office/powerpoint/2010/main" val="39794366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438" y="0"/>
            <a:ext cx="9360000" cy="6912000"/>
          </a:xfrm>
          <a:prstGeom prst="rect">
            <a:avLst/>
          </a:prstGeom>
          <a:solidFill>
            <a:schemeClr val="tx1"/>
          </a:solidFill>
        </p:spPr>
        <p:txBody>
          <a:bodyPr wrap="square" rtlCol="0">
            <a:spAutoFit/>
          </a:bodyPr>
          <a:lstStyle/>
          <a:p>
            <a:endParaRPr kumimoji="1" lang="zh-CN" altLang="en-US" dirty="0"/>
          </a:p>
        </p:txBody>
      </p:sp>
      <p:sp>
        <p:nvSpPr>
          <p:cNvPr id="2" name="标题 1"/>
          <p:cNvSpPr>
            <a:spLocks noGrp="1"/>
          </p:cNvSpPr>
          <p:nvPr>
            <p:ph type="title"/>
          </p:nvPr>
        </p:nvSpPr>
        <p:spPr>
          <a:xfrm>
            <a:off x="457200" y="452438"/>
            <a:ext cx="8229600" cy="1143000"/>
          </a:xfrm>
        </p:spPr>
        <p:txBody>
          <a:bodyPr>
            <a:normAutofit/>
          </a:bodyPr>
          <a:lstStyle/>
          <a:p>
            <a:r>
              <a:rPr kumimoji="1" lang="zh-CN" altLang="en-US" dirty="0" smtClean="0">
                <a:latin typeface="Hiragino Sans GB W3"/>
                <a:ea typeface="Hiragino Sans GB W3"/>
              </a:rPr>
              <a:t>参考文献</a:t>
            </a:r>
            <a:endParaRPr kumimoji="1" lang="zh-CN" altLang="en-US" dirty="0">
              <a:latin typeface="Hiragino Sans GB W3"/>
              <a:ea typeface="Hiragino Sans GB W3"/>
            </a:endParaRPr>
          </a:p>
        </p:txBody>
      </p:sp>
      <p:sp>
        <p:nvSpPr>
          <p:cNvPr id="3" name="内容占位符 2"/>
          <p:cNvSpPr>
            <a:spLocks noGrp="1"/>
          </p:cNvSpPr>
          <p:nvPr>
            <p:ph idx="1"/>
          </p:nvPr>
        </p:nvSpPr>
        <p:spPr>
          <a:xfrm>
            <a:off x="279400" y="2032000"/>
            <a:ext cx="8407400" cy="4297363"/>
          </a:xfrm>
        </p:spPr>
        <p:txBody>
          <a:bodyPr/>
          <a:lstStyle/>
          <a:p>
            <a:r>
              <a:rPr kumimoji="1" lang="en-US" altLang="zh-CN" sz="2800" dirty="0" smtClean="0">
                <a:latin typeface="+mn-ea"/>
                <a:ea typeface="+mn-ea"/>
              </a:rPr>
              <a:t>JavaScript</a:t>
            </a:r>
            <a:r>
              <a:rPr kumimoji="1" lang="zh-CN" altLang="en-US" sz="2800" dirty="0" smtClean="0">
                <a:latin typeface="+mn-ea"/>
                <a:ea typeface="+mn-ea"/>
              </a:rPr>
              <a:t>高级程序设计（第</a:t>
            </a:r>
            <a:r>
              <a:rPr kumimoji="1" lang="en-US" altLang="zh-CN" sz="2800" dirty="0" smtClean="0">
                <a:latin typeface="+mn-ea"/>
                <a:ea typeface="+mn-ea"/>
              </a:rPr>
              <a:t>3</a:t>
            </a:r>
            <a:r>
              <a:rPr kumimoji="1" lang="zh-CN" altLang="en-US" sz="2800" dirty="0" smtClean="0">
                <a:latin typeface="+mn-ea"/>
                <a:ea typeface="+mn-ea"/>
              </a:rPr>
              <a:t>版）</a:t>
            </a:r>
            <a:r>
              <a:rPr kumimoji="1" lang="zh-CN" altLang="zh-CN" sz="2800" dirty="0" smtClean="0">
                <a:latin typeface="+mn-ea"/>
                <a:ea typeface="+mn-ea"/>
              </a:rPr>
              <a:t>，</a:t>
            </a:r>
            <a:r>
              <a:rPr kumimoji="1" lang="en-US" altLang="zh-CN" sz="2800" dirty="0" smtClean="0">
                <a:latin typeface="+mn-ea"/>
                <a:ea typeface="+mn-ea"/>
              </a:rPr>
              <a:t>Nicholas </a:t>
            </a:r>
            <a:r>
              <a:rPr kumimoji="1" lang="en-US" altLang="zh-CN" sz="2800" dirty="0" err="1" smtClean="0">
                <a:latin typeface="+mn-ea"/>
                <a:ea typeface="+mn-ea"/>
              </a:rPr>
              <a:t>C.Zakas</a:t>
            </a:r>
            <a:r>
              <a:rPr kumimoji="1" lang="zh-CN" altLang="en-US" sz="2800" dirty="0" smtClean="0">
                <a:latin typeface="+mn-ea"/>
                <a:ea typeface="+mn-ea"/>
              </a:rPr>
              <a:t>著，李松峰等译</a:t>
            </a:r>
            <a:endParaRPr kumimoji="1" lang="en-US" altLang="zh-CN" sz="2800" dirty="0" smtClean="0">
              <a:latin typeface="+mn-ea"/>
              <a:ea typeface="+mn-ea"/>
            </a:endParaRPr>
          </a:p>
          <a:p>
            <a:r>
              <a:rPr kumimoji="1" lang="en-US" altLang="zh-CN" sz="2800" dirty="0">
                <a:latin typeface="+mn-ea"/>
                <a:ea typeface="+mn-ea"/>
              </a:rPr>
              <a:t>JavaScript</a:t>
            </a:r>
            <a:r>
              <a:rPr kumimoji="1" lang="zh-CN" altLang="en-US" sz="2800" dirty="0">
                <a:latin typeface="+mn-ea"/>
                <a:ea typeface="+mn-ea"/>
              </a:rPr>
              <a:t>语言精粹（修订版</a:t>
            </a:r>
            <a:r>
              <a:rPr kumimoji="1" lang="zh-CN" altLang="en-US" sz="2800" dirty="0" smtClean="0">
                <a:latin typeface="+mn-ea"/>
                <a:ea typeface="+mn-ea"/>
              </a:rPr>
              <a:t>），</a:t>
            </a:r>
            <a:r>
              <a:rPr kumimoji="1" lang="es-ES_tradnl" altLang="zh-CN" sz="2800" dirty="0" smtClean="0">
                <a:latin typeface="+mn-ea"/>
                <a:ea typeface="+mn-ea"/>
              </a:rPr>
              <a:t>Douglas </a:t>
            </a:r>
            <a:r>
              <a:rPr kumimoji="1" lang="es-ES_tradnl" altLang="zh-CN" sz="2800" dirty="0" err="1">
                <a:latin typeface="+mn-ea"/>
                <a:ea typeface="+mn-ea"/>
              </a:rPr>
              <a:t>Crockford</a:t>
            </a:r>
            <a:r>
              <a:rPr kumimoji="1" lang="zh-CN" altLang="es-ES_tradnl" sz="2800" dirty="0" smtClean="0">
                <a:latin typeface="+mn-ea"/>
                <a:ea typeface="+mn-ea"/>
              </a:rPr>
              <a:t>著</a:t>
            </a:r>
            <a:r>
              <a:rPr kumimoji="1" lang="zh-CN" altLang="en-US" sz="2800" dirty="0" smtClean="0">
                <a:latin typeface="+mn-ea"/>
                <a:ea typeface="+mn-ea"/>
              </a:rPr>
              <a:t>，赵泽欣等译</a:t>
            </a:r>
            <a:endParaRPr kumimoji="1" lang="zh-CN" altLang="en-US" sz="2800" dirty="0">
              <a:latin typeface="+mn-ea"/>
              <a:ea typeface="+mn-ea"/>
            </a:endParaRPr>
          </a:p>
          <a:p>
            <a:r>
              <a:rPr kumimoji="1" lang="en-US" altLang="zh-CN" sz="2800" dirty="0" smtClean="0">
                <a:latin typeface="+mn-ea"/>
                <a:ea typeface="+mn-ea"/>
              </a:rPr>
              <a:t>JavaScript</a:t>
            </a:r>
            <a:r>
              <a:rPr kumimoji="1" lang="zh-CN" altLang="en-US" sz="2800" dirty="0" smtClean="0">
                <a:latin typeface="+mn-ea"/>
                <a:ea typeface="+mn-ea"/>
              </a:rPr>
              <a:t>标准</a:t>
            </a:r>
            <a:r>
              <a:rPr kumimoji="1" lang="zh-CN" altLang="en-US" sz="2800" dirty="0">
                <a:latin typeface="+mn-ea"/>
                <a:ea typeface="+mn-ea"/>
              </a:rPr>
              <a:t>参考</a:t>
            </a:r>
            <a:r>
              <a:rPr kumimoji="1" lang="zh-CN" altLang="en-US" sz="2800" dirty="0" smtClean="0">
                <a:latin typeface="+mn-ea"/>
                <a:ea typeface="+mn-ea"/>
              </a:rPr>
              <a:t>教程，阮一峰著</a:t>
            </a:r>
            <a:endParaRPr kumimoji="1" lang="en-US" altLang="zh-CN" sz="2800" dirty="0" smtClean="0">
              <a:latin typeface="+mn-ea"/>
              <a:ea typeface="+mn-ea"/>
            </a:endParaRPr>
          </a:p>
          <a:p>
            <a:endParaRPr kumimoji="1" lang="en-US" altLang="zh-CN" dirty="0" smtClean="0"/>
          </a:p>
          <a:p>
            <a:endParaRPr kumimoji="1" lang="zh-CN" altLang="en-US" dirty="0"/>
          </a:p>
        </p:txBody>
      </p:sp>
    </p:spTree>
    <p:extLst>
      <p:ext uri="{BB962C8B-B14F-4D97-AF65-F5344CB8AC3E}">
        <p14:creationId xmlns:p14="http://schemas.microsoft.com/office/powerpoint/2010/main" val="39415283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buNone/>
            </a:pPr>
            <a:r>
              <a:rPr kumimoji="1" lang="en-US" altLang="zh-CN" dirty="0" smtClean="0"/>
              <a:t>Chrome</a:t>
            </a:r>
            <a:r>
              <a:rPr kumimoji="1" lang="zh-CN" altLang="en-US" dirty="0" smtClean="0"/>
              <a:t>“</a:t>
            </a:r>
            <a:r>
              <a:rPr kumimoji="1" lang="zh-CN" altLang="en-US" dirty="0"/>
              <a:t>控制</a:t>
            </a:r>
            <a:r>
              <a:rPr kumimoji="1" lang="zh-CN" altLang="en-US" dirty="0" smtClean="0"/>
              <a:t>台”快捷键：</a:t>
            </a:r>
            <a:endParaRPr kumimoji="1" lang="en-US" altLang="zh-CN" dirty="0" smtClean="0"/>
          </a:p>
          <a:p>
            <a:pPr marL="0" indent="0">
              <a:buNone/>
            </a:pPr>
            <a:r>
              <a:rPr kumimoji="1" lang="en-US" altLang="zh-CN" dirty="0" smtClean="0">
                <a:latin typeface="+mn-ea"/>
                <a:ea typeface="+mn-ea"/>
              </a:rPr>
              <a:t>Option </a:t>
            </a:r>
            <a:r>
              <a:rPr kumimoji="1" lang="en-US" altLang="zh-CN" dirty="0">
                <a:latin typeface="+mn-ea"/>
                <a:ea typeface="+mn-ea"/>
              </a:rPr>
              <a:t>+ Command + J</a:t>
            </a:r>
            <a:r>
              <a:rPr kumimoji="1" lang="zh-CN" altLang="en-US" dirty="0">
                <a:latin typeface="+mn-ea"/>
                <a:ea typeface="+mn-ea"/>
              </a:rPr>
              <a:t>（</a:t>
            </a:r>
            <a:r>
              <a:rPr kumimoji="1" lang="en-US" altLang="zh-CN" dirty="0">
                <a:latin typeface="+mn-ea"/>
                <a:ea typeface="+mn-ea"/>
              </a:rPr>
              <a:t>Mac</a:t>
            </a:r>
            <a:r>
              <a:rPr kumimoji="1" lang="zh-CN" altLang="en-US" dirty="0" smtClean="0">
                <a:latin typeface="+mn-ea"/>
                <a:ea typeface="+mn-ea"/>
              </a:rPr>
              <a:t>）</a:t>
            </a:r>
            <a:endParaRPr kumimoji="1" lang="en-US" altLang="zh-CN" dirty="0" smtClean="0">
              <a:latin typeface="+mn-ea"/>
              <a:ea typeface="+mn-ea"/>
            </a:endParaRPr>
          </a:p>
          <a:p>
            <a:pPr marL="0" indent="0">
              <a:buNone/>
            </a:pPr>
            <a:r>
              <a:rPr kumimoji="1" lang="zh-CN" altLang="en-US" dirty="0" smtClean="0">
                <a:latin typeface="+mn-ea"/>
                <a:ea typeface="+mn-ea"/>
              </a:rPr>
              <a:t>或者</a:t>
            </a:r>
            <a:r>
              <a:rPr kumimoji="1" lang="en-US" altLang="zh-CN" dirty="0">
                <a:latin typeface="+mn-ea"/>
                <a:ea typeface="+mn-ea"/>
              </a:rPr>
              <a:t>Ctrl + Shift + J</a:t>
            </a:r>
            <a:r>
              <a:rPr kumimoji="1" lang="zh-CN" altLang="en-US" dirty="0">
                <a:latin typeface="+mn-ea"/>
                <a:ea typeface="+mn-ea"/>
              </a:rPr>
              <a:t>（</a:t>
            </a:r>
            <a:r>
              <a:rPr kumimoji="1" lang="en-US" altLang="zh-CN" dirty="0">
                <a:latin typeface="+mn-ea"/>
                <a:ea typeface="+mn-ea"/>
              </a:rPr>
              <a:t>Windows/Linux</a:t>
            </a:r>
            <a:r>
              <a:rPr kumimoji="1" lang="zh-CN" altLang="en-US" dirty="0" smtClean="0">
                <a:latin typeface="+mn-ea"/>
                <a:ea typeface="+mn-ea"/>
              </a:rPr>
              <a:t>）</a:t>
            </a:r>
            <a:endParaRPr kumimoji="1" lang="en-US" altLang="zh-CN" dirty="0" smtClean="0">
              <a:latin typeface="+mn-ea"/>
              <a:ea typeface="+mn-ea"/>
            </a:endParaRPr>
          </a:p>
          <a:p>
            <a:pPr marL="0" indent="0">
              <a:buNone/>
            </a:pPr>
            <a:endParaRPr kumimoji="1" lang="en-US" altLang="zh-CN" dirty="0"/>
          </a:p>
          <a:p>
            <a:pPr marL="0" indent="0">
              <a:buNone/>
            </a:pPr>
            <a:r>
              <a:rPr kumimoji="1" lang="zh-CN" altLang="en-US" dirty="0" smtClean="0"/>
              <a:t>强制退出</a:t>
            </a:r>
            <a:r>
              <a:rPr kumimoji="1" lang="en-US" altLang="zh-CN" dirty="0" smtClean="0"/>
              <a:t>Chrome</a:t>
            </a:r>
            <a:r>
              <a:rPr kumimoji="1" lang="zh-CN" altLang="en-US" dirty="0" smtClean="0"/>
              <a:t>的快捷键：</a:t>
            </a:r>
            <a:endParaRPr kumimoji="1" lang="en-US" altLang="zh-CN" dirty="0" smtClean="0"/>
          </a:p>
          <a:p>
            <a:pPr marL="0" indent="0">
              <a:buNone/>
            </a:pPr>
            <a:r>
              <a:rPr kumimoji="1" lang="en-US" altLang="zh-CN" dirty="0" smtClean="0">
                <a:latin typeface="+mn-ea"/>
                <a:ea typeface="+mn-ea"/>
              </a:rPr>
              <a:t>Option </a:t>
            </a:r>
            <a:r>
              <a:rPr kumimoji="1" lang="en-US" altLang="zh-CN" dirty="0">
                <a:latin typeface="+mn-ea"/>
                <a:ea typeface="+mn-ea"/>
              </a:rPr>
              <a:t>+ Command + </a:t>
            </a:r>
            <a:r>
              <a:rPr kumimoji="1" lang="zh-CN" altLang="zh-CN" dirty="0" smtClean="0">
                <a:latin typeface="+mn-ea"/>
                <a:ea typeface="+mn-ea"/>
              </a:rPr>
              <a:t>e</a:t>
            </a:r>
            <a:r>
              <a:rPr kumimoji="1" lang="en-US" altLang="zh-CN" dirty="0" err="1" smtClean="0">
                <a:latin typeface="+mn-ea"/>
                <a:ea typeface="+mn-ea"/>
              </a:rPr>
              <a:t>sc</a:t>
            </a:r>
            <a:r>
              <a:rPr kumimoji="1" lang="zh-CN" altLang="en-US" dirty="0" smtClean="0">
                <a:latin typeface="+mn-ea"/>
                <a:ea typeface="+mn-ea"/>
              </a:rPr>
              <a:t>（</a:t>
            </a:r>
            <a:r>
              <a:rPr kumimoji="1" lang="en-US" altLang="zh-CN" dirty="0">
                <a:latin typeface="+mn-ea"/>
                <a:ea typeface="+mn-ea"/>
              </a:rPr>
              <a:t>Mac</a:t>
            </a:r>
            <a:r>
              <a:rPr kumimoji="1" lang="zh-CN" altLang="en-US" dirty="0" smtClean="0">
                <a:latin typeface="+mn-ea"/>
                <a:ea typeface="+mn-ea"/>
              </a:rPr>
              <a:t>）</a:t>
            </a:r>
            <a:endParaRPr kumimoji="1" lang="en-US" altLang="zh-CN" dirty="0" smtClean="0">
              <a:latin typeface="+mn-ea"/>
              <a:ea typeface="+mn-ea"/>
            </a:endParaRPr>
          </a:p>
          <a:p>
            <a:pPr marL="0" indent="0">
              <a:buNone/>
            </a:pPr>
            <a:r>
              <a:rPr kumimoji="1" lang="zh-CN" altLang="en-US" dirty="0" smtClean="0">
                <a:latin typeface="+mn-ea"/>
                <a:ea typeface="+mn-ea"/>
              </a:rPr>
              <a:t>或者</a:t>
            </a:r>
            <a:r>
              <a:rPr kumimoji="1" lang="en-US" altLang="zh-CN" dirty="0" smtClean="0">
                <a:latin typeface="+mn-ea"/>
                <a:ea typeface="+mn-ea"/>
              </a:rPr>
              <a:t>Ctrl + Alt + del(Windows)</a:t>
            </a:r>
            <a:endParaRPr kumimoji="1" lang="en-US" altLang="zh-CN" dirty="0">
              <a:latin typeface="+mn-ea"/>
              <a:ea typeface="+mn-ea"/>
            </a:endParaRPr>
          </a:p>
          <a:p>
            <a:pPr marL="0" indent="0">
              <a:buNone/>
            </a:pPr>
            <a:endParaRPr kumimoji="1" lang="zh-CN" altLang="en-US" dirty="0"/>
          </a:p>
        </p:txBody>
      </p:sp>
    </p:spTree>
    <p:extLst>
      <p:ext uri="{BB962C8B-B14F-4D97-AF65-F5344CB8AC3E}">
        <p14:creationId xmlns:p14="http://schemas.microsoft.com/office/powerpoint/2010/main" val="233140971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438" y="0"/>
            <a:ext cx="9360000" cy="6912000"/>
          </a:xfrm>
          <a:prstGeom prst="rect">
            <a:avLst/>
          </a:prstGeom>
          <a:solidFill>
            <a:schemeClr val="tx1"/>
          </a:solidFill>
        </p:spPr>
        <p:txBody>
          <a:bodyPr wrap="square" rtlCol="0">
            <a:spAutoFit/>
          </a:bodyPr>
          <a:lstStyle/>
          <a:p>
            <a:endParaRPr kumimoji="1" lang="zh-CN" altLang="en-US" dirty="0"/>
          </a:p>
        </p:txBody>
      </p:sp>
      <p:pic>
        <p:nvPicPr>
          <p:cNvPr id="7" name="图片 6"/>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flipH="1">
            <a:off x="-216000" y="1242000"/>
            <a:ext cx="9414562" cy="5616000"/>
          </a:xfrm>
          <a:prstGeom prst="rect">
            <a:avLst/>
          </a:prstGeom>
        </p:spPr>
      </p:pic>
      <p:sp>
        <p:nvSpPr>
          <p:cNvPr id="3" name="内容占位符 2"/>
          <p:cNvSpPr>
            <a:spLocks noGrp="1"/>
          </p:cNvSpPr>
          <p:nvPr>
            <p:ph idx="1"/>
          </p:nvPr>
        </p:nvSpPr>
        <p:spPr>
          <a:xfrm>
            <a:off x="2692400" y="1727200"/>
            <a:ext cx="5994400" cy="4602163"/>
          </a:xfrm>
        </p:spPr>
        <p:txBody>
          <a:bodyPr/>
          <a:lstStyle/>
          <a:p>
            <a:pPr marL="0" indent="0">
              <a:buNone/>
            </a:pPr>
            <a:r>
              <a:rPr kumimoji="1" lang="zh-CN" altLang="en-US" sz="4800" dirty="0" smtClean="0"/>
              <a:t>谢谢参加！</a:t>
            </a:r>
            <a:endParaRPr kumimoji="1" lang="en-US" altLang="zh-CN" sz="4800" dirty="0" smtClean="0"/>
          </a:p>
          <a:p>
            <a:pPr marL="0" indent="0">
              <a:buNone/>
            </a:pPr>
            <a:endParaRPr kumimoji="1" lang="en-US" altLang="zh-CN" sz="1500"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4929457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a:xfrm>
            <a:off x="1981200" y="1020233"/>
            <a:ext cx="5562600" cy="4184651"/>
          </a:xfrm>
        </p:spPr>
        <p:txBody>
          <a:bodyPr>
            <a:normAutofit/>
          </a:bodyPr>
          <a:lstStyle/>
          <a:p>
            <a:pPr marL="0" indent="0" algn="ctr">
              <a:buFont typeface="Arial" charset="0"/>
              <a:buNone/>
            </a:pPr>
            <a:endParaRPr lang="en-US" altLang="zh-CN" dirty="0">
              <a:solidFill>
                <a:schemeClr val="bg1"/>
              </a:solidFill>
              <a:latin typeface="Calibri" charset="0"/>
              <a:ea typeface="宋体" charset="0"/>
            </a:endParaRPr>
          </a:p>
          <a:p>
            <a:pPr marL="0" indent="0">
              <a:buFont typeface="Arial" charset="0"/>
              <a:buNone/>
            </a:pPr>
            <a:r>
              <a:rPr lang="en-US" altLang="zh-CN" sz="4000" dirty="0" smtClean="0">
                <a:solidFill>
                  <a:schemeClr val="bg1"/>
                </a:solidFill>
                <a:latin typeface="方正兰亭纤黑_GBK" charset="0"/>
                <a:ea typeface="Hiragino Sans GB W3" charset="0"/>
                <a:cs typeface="Hiragino Sans GB W3" charset="0"/>
              </a:rPr>
              <a:t>Chapt2 </a:t>
            </a:r>
            <a:r>
              <a:rPr lang="zh-CN" altLang="en-US" sz="4000" dirty="0" smtClean="0">
                <a:solidFill>
                  <a:schemeClr val="bg1"/>
                </a:solidFill>
                <a:latin typeface="方正兰亭纤黑_GBK" charset="0"/>
                <a:ea typeface="Hiragino Sans GB W3" charset="0"/>
                <a:cs typeface="Hiragino Sans GB W3" charset="0"/>
              </a:rPr>
              <a:t>数据类型</a:t>
            </a:r>
            <a:endParaRPr lang="en-US" altLang="zh-CN" sz="2400" dirty="0" smtClean="0">
              <a:solidFill>
                <a:schemeClr val="bg1"/>
              </a:solidFill>
              <a:latin typeface="方正兰亭纤黑_GBK" charset="0"/>
              <a:ea typeface="Hiragino Sans GB W3" charset="0"/>
              <a:cs typeface="Hiragino Sans GB W3" charset="0"/>
            </a:endParaRPr>
          </a:p>
          <a:p>
            <a:pPr marL="0" indent="0">
              <a:buFont typeface="Arial" charset="0"/>
              <a:buNone/>
            </a:pPr>
            <a:endParaRPr lang="en-US" altLang="zh-CN" sz="2800" dirty="0" smtClean="0">
              <a:solidFill>
                <a:schemeClr val="bg1"/>
              </a:solidFill>
              <a:latin typeface="方正兰亭纤黑_GBK" charset="0"/>
              <a:ea typeface="Hiragino Sans GB W3" charset="0"/>
              <a:cs typeface="Hiragino Sans GB W3" charset="0"/>
            </a:endParaRPr>
          </a:p>
          <a:p>
            <a:pPr marL="0" indent="0">
              <a:buFont typeface="Arial" charset="0"/>
              <a:buNone/>
            </a:pPr>
            <a:r>
              <a:rPr lang="zh-CN" altLang="zh-CN" sz="2800" dirty="0">
                <a:solidFill>
                  <a:schemeClr val="bg1"/>
                </a:solidFill>
                <a:latin typeface="方正兰亭纤黑_GBK" charset="0"/>
                <a:ea typeface="Hiragino Sans GB W3" charset="0"/>
                <a:cs typeface="Hiragino Sans GB W3" charset="0"/>
              </a:rPr>
              <a:t>2</a:t>
            </a:r>
            <a:r>
              <a:rPr lang="en-US" altLang="zh-CN" sz="2800" dirty="0" smtClean="0">
                <a:solidFill>
                  <a:schemeClr val="bg1"/>
                </a:solidFill>
                <a:latin typeface="方正兰亭纤黑_GBK" charset="0"/>
                <a:ea typeface="Hiragino Sans GB W3" charset="0"/>
                <a:cs typeface="Hiragino Sans GB W3" charset="0"/>
              </a:rPr>
              <a:t>.1 </a:t>
            </a:r>
            <a:r>
              <a:rPr lang="zh-CN" altLang="en-US" sz="2800" dirty="0" smtClean="0">
                <a:solidFill>
                  <a:schemeClr val="bg1"/>
                </a:solidFill>
                <a:latin typeface="方正兰亭纤黑_GBK" charset="0"/>
                <a:ea typeface="Hiragino Sans GB W3" charset="0"/>
                <a:cs typeface="Hiragino Sans GB W3" charset="0"/>
              </a:rPr>
              <a:t>有哪些数据类型</a:t>
            </a:r>
            <a:r>
              <a:rPr lang="en-US" altLang="zh-CN" sz="2800" dirty="0">
                <a:solidFill>
                  <a:schemeClr val="bg1"/>
                </a:solidFill>
                <a:latin typeface="方正兰亭纤黑_GBK" charset="0"/>
                <a:ea typeface="Hiragino Sans GB W3" charset="0"/>
                <a:cs typeface="Hiragino Sans GB W3" charset="0"/>
              </a:rPr>
              <a:t>	</a:t>
            </a:r>
            <a:r>
              <a:rPr lang="en-US" altLang="zh-CN" sz="2800" dirty="0" smtClean="0">
                <a:solidFill>
                  <a:schemeClr val="bg1"/>
                </a:solidFill>
                <a:latin typeface="方正兰亭纤黑_GBK" charset="0"/>
                <a:ea typeface="Hiragino Sans GB W3" charset="0"/>
                <a:cs typeface="Hiragino Sans GB W3" charset="0"/>
              </a:rPr>
              <a:t>			</a:t>
            </a:r>
          </a:p>
          <a:p>
            <a:pPr marL="0" indent="0">
              <a:buFont typeface="Arial" charset="0"/>
              <a:buNone/>
            </a:pPr>
            <a:r>
              <a:rPr lang="zh-CN" altLang="zh-CN" sz="2800" dirty="0">
                <a:solidFill>
                  <a:schemeClr val="bg1"/>
                </a:solidFill>
                <a:latin typeface="方正兰亭纤黑_GBK" charset="0"/>
                <a:ea typeface="Hiragino Sans GB W3" charset="0"/>
                <a:cs typeface="Hiragino Sans GB W3" charset="0"/>
              </a:rPr>
              <a:t>2</a:t>
            </a:r>
            <a:r>
              <a:rPr lang="en-US" altLang="zh-CN" sz="2800" dirty="0" smtClean="0">
                <a:solidFill>
                  <a:schemeClr val="bg1"/>
                </a:solidFill>
                <a:latin typeface="方正兰亭纤黑_GBK" charset="0"/>
                <a:ea typeface="Hiragino Sans GB W3" charset="0"/>
                <a:cs typeface="Hiragino Sans GB W3" charset="0"/>
              </a:rPr>
              <a:t>.2 </a:t>
            </a:r>
            <a:r>
              <a:rPr lang="zh-CN" altLang="en-US" sz="2800" dirty="0" smtClean="0">
                <a:solidFill>
                  <a:schemeClr val="bg1"/>
                </a:solidFill>
                <a:latin typeface="方正兰亭纤黑_GBK" charset="0"/>
                <a:ea typeface="Hiragino Sans GB W3" charset="0"/>
                <a:cs typeface="Hiragino Sans GB W3" charset="0"/>
              </a:rPr>
              <a:t>数据类型的检测</a:t>
            </a:r>
            <a:endParaRPr lang="en-US" altLang="zh-CN" sz="2800" dirty="0" smtClean="0">
              <a:solidFill>
                <a:schemeClr val="bg1"/>
              </a:solidFill>
              <a:latin typeface="方正兰亭纤黑_GBK" charset="0"/>
              <a:ea typeface="Hiragino Sans GB W3" charset="0"/>
              <a:cs typeface="Hiragino Sans GB W3" charset="0"/>
            </a:endParaRPr>
          </a:p>
        </p:txBody>
      </p:sp>
    </p:spTree>
    <p:extLst>
      <p:ext uri="{BB962C8B-B14F-4D97-AF65-F5344CB8AC3E}">
        <p14:creationId xmlns:p14="http://schemas.microsoft.com/office/powerpoint/2010/main" val="13208676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2021</TotalTime>
  <Words>3904</Words>
  <Application>Microsoft Macintosh PowerPoint</Application>
  <PresentationFormat>全屏显示(4:3)</PresentationFormat>
  <Paragraphs>626</Paragraphs>
  <Slides>80</Slides>
  <Notes>19</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Office 主题</vt:lpstr>
      <vt:lpstr>PowerPoint 演示文稿</vt:lpstr>
      <vt:lpstr>目 录</vt:lpstr>
      <vt:lpstr>PowerPoint 演示文稿</vt:lpstr>
      <vt:lpstr>1.1 基本知识</vt:lpstr>
      <vt:lpstr>在HTML中引入JavaScript</vt:lpstr>
      <vt:lpstr>区分大小写</vt:lpstr>
      <vt:lpstr>1.2 实验环境</vt:lpstr>
      <vt:lpstr>PowerPoint 演示文稿</vt:lpstr>
      <vt:lpstr>PowerPoint 演示文稿</vt:lpstr>
      <vt:lpstr>2.1 有哪些数据类型</vt:lpstr>
      <vt:lpstr>2.1.1 数值</vt:lpstr>
      <vt:lpstr>PowerPoint 演示文稿</vt:lpstr>
      <vt:lpstr>PowerPoint 演示文稿</vt:lpstr>
      <vt:lpstr>PowerPoint 演示文稿</vt:lpstr>
      <vt:lpstr>数值类型的一个特殊值：NaN</vt:lpstr>
      <vt:lpstr>与number相关的全局方法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2.1.3 字符串</vt:lpstr>
      <vt:lpstr>PowerPoint 演示文稿</vt:lpstr>
      <vt:lpstr>字符串与数组</vt:lpstr>
      <vt:lpstr>PowerPoint 演示文稿</vt:lpstr>
      <vt:lpstr>PowerPoint 演示文稿</vt:lpstr>
      <vt:lpstr>2.1.3 布尔值</vt:lpstr>
      <vt:lpstr>2.1.4 null和undefined</vt:lpstr>
      <vt:lpstr>PowerPoint 演示文稿</vt:lpstr>
      <vt:lpstr>PowerPoint 演示文稿</vt:lpstr>
      <vt:lpstr>undefined的典型应用</vt:lpstr>
      <vt:lpstr>PowerPoint 演示文稿</vt:lpstr>
      <vt:lpstr>null的典型应用</vt:lpstr>
      <vt:lpstr>PowerPoint 演示文稿</vt:lpstr>
      <vt:lpstr>2.1.5 对象</vt:lpstr>
      <vt:lpstr>2.1.6 函数</vt:lpstr>
      <vt:lpstr>2.2 数据类型检测方法</vt:lpstr>
      <vt:lpstr>PowerPoint 演示文稿</vt:lpstr>
      <vt:lpstr>PowerPoint 演示文稿</vt:lpstr>
      <vt:lpstr>PowerPoint 演示文稿</vt:lpstr>
      <vt:lpstr>PowerPoint 演示文稿</vt:lpstr>
      <vt:lpstr>3.1 语句</vt:lpstr>
      <vt:lpstr>PowerPoint 演示文稿</vt:lpstr>
      <vt:lpstr>PowerPoint 演示文稿</vt:lpstr>
      <vt:lpstr>PowerPoint 演示文稿</vt:lpstr>
      <vt:lpstr>PowerPoint 演示文稿</vt:lpstr>
      <vt:lpstr>PowerPoint 演示文稿</vt:lpstr>
      <vt:lpstr>3.2 注释</vt:lpstr>
      <vt:lpstr>PowerPoint 演示文稿</vt:lpstr>
      <vt:lpstr>PowerPoint 演示文稿</vt:lpstr>
      <vt:lpstr>3.3 变量</vt:lpstr>
      <vt:lpstr>PowerPoint 演示文稿</vt:lpstr>
      <vt:lpstr>PowerPoint 演示文稿</vt:lpstr>
      <vt:lpstr>PowerPoint 演示文稿</vt:lpstr>
      <vt:lpstr>3.4 变量提升</vt:lpstr>
      <vt:lpstr>PowerPoint 演示文稿</vt:lpstr>
      <vt:lpstr>PowerPoint 演示文稿</vt:lpstr>
      <vt:lpstr>PowerPoint 演示文稿</vt:lpstr>
      <vt:lpstr>3.5 标识符</vt:lpstr>
      <vt:lpstr>PowerPoint 演示文稿</vt:lpstr>
      <vt:lpstr>JavaScript保留字</vt:lpstr>
      <vt:lpstr>PowerPoint 演示文稿</vt:lpstr>
      <vt:lpstr>3.6 条件语句</vt:lpstr>
      <vt:lpstr>PowerPoint 演示文稿</vt:lpstr>
      <vt:lpstr>PowerPoint 演示文稿</vt:lpstr>
      <vt:lpstr>PowerPoint 演示文稿</vt:lpstr>
      <vt:lpstr>PowerPoint 演示文稿</vt:lpstr>
      <vt:lpstr>3.7 循环语句</vt:lpstr>
      <vt:lpstr>PowerPoint 演示文稿</vt:lpstr>
      <vt:lpstr>PowerPoint 演示文稿</vt:lpstr>
      <vt:lpstr>break语句</vt:lpstr>
      <vt:lpstr>continue语句</vt:lpstr>
      <vt:lpstr>label</vt:lpstr>
      <vt:lpstr>3.8 运算符优先级简介</vt:lpstr>
      <vt:lpstr>3.9 字面量</vt:lpstr>
      <vt:lpstr>3.10 严格模式</vt:lpstr>
      <vt:lpstr>参考文献</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dennis dennis</dc:creator>
  <cp:lastModifiedBy>user user</cp:lastModifiedBy>
  <cp:revision>311</cp:revision>
  <dcterms:created xsi:type="dcterms:W3CDTF">2015-10-14T02:38:09Z</dcterms:created>
  <dcterms:modified xsi:type="dcterms:W3CDTF">2017-01-03T17:05:57Z</dcterms:modified>
</cp:coreProperties>
</file>