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7"/>
  </p:notesMasterIdLst>
  <p:sldIdLst>
    <p:sldId id="256" r:id="rId2"/>
    <p:sldId id="353" r:id="rId3"/>
    <p:sldId id="373" r:id="rId4"/>
    <p:sldId id="370" r:id="rId5"/>
    <p:sldId id="372" r:id="rId6"/>
    <p:sldId id="352" r:id="rId7"/>
    <p:sldId id="375" r:id="rId8"/>
    <p:sldId id="358" r:id="rId9"/>
    <p:sldId id="376" r:id="rId10"/>
    <p:sldId id="360" r:id="rId11"/>
    <p:sldId id="357" r:id="rId12"/>
    <p:sldId id="378" r:id="rId13"/>
    <p:sldId id="361" r:id="rId14"/>
    <p:sldId id="383" r:id="rId15"/>
    <p:sldId id="380" r:id="rId16"/>
    <p:sldId id="384" r:id="rId17"/>
    <p:sldId id="362" r:id="rId18"/>
    <p:sldId id="388" r:id="rId19"/>
    <p:sldId id="392" r:id="rId20"/>
    <p:sldId id="393" r:id="rId21"/>
    <p:sldId id="369" r:id="rId22"/>
    <p:sldId id="390" r:id="rId23"/>
    <p:sldId id="385" r:id="rId24"/>
    <p:sldId id="386" r:id="rId25"/>
    <p:sldId id="351" r:id="rId26"/>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75000"/>
  </p:normalViewPr>
  <p:slideViewPr>
    <p:cSldViewPr snapToGrid="0" snapToObjects="1">
      <p:cViewPr>
        <p:scale>
          <a:sx n="75" d="100"/>
          <a:sy n="75" d="100"/>
        </p:scale>
        <p:origin x="1952" y="56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get from a blank page to an app, and get that app</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endParaRPr lang="en-US" baseline="0" dirty="0" smtClean="0"/>
          </a:p>
          <a:p>
            <a:pPr>
              <a:spcBef>
                <a:spcPts val="0"/>
              </a:spcBef>
              <a:buNone/>
            </a:pPr>
            <a:endParaRPr lang="en-US" baseline="0" dirty="0" smtClean="0"/>
          </a:p>
          <a:p>
            <a:pPr>
              <a:spcBef>
                <a:spcPts val="0"/>
              </a:spcBef>
              <a:buNone/>
            </a:pPr>
            <a:r>
              <a:rPr lang="en-US" baseline="0" dirty="0" smtClean="0"/>
              <a:t>Douglas </a:t>
            </a:r>
            <a:r>
              <a:rPr lang="en-US" baseline="0" dirty="0" err="1" smtClean="0"/>
              <a:t>Crockford</a:t>
            </a:r>
            <a:r>
              <a:rPr lang="en-US" baseline="0" dirty="0" smtClean="0"/>
              <a:t> said “The people who should be the first to recognize the value of an 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16.png"/><Relationship Id="rId16" Type="http://schemas.openxmlformats.org/officeDocument/2006/relationships/image" Target="../media/image36.png"/><Relationship Id="rId17"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7.jpg"/><Relationship Id="rId5" Type="http://schemas.openxmlformats.org/officeDocument/2006/relationships/image" Target="../media/image28.jpg"/><Relationship Id="rId6" Type="http://schemas.openxmlformats.org/officeDocument/2006/relationships/image" Target="../media/image29.png"/><Relationship Id="rId7" Type="http://schemas.openxmlformats.org/officeDocument/2006/relationships/image" Target="../media/image30.jpg"/><Relationship Id="rId8" Type="http://schemas.openxmlformats.org/officeDocument/2006/relationships/image" Target="../media/image31.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8.png"/><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Open Source Stack</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138425"/>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239643"/>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Syntaxes and 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366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pPr algn="ctr"/>
            <a:r>
              <a:rPr lang="en-US" sz="5400" dirty="0" smtClean="0">
                <a:solidFill>
                  <a:schemeClr val="accent1"/>
                </a:solidFill>
              </a:rPr>
              <a:t>Tasks</a:t>
            </a:r>
            <a:endParaRPr lang="en-US" sz="5400" dirty="0">
              <a:solidFill>
                <a:schemeClr val="accent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3122" b="5732"/>
          <a:stretch/>
        </p:blipFill>
        <p:spPr>
          <a:xfrm>
            <a:off x="177893" y="1599479"/>
            <a:ext cx="5782639" cy="451345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 r="27178" b="17158"/>
          <a:stretch/>
        </p:blipFill>
        <p:spPr>
          <a:xfrm>
            <a:off x="6188539" y="1599479"/>
            <a:ext cx="5817194" cy="4513454"/>
          </a:xfrm>
          <a:prstGeom prst="rect">
            <a:avLst/>
          </a:prstGeom>
        </p:spPr>
      </p:pic>
    </p:spTree>
    <p:extLst>
      <p:ext uri="{BB962C8B-B14F-4D97-AF65-F5344CB8AC3E}">
        <p14:creationId xmlns:p14="http://schemas.microsoft.com/office/powerpoint/2010/main" val="126993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The future for Visual Studio Code</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818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sz="2000" dirty="0" smtClean="0"/>
              <a:t>Plugin support </a:t>
            </a:r>
            <a:r>
              <a:rPr lang="en-US" sz="2000" dirty="0"/>
              <a:t>in Visual Studio Code is coming </a:t>
            </a:r>
            <a:r>
              <a:rPr lang="en-US" sz="2000" dirty="0" smtClean="0"/>
              <a:t>soon and will allow us to </a:t>
            </a:r>
            <a:r>
              <a:rPr lang="en-US" sz="2000" dirty="0"/>
              <a:t>implement </a:t>
            </a:r>
            <a:r>
              <a:rPr lang="en-US" sz="2000" dirty="0" err="1"/>
              <a:t>Intellisense</a:t>
            </a:r>
            <a:r>
              <a:rPr lang="en-US" sz="2000" dirty="0"/>
              <a:t> for Apex and </a:t>
            </a:r>
            <a:r>
              <a:rPr lang="en-US" sz="2000" dirty="0" smtClean="0"/>
              <a:t>VF</a:t>
            </a:r>
          </a:p>
          <a:p>
            <a:pPr marL="574675" lvl="1" indent="-342900">
              <a:buFont typeface="+mj-lt"/>
              <a:buAutoNum type="arabicPeriod"/>
            </a:pPr>
            <a:r>
              <a:rPr lang="en-US" sz="2000" dirty="0" smtClean="0"/>
              <a:t>The team continues to deliver regular iterations every month with a clear path forward shown by </a:t>
            </a:r>
            <a:r>
              <a:rPr lang="en-US" sz="2000" dirty="0" err="1" smtClean="0"/>
              <a:t>UserVoice</a:t>
            </a:r>
            <a:r>
              <a:rPr lang="en-US" sz="2000" dirty="0" smtClean="0"/>
              <a:t>.</a:t>
            </a:r>
          </a:p>
          <a:p>
            <a:pPr marL="863600" lvl="2" indent="-342900">
              <a:buFont typeface="+mj-lt"/>
              <a:buAutoNum type="arabicPeriod"/>
            </a:pPr>
            <a:r>
              <a:rPr lang="en-US" sz="2000" dirty="0" smtClean="0"/>
              <a:t>The Visual Studio Code </a:t>
            </a:r>
            <a:r>
              <a:rPr lang="en-US" sz="2000" dirty="0" err="1" smtClean="0"/>
              <a:t>UserVoice</a:t>
            </a:r>
            <a:r>
              <a:rPr lang="en-US" sz="2000" dirty="0" smtClean="0"/>
              <a:t> site provides the path forward for Visual Studio Code.  </a:t>
            </a:r>
          </a:p>
          <a:p>
            <a:pPr marL="863600" lvl="2" indent="-342900">
              <a:buFont typeface="+mj-lt"/>
              <a:buAutoNum type="arabicPeriod"/>
            </a:pPr>
            <a:r>
              <a:rPr lang="en-US" sz="2000" dirty="0" err="1" smtClean="0"/>
              <a:t>VSCode</a:t>
            </a:r>
            <a:r>
              <a:rPr lang="en-US" sz="2000" dirty="0" smtClean="0"/>
              <a:t> is a crowd-sourced, free and open application, wholly funded and supported by Microsoft.  </a:t>
            </a:r>
          </a:p>
          <a:p>
            <a:pPr marL="863600" lvl="2" indent="-342900">
              <a:buFont typeface="+mj-lt"/>
              <a:buAutoNum type="arabicPeriod"/>
            </a:pPr>
            <a:r>
              <a:rPr lang="en-US" sz="2000" dirty="0" err="1" smtClean="0"/>
              <a:t>VSCode</a:t>
            </a:r>
            <a:r>
              <a:rPr lang="en-US" sz="2000" dirty="0" smtClean="0"/>
              <a:t> 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054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5944</TotalTime>
  <Words>1979</Words>
  <Application>Microsoft Macintosh PowerPoint</Application>
  <PresentationFormat>Custom</PresentationFormat>
  <Paragraphs>166</Paragraphs>
  <Slides>25</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Salesforce 2015 - 16x9 in Salesforce Sans Font</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Tasks</vt:lpstr>
      <vt:lpstr>The future for Visual Studio Code</vt:lpstr>
      <vt:lpstr>The future is bright</vt:lpstr>
      <vt:lpstr>Presentation Resources</vt:lpstr>
      <vt:lpstr>Projects used to make a complete application</vt:lpstr>
      <vt:lpstr>PowerPoint Presentation</vt:lpstr>
      <vt:lpstr>Modern Workflow Talk Outline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144</cp:revision>
  <dcterms:modified xsi:type="dcterms:W3CDTF">2015-08-26T17:46:36Z</dcterms:modified>
</cp:coreProperties>
</file>