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6" r:id="rId4"/>
    <p:sldId id="263" r:id="rId5"/>
    <p:sldId id="257" r:id="rId6"/>
    <p:sldId id="260" r:id="rId7"/>
    <p:sldId id="268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61EA8-2CD3-4F46-AFE8-AC2C5BB9241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21DB2-7DC9-B14B-800F-88E11908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1DB2-7DC9-B14B-800F-88E119089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familiar</a:t>
            </a:r>
          </a:p>
          <a:p>
            <a:r>
              <a:rPr lang="en-US" dirty="0"/>
              <a:t>PCO Tool, smart charging optimizer </a:t>
            </a:r>
          </a:p>
          <a:p>
            <a:r>
              <a:rPr lang="en-US" dirty="0"/>
              <a:t>share my experiences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1DB2-7DC9-B14B-800F-88E119089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refactoring, what do you guys think it means?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1DB2-7DC9-B14B-800F-88E119089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“</a:t>
            </a:r>
            <a:r>
              <a:rPr lang="de-DE" sz="1200" dirty="0" err="1"/>
              <a:t>code</a:t>
            </a:r>
            <a:r>
              <a:rPr lang="de-DE" sz="1200" dirty="0"/>
              <a:t> </a:t>
            </a:r>
            <a:r>
              <a:rPr lang="de-DE" sz="1200" dirty="0" err="1"/>
              <a:t>smell</a:t>
            </a:r>
            <a:r>
              <a:rPr lang="de-DE" sz="1200" dirty="0"/>
              <a:t>”—a </a:t>
            </a:r>
            <a:r>
              <a:rPr lang="de-DE" sz="1200" dirty="0" err="1"/>
              <a:t>surface</a:t>
            </a:r>
            <a:r>
              <a:rPr lang="de-DE" sz="1200" dirty="0"/>
              <a:t> </a:t>
            </a:r>
            <a:r>
              <a:rPr lang="de-DE" sz="1200" dirty="0" err="1"/>
              <a:t>indication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there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a </a:t>
            </a:r>
            <a:r>
              <a:rPr lang="de-DE" sz="1200" dirty="0" err="1"/>
              <a:t>deeper</a:t>
            </a:r>
            <a:r>
              <a:rPr lang="de-DE" sz="1200" dirty="0"/>
              <a:t> design </a:t>
            </a:r>
            <a:r>
              <a:rPr lang="de-DE" sz="1200" dirty="0" err="1"/>
              <a:t>problem</a:t>
            </a:r>
            <a:r>
              <a:rPr lang="de-DE" sz="1200" dirty="0"/>
              <a:t>. </a:t>
            </a:r>
            <a:r>
              <a:rPr lang="de-DE" sz="1200" dirty="0" err="1"/>
              <a:t>Perhaps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a </a:t>
            </a:r>
            <a:r>
              <a:rPr lang="de-DE" sz="1200" dirty="0" err="1"/>
              <a:t>single</a:t>
            </a:r>
            <a:r>
              <a:rPr lang="de-DE" sz="1200" dirty="0"/>
              <a:t> 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grown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hundreds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r>
              <a:rPr lang="de-DE" sz="1200" dirty="0"/>
              <a:t> </a:t>
            </a:r>
            <a:r>
              <a:rPr lang="de-DE" sz="1200" dirty="0" err="1"/>
              <a:t>long</a:t>
            </a:r>
            <a:r>
              <a:rPr lang="de-DE" sz="1200" dirty="0"/>
              <a:t>,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perhaps</a:t>
            </a:r>
            <a:r>
              <a:rPr lang="de-DE" sz="1200" dirty="0"/>
              <a:t> a 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grown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accept</a:t>
            </a:r>
            <a:r>
              <a:rPr lang="de-DE" sz="1200" dirty="0"/>
              <a:t> </a:t>
            </a:r>
            <a:r>
              <a:rPr lang="de-DE" sz="1200" dirty="0" err="1"/>
              <a:t>tens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1DB2-7DC9-B14B-800F-88E119089F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1st time ok</a:t>
            </a:r>
          </a:p>
          <a:p>
            <a:r>
              <a:rPr lang="en-US" dirty="0"/>
              <a:t>2nd time a bit uncomfortable but still ok</a:t>
            </a:r>
          </a:p>
          <a:p>
            <a:r>
              <a:rPr lang="en-US" dirty="0"/>
              <a:t>3rd time definitely start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21DB2-7DC9-B14B-800F-88E119089F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79BE-AF09-AE4A-B2F0-4C0D01E0A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01F14-FF8B-6146-A6B4-6D0B13508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D73D-C78F-0C48-A342-819F5C5C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87E5-D370-2047-A822-ED8D111F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5F1C-3B71-F349-ABCC-69223B39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9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C6DB-EA83-4D47-A280-7D28620F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C646F-F1E1-894E-AA43-AD72CE888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849F-A234-6544-AF8E-B0424800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29331-9F90-B04B-BACC-F32426D9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3633-FFA1-0143-B8F2-58F3D0AD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9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1FAA1-AAD6-614C-BAD1-631E825F7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293A-E92C-F646-92F0-908544DB8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7313-8CA3-6340-8DDA-E10A48F8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C0B6-ECBC-A748-9E4E-0AD1EDAE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DDB6-E6EE-8348-92F7-1E6BCF7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9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1A2B-593C-1A4D-ADE2-41AACF2B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DE45-9C38-7B46-97B6-3C2E975A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2505-D537-DA46-AB36-9C8E57FD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F57F-2194-F849-A9E2-83B75276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39F4-E9FC-8C43-A4DA-A5766642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D93F-4601-F244-BB15-7AE335C6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22B93-23CA-8240-B3E7-B887B2DE2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875F-9D33-4748-85C6-7F511780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F96A-D13B-0A4C-93E4-ACAE0B06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4D57-2DB9-344F-A0C2-1C0DFA7C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64DA-19F9-A647-A7DB-67B9B03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8AE9-D588-5644-941B-8211BFD33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9B70-7D25-AE4C-A012-B9B9907C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E746-23D7-EA43-B4DB-D72B2CEF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A935A-E57E-AE4C-8FFB-61C607C2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D179-945D-BD48-A311-058D0640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6FBC-47AE-294D-95D7-6FCEDF3D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C0DB7-C5D1-3B46-B700-A3A0DF8D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52F61-B007-F244-9589-CE068786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CB93A-8219-5E4C-94B1-BE517BA20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6E79E-6D12-9F45-97C4-0ABFC3F1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FF4ED-E1AF-4A49-B0D3-DA69EB12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62A3E-DE50-0942-8CF5-42190FC0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981A6-6FD8-A445-9BC9-C86B7202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0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AC9-455A-C049-8311-1068D11C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7DAF2-6698-F143-84BC-B9D6AA5B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E73C-BCB6-E341-8186-6F9BD460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558AD-6673-B64C-844A-7DBD7943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60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9723F-4CBA-6C45-A945-AC9DE3D0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C1A2C-C1DE-764D-B668-CE10205E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01479-207C-F94E-BFA1-CA1B6ECF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B286-162B-E241-B55F-02C4C63B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7CAF-AD81-BA45-B7C4-C9182B57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681B4-D467-C64C-BAF0-228222FA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1646-88CA-4B47-8856-B83B64F9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093F-CBB3-2D45-A607-5274CAD6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A33A3-511F-A543-860F-B6DB1AAD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5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97F9-15BA-1046-8788-D1EE6CB0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96022-B2B8-7E45-BF7B-1A61C2EDB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661C2-450E-144D-804E-F20257BBE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4757-FF0F-F74B-8B51-5071B44B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1D53-76AD-6A41-B2B8-EBC864F7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C85-3C1D-9F4A-AA41-1F18F781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69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ACF2C-90EA-9347-A3FF-3D146808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44978-05CF-DE4E-8949-A37BC5A3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D367-88AF-D548-A7CD-FA865B551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0561-05B7-1F42-B323-83F6586055DE}" type="datetimeFigureOut">
              <a:rPr lang="de-DE" smtClean="0"/>
              <a:t>17.04.18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DAAE-EABF-3E40-AA9B-E3C91EF9A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A75C-CBDF-7344-9CC1-4A538C715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0570-E8A8-8248-A0BA-63287AB47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0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lybache/Parrot-Refactoring-K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CFFD-05EB-974E-A22A-83C30B1E9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8862D-B378-6E48-ADB4-805C6272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634"/>
            <a:ext cx="9144000" cy="847165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Dojo</a:t>
            </a:r>
            <a:r>
              <a:rPr lang="de-DE" dirty="0"/>
              <a:t> </a:t>
            </a:r>
          </a:p>
          <a:p>
            <a:r>
              <a:rPr lang="de-DE" dirty="0"/>
              <a:t>17 April 2018</a:t>
            </a:r>
          </a:p>
        </p:txBody>
      </p:sp>
    </p:spTree>
    <p:extLst>
      <p:ext uri="{BB962C8B-B14F-4D97-AF65-F5344CB8AC3E}">
        <p14:creationId xmlns:p14="http://schemas.microsoft.com/office/powerpoint/2010/main" val="9098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6923-07DB-A741-9249-EA68FBE2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Today‘s</a:t>
            </a:r>
            <a:r>
              <a:rPr lang="de-DE" b="1" dirty="0"/>
              <a:t> </a:t>
            </a:r>
            <a:r>
              <a:rPr lang="de-DE" b="1" dirty="0" err="1"/>
              <a:t>Coding</a:t>
            </a:r>
            <a:r>
              <a:rPr lang="de-DE" b="1" dirty="0"/>
              <a:t> </a:t>
            </a:r>
            <a:r>
              <a:rPr lang="de-DE" b="1" dirty="0" err="1"/>
              <a:t>Dojo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786B-876C-694B-856F-37607DD2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5965"/>
            <a:ext cx="10515600" cy="350099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dirty="0">
                <a:hlinkClick r:id="rId2"/>
              </a:rPr>
              <a:t>https://github.com/emilybache/Parrot-Refactoring-Kata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b="1" i="1" dirty="0" err="1"/>
              <a:t>Parrot</a:t>
            </a:r>
            <a:r>
              <a:rPr lang="de-DE" b="1" i="1" dirty="0"/>
              <a:t> </a:t>
            </a:r>
            <a:r>
              <a:rPr lang="de-DE" b="1" i="1" dirty="0" err="1"/>
              <a:t>Refactoring</a:t>
            </a:r>
            <a:r>
              <a:rPr lang="de-DE" b="1" i="1" dirty="0"/>
              <a:t> Kata</a:t>
            </a:r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dirty="0"/>
              <a:t>Can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spot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i="1" u="sng" dirty="0" err="1"/>
              <a:t>code</a:t>
            </a:r>
            <a:r>
              <a:rPr lang="de-DE" i="1" u="sng" dirty="0"/>
              <a:t> </a:t>
            </a:r>
            <a:r>
              <a:rPr lang="de-DE" i="1" u="sng" dirty="0" err="1"/>
              <a:t>smells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? 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Clue</a:t>
            </a:r>
            <a:r>
              <a:rPr lang="de-DE" dirty="0"/>
              <a:t> - a </a:t>
            </a:r>
            <a:r>
              <a:rPr lang="de-DE" dirty="0" err="1"/>
              <a:t>spot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Pol(l)</a:t>
            </a:r>
            <a:r>
              <a:rPr lang="de-DE" dirty="0" err="1"/>
              <a:t>ymorphism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matters</a:t>
            </a:r>
            <a:r>
              <a:rPr lang="de-DE" dirty="0"/>
              <a:t>!</a:t>
            </a:r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94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8E1362-09F5-8240-8233-8B66AABE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901700"/>
            <a:ext cx="6654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1E92-3C6D-9E4F-9430-3D3EC430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Ideas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E4E6-6063-E54C-BA38-313CACB6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6623" cy="48726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de-DE" dirty="0"/>
              <a:t>Clean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20AD60-2FE6-1D40-AA1B-35936A6D17AF}"/>
              </a:ext>
            </a:extLst>
          </p:cNvPr>
          <p:cNvSpPr txBox="1">
            <a:spLocks/>
          </p:cNvSpPr>
          <p:nvPr/>
        </p:nvSpPr>
        <p:spPr>
          <a:xfrm>
            <a:off x="5540187" y="2709396"/>
            <a:ext cx="1936378" cy="5582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Code </a:t>
            </a:r>
            <a:r>
              <a:rPr lang="de-DE" dirty="0" err="1"/>
              <a:t>Smells</a:t>
            </a:r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229431-4630-4D40-A355-A988F2D3A562}"/>
              </a:ext>
            </a:extLst>
          </p:cNvPr>
          <p:cNvSpPr txBox="1">
            <a:spLocks/>
          </p:cNvSpPr>
          <p:nvPr/>
        </p:nvSpPr>
        <p:spPr>
          <a:xfrm>
            <a:off x="4242546" y="4952020"/>
            <a:ext cx="4531659" cy="5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Refactoring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51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1E92-3C6D-9E4F-9430-3D3EC430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REFACTORING </a:t>
            </a:r>
            <a:r>
              <a:rPr lang="de-DE" b="1" dirty="0" err="1"/>
              <a:t>mean</a:t>
            </a:r>
            <a:r>
              <a:rPr lang="de-DE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E4E6-6063-E54C-BA38-313CACB6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6623" cy="48726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de-DE" dirty="0"/>
              <a:t>Clean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20AD60-2FE6-1D40-AA1B-35936A6D17AF}"/>
              </a:ext>
            </a:extLst>
          </p:cNvPr>
          <p:cNvSpPr txBox="1">
            <a:spLocks/>
          </p:cNvSpPr>
          <p:nvPr/>
        </p:nvSpPr>
        <p:spPr>
          <a:xfrm>
            <a:off x="5540187" y="2709396"/>
            <a:ext cx="1936378" cy="5582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Code </a:t>
            </a:r>
            <a:r>
              <a:rPr lang="de-DE" dirty="0" err="1"/>
              <a:t>Smells</a:t>
            </a:r>
            <a:endParaRPr lang="de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2487EB-F41F-1C4F-AD41-870871FC42FD}"/>
              </a:ext>
            </a:extLst>
          </p:cNvPr>
          <p:cNvSpPr txBox="1">
            <a:spLocks/>
          </p:cNvSpPr>
          <p:nvPr/>
        </p:nvSpPr>
        <p:spPr>
          <a:xfrm>
            <a:off x="7913157" y="1757954"/>
            <a:ext cx="2317253" cy="1753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Long </a:t>
            </a:r>
            <a:r>
              <a:rPr lang="de-DE" sz="1800" dirty="0" err="1"/>
              <a:t>Method</a:t>
            </a:r>
            <a:endParaRPr lang="de-DE" sz="1800" dirty="0"/>
          </a:p>
          <a:p>
            <a:r>
              <a:rPr lang="de-DE" sz="1800" dirty="0"/>
              <a:t>Large Class</a:t>
            </a:r>
          </a:p>
          <a:p>
            <a:r>
              <a:rPr lang="de-DE" sz="1800" dirty="0"/>
              <a:t>Long Parameter List</a:t>
            </a:r>
          </a:p>
          <a:p>
            <a:r>
              <a:rPr lang="de-DE" sz="1800" dirty="0" err="1"/>
              <a:t>Duplicated</a:t>
            </a:r>
            <a:r>
              <a:rPr lang="de-DE" sz="1800" dirty="0"/>
              <a:t>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229431-4630-4D40-A355-A988F2D3A562}"/>
              </a:ext>
            </a:extLst>
          </p:cNvPr>
          <p:cNvSpPr txBox="1">
            <a:spLocks/>
          </p:cNvSpPr>
          <p:nvPr/>
        </p:nvSpPr>
        <p:spPr>
          <a:xfrm>
            <a:off x="4242546" y="4952020"/>
            <a:ext cx="4531659" cy="5320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solidFill>
                  <a:schemeClr val="lt1"/>
                </a:solidFill>
              </a:rPr>
              <a:t>Refactoring</a:t>
            </a:r>
            <a:r>
              <a:rPr lang="de-DE" dirty="0"/>
              <a:t> </a:t>
            </a:r>
            <a:r>
              <a:rPr lang="de-DE" dirty="0" err="1">
                <a:solidFill>
                  <a:schemeClr val="lt1"/>
                </a:solidFill>
              </a:rPr>
              <a:t>Techniques</a:t>
            </a:r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CC8AF4-E38A-0248-93EB-59797D4757DA}"/>
              </a:ext>
            </a:extLst>
          </p:cNvPr>
          <p:cNvSpPr txBox="1">
            <a:spLocks/>
          </p:cNvSpPr>
          <p:nvPr/>
        </p:nvSpPr>
        <p:spPr>
          <a:xfrm>
            <a:off x="838200" y="2709396"/>
            <a:ext cx="3016623" cy="27747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2400" dirty="0" err="1"/>
              <a:t>obvious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programmers</a:t>
            </a:r>
            <a:r>
              <a:rPr lang="de-DE" sz="2400" dirty="0"/>
              <a:t>.</a:t>
            </a:r>
          </a:p>
          <a:p>
            <a:pPr lvl="0"/>
            <a:r>
              <a:rPr lang="de-DE" sz="2400" dirty="0" err="1"/>
              <a:t>doesn't</a:t>
            </a:r>
            <a:r>
              <a:rPr lang="de-DE" sz="2400" dirty="0"/>
              <a:t> </a:t>
            </a:r>
            <a:r>
              <a:rPr lang="de-DE" sz="2400" dirty="0" err="1"/>
              <a:t>contain</a:t>
            </a:r>
            <a:r>
              <a:rPr lang="de-DE" sz="2400" dirty="0"/>
              <a:t> </a:t>
            </a:r>
            <a:r>
              <a:rPr lang="de-DE" sz="2400" dirty="0" err="1"/>
              <a:t>duplication</a:t>
            </a:r>
            <a:r>
              <a:rPr lang="de-DE" sz="2400" dirty="0"/>
              <a:t>.</a:t>
            </a:r>
          </a:p>
          <a:p>
            <a:pPr lvl="0"/>
            <a:r>
              <a:rPr lang="en-US" sz="2400" dirty="0"/>
              <a:t>contains a minimal number of classes and other moving parts.</a:t>
            </a:r>
            <a:endParaRPr lang="de-DE" sz="2400" dirty="0"/>
          </a:p>
          <a:p>
            <a:pPr lvl="0"/>
            <a:r>
              <a:rPr lang="de-DE" sz="2400" dirty="0" err="1"/>
              <a:t>passes</a:t>
            </a:r>
            <a:r>
              <a:rPr lang="de-DE" sz="2400" dirty="0"/>
              <a:t> all </a:t>
            </a:r>
            <a:r>
              <a:rPr lang="de-DE" sz="2400" dirty="0" err="1"/>
              <a:t>tests</a:t>
            </a:r>
            <a:r>
              <a:rPr lang="de-DE" sz="2400" dirty="0"/>
              <a:t>.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46892-8887-3C4C-9AC6-8A9B493D9328}"/>
              </a:ext>
            </a:extLst>
          </p:cNvPr>
          <p:cNvSpPr txBox="1"/>
          <p:nvPr/>
        </p:nvSpPr>
        <p:spPr>
          <a:xfrm>
            <a:off x="8913160" y="4952020"/>
            <a:ext cx="263450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Move </a:t>
            </a:r>
            <a:r>
              <a:rPr lang="de-DE" dirty="0" err="1"/>
              <a:t>method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Rename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superclass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Push down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subclass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44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8095-FBBE-1B42-96F2-55DFCA09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REFACTORING </a:t>
            </a:r>
            <a:r>
              <a:rPr lang="de-DE" b="1" dirty="0" err="1"/>
              <a:t>mean</a:t>
            </a:r>
            <a:r>
              <a:rPr lang="de-DE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3EF3-3EBA-4446-8C5A-359CEC10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err="1"/>
              <a:t>It</a:t>
            </a:r>
            <a:r>
              <a:rPr lang="de-DE" b="1" dirty="0"/>
              <a:t> </a:t>
            </a:r>
            <a:r>
              <a:rPr lang="de-DE" b="1" dirty="0" err="1"/>
              <a:t>means</a:t>
            </a:r>
            <a:r>
              <a:rPr lang="de-DE" b="1" dirty="0"/>
              <a:t>:</a:t>
            </a:r>
          </a:p>
          <a:p>
            <a:r>
              <a:rPr lang="de-DE" i="1" dirty="0" err="1"/>
              <a:t>improving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internal </a:t>
            </a:r>
            <a:r>
              <a:rPr lang="de-DE" i="1" dirty="0" err="1"/>
              <a:t>structure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an </a:t>
            </a:r>
            <a:r>
              <a:rPr lang="de-DE" i="1" dirty="0" err="1"/>
              <a:t>existing</a:t>
            </a:r>
            <a:r>
              <a:rPr lang="de-DE" i="1" dirty="0"/>
              <a:t> </a:t>
            </a:r>
            <a:r>
              <a:rPr lang="de-DE" i="1" dirty="0" err="1"/>
              <a:t>program's</a:t>
            </a:r>
            <a:r>
              <a:rPr lang="de-DE" i="1" dirty="0"/>
              <a:t> </a:t>
            </a:r>
            <a:r>
              <a:rPr lang="de-DE" i="1" dirty="0" err="1"/>
              <a:t>source</a:t>
            </a:r>
            <a:r>
              <a:rPr lang="de-DE" i="1" dirty="0"/>
              <a:t> </a:t>
            </a:r>
            <a:r>
              <a:rPr lang="de-DE" i="1" dirty="0" err="1"/>
              <a:t>code</a:t>
            </a:r>
            <a:r>
              <a:rPr lang="de-DE" i="1" dirty="0"/>
              <a:t>, </a:t>
            </a:r>
            <a:r>
              <a:rPr lang="de-DE" i="1" dirty="0" err="1"/>
              <a:t>while</a:t>
            </a:r>
            <a:r>
              <a:rPr lang="de-DE" i="1" dirty="0"/>
              <a:t> </a:t>
            </a:r>
            <a:r>
              <a:rPr lang="en-US" i="1" dirty="0"/>
              <a:t>preserving</a:t>
            </a:r>
            <a:r>
              <a:rPr lang="de-DE" i="1" dirty="0"/>
              <a:t> </a:t>
            </a:r>
            <a:r>
              <a:rPr lang="de-DE" i="1" dirty="0" err="1"/>
              <a:t>its</a:t>
            </a:r>
            <a:r>
              <a:rPr lang="de-DE" i="1" dirty="0"/>
              <a:t> </a:t>
            </a:r>
            <a:r>
              <a:rPr lang="de-DE" i="1" dirty="0" err="1"/>
              <a:t>external</a:t>
            </a:r>
            <a:r>
              <a:rPr lang="de-DE" i="1" dirty="0"/>
              <a:t> </a:t>
            </a:r>
            <a:r>
              <a:rPr lang="de-DE" i="1" dirty="0" err="1"/>
              <a:t>behavior</a:t>
            </a:r>
            <a:r>
              <a:rPr lang="de-DE" i="1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It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>
                <a:solidFill>
                  <a:srgbClr val="FF9300"/>
                </a:solidFill>
              </a:rPr>
              <a:t>NOT</a:t>
            </a:r>
            <a:r>
              <a:rPr lang="de-DE" b="1" dirty="0"/>
              <a:t> </a:t>
            </a:r>
            <a:r>
              <a:rPr lang="de-DE" b="1" dirty="0" err="1"/>
              <a:t>mean</a:t>
            </a:r>
            <a:r>
              <a:rPr lang="de-DE" b="1" dirty="0"/>
              <a:t>:</a:t>
            </a:r>
          </a:p>
          <a:p>
            <a:r>
              <a:rPr lang="de-DE" dirty="0" err="1"/>
              <a:t>rewriting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 err="1"/>
              <a:t>fixing</a:t>
            </a:r>
            <a:r>
              <a:rPr lang="de-DE" dirty="0"/>
              <a:t> </a:t>
            </a:r>
            <a:r>
              <a:rPr lang="de-DE" dirty="0" err="1"/>
              <a:t>bugs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observable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interface</a:t>
            </a:r>
            <a:endParaRPr lang="de-DE" dirty="0"/>
          </a:p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06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3A9B-DB68-5C48-A64D-1DED274D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Why</a:t>
            </a:r>
            <a:r>
              <a:rPr lang="de-DE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3059-1CF7-A84C-8EE6-326A66EB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694"/>
            <a:ext cx="10515600" cy="42358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fight technical debt</a:t>
            </a:r>
            <a:endParaRPr lang="de-DE" dirty="0"/>
          </a:p>
          <a:p>
            <a:pPr algn="just" fontAlgn="base"/>
            <a:r>
              <a:rPr lang="en-US" dirty="0"/>
              <a:t>to improve code readability </a:t>
            </a:r>
          </a:p>
          <a:p>
            <a:pPr algn="just" fontAlgn="base"/>
            <a:r>
              <a:rPr lang="en-US" dirty="0"/>
              <a:t>to improve maintainability</a:t>
            </a:r>
          </a:p>
          <a:p>
            <a:pPr algn="just" fontAlgn="base"/>
            <a:r>
              <a:rPr lang="en-US" dirty="0"/>
              <a:t>to improve performance</a:t>
            </a:r>
          </a:p>
          <a:p>
            <a:pPr algn="just" fontAlgn="base"/>
            <a:r>
              <a:rPr lang="en-US" dirty="0"/>
              <a:t>to improve extensibility </a:t>
            </a:r>
            <a:endParaRPr lang="de-DE" dirty="0"/>
          </a:p>
          <a:p>
            <a:pPr algn="just" fontAlgn="base"/>
            <a:r>
              <a:rPr lang="en-US" dirty="0"/>
              <a:t>to simplify code structure by eliminating repeated similar structures</a:t>
            </a:r>
          </a:p>
          <a:p>
            <a:pPr marL="0" indent="0" algn="just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7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B89B-7028-344A-82B2-943C030F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refactor</a:t>
            </a:r>
            <a:r>
              <a:rPr lang="de-DE" b="1" dirty="0"/>
              <a:t>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3ED281-4AFE-1949-99E4-3EA82A72B760}"/>
              </a:ext>
            </a:extLst>
          </p:cNvPr>
          <p:cNvSpPr txBox="1">
            <a:spLocks/>
          </p:cNvSpPr>
          <p:nvPr/>
        </p:nvSpPr>
        <p:spPr>
          <a:xfrm>
            <a:off x="7906870" y="1825625"/>
            <a:ext cx="3823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73A4D0-5C8F-264B-B6CF-5163AE84B13A}"/>
              </a:ext>
            </a:extLst>
          </p:cNvPr>
          <p:cNvSpPr txBox="1">
            <a:spLocks/>
          </p:cNvSpPr>
          <p:nvPr/>
        </p:nvSpPr>
        <p:spPr>
          <a:xfrm>
            <a:off x="838200" y="1867274"/>
            <a:ext cx="4096871" cy="3916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>
                <a:solidFill>
                  <a:srgbClr val="FF9300"/>
                </a:solidFill>
              </a:rPr>
              <a:t>Rule of Three 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000"/>
              <a:t>When you are doing something for the first time, just get it done.</a:t>
            </a:r>
            <a:endParaRPr lang="de-DE" sz="2000"/>
          </a:p>
          <a:p>
            <a:pPr marL="514350" indent="-514350" algn="just">
              <a:buFont typeface="+mj-lt"/>
              <a:buAutoNum type="romanLcPeriod"/>
            </a:pPr>
            <a:r>
              <a:rPr lang="en-US" sz="2000"/>
              <a:t>When you are doing something similar for the second time, cringe at having to repeat but do the same thing anyway.</a:t>
            </a:r>
            <a:endParaRPr lang="de-DE" sz="2000"/>
          </a:p>
          <a:p>
            <a:pPr marL="514350" indent="-514350" algn="just">
              <a:buFont typeface="+mj-lt"/>
              <a:buAutoNum type="romanLcPeriod"/>
            </a:pPr>
            <a:r>
              <a:rPr lang="en-US" sz="2000"/>
              <a:t>When you are doing something for the third time, start refactoring.</a:t>
            </a:r>
            <a:endParaRPr lang="de-DE" sz="2000"/>
          </a:p>
          <a:p>
            <a:pPr algn="just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931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B89B-7028-344A-82B2-943C030F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refactor</a:t>
            </a:r>
            <a:r>
              <a:rPr lang="de-DE" b="1" dirty="0"/>
              <a:t>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3ED281-4AFE-1949-99E4-3EA82A72B760}"/>
              </a:ext>
            </a:extLst>
          </p:cNvPr>
          <p:cNvSpPr txBox="1">
            <a:spLocks/>
          </p:cNvSpPr>
          <p:nvPr/>
        </p:nvSpPr>
        <p:spPr>
          <a:xfrm>
            <a:off x="7906870" y="1825625"/>
            <a:ext cx="3823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BE9A88-AB0D-3D40-9277-154130F7DD36}"/>
              </a:ext>
            </a:extLst>
          </p:cNvPr>
          <p:cNvSpPr txBox="1">
            <a:spLocks/>
          </p:cNvSpPr>
          <p:nvPr/>
        </p:nvSpPr>
        <p:spPr>
          <a:xfrm>
            <a:off x="6696636" y="1825625"/>
            <a:ext cx="4289612" cy="3916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de-DE" sz="3600" dirty="0"/>
              <a:t>OR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 algn="ctr">
              <a:buNone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adding</a:t>
            </a:r>
            <a:r>
              <a:rPr lang="de-DE" sz="2400" dirty="0"/>
              <a:t> a </a:t>
            </a:r>
            <a:r>
              <a:rPr lang="de-DE" sz="2400" dirty="0" err="1"/>
              <a:t>feature</a:t>
            </a:r>
            <a:endParaRPr lang="de-DE" sz="2400" dirty="0"/>
          </a:p>
          <a:p>
            <a:pPr marL="0" lvl="0" indent="0" algn="ctr">
              <a:buNone/>
            </a:pPr>
            <a:endParaRPr lang="de-DE" sz="2400" dirty="0"/>
          </a:p>
          <a:p>
            <a:pPr marL="0" lvl="0" indent="0" algn="ctr">
              <a:buNone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fixing</a:t>
            </a:r>
            <a:r>
              <a:rPr lang="de-DE" sz="2400" dirty="0"/>
              <a:t> a </a:t>
            </a:r>
            <a:r>
              <a:rPr lang="de-DE" sz="2400" dirty="0" err="1"/>
              <a:t>bug</a:t>
            </a:r>
            <a:endParaRPr lang="de-DE" sz="2400" dirty="0"/>
          </a:p>
          <a:p>
            <a:pPr marL="0" lvl="0" indent="0" algn="ctr">
              <a:buNone/>
            </a:pPr>
            <a:endParaRPr lang="de-DE" sz="2400" dirty="0"/>
          </a:p>
          <a:p>
            <a:pPr marL="0" lvl="0" indent="0" algn="ctr">
              <a:buNone/>
            </a:pPr>
            <a:r>
              <a:rPr lang="de-DE" sz="2400" dirty="0" err="1"/>
              <a:t>During</a:t>
            </a:r>
            <a:r>
              <a:rPr lang="de-DE" sz="2400" dirty="0"/>
              <a:t> </a:t>
            </a:r>
            <a:r>
              <a:rPr lang="de-DE" sz="2400" dirty="0" err="1"/>
              <a:t>code</a:t>
            </a:r>
            <a:r>
              <a:rPr lang="de-DE" sz="2400" dirty="0"/>
              <a:t> </a:t>
            </a:r>
            <a:r>
              <a:rPr lang="de-DE" sz="2400" dirty="0" err="1"/>
              <a:t>review</a:t>
            </a:r>
            <a:endParaRPr lang="de-DE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73A4D0-5C8F-264B-B6CF-5163AE84B13A}"/>
              </a:ext>
            </a:extLst>
          </p:cNvPr>
          <p:cNvSpPr txBox="1">
            <a:spLocks/>
          </p:cNvSpPr>
          <p:nvPr/>
        </p:nvSpPr>
        <p:spPr>
          <a:xfrm>
            <a:off x="838200" y="1867274"/>
            <a:ext cx="4096871" cy="3916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>
                <a:solidFill>
                  <a:srgbClr val="FF9300"/>
                </a:solidFill>
              </a:rPr>
              <a:t>Rule of Three 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000"/>
              <a:t>When you are doing something for the first time, just get it done.</a:t>
            </a:r>
            <a:endParaRPr lang="de-DE" sz="2000"/>
          </a:p>
          <a:p>
            <a:pPr marL="514350" indent="-514350" algn="just">
              <a:buFont typeface="+mj-lt"/>
              <a:buAutoNum type="romanLcPeriod"/>
            </a:pPr>
            <a:r>
              <a:rPr lang="en-US" sz="2000"/>
              <a:t>When you are doing something similar for the second time, cringe at having to repeat but do the same thing anyway.</a:t>
            </a:r>
            <a:endParaRPr lang="de-DE" sz="2000"/>
          </a:p>
          <a:p>
            <a:pPr marL="514350" indent="-514350" algn="just">
              <a:buFont typeface="+mj-lt"/>
              <a:buAutoNum type="romanLcPeriod"/>
            </a:pPr>
            <a:r>
              <a:rPr lang="en-US" sz="2000"/>
              <a:t>When you are doing something for the third time, start refactoring.</a:t>
            </a:r>
            <a:endParaRPr lang="de-DE" sz="2000"/>
          </a:p>
          <a:p>
            <a:pPr algn="just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3213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154E-9115-4544-B8A4-A5DDBFC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refactor</a:t>
            </a:r>
            <a:r>
              <a:rPr lang="de-DE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3BA6-D01A-484A-99BC-EF0D44F0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75"/>
            <a:ext cx="10515600" cy="4240587"/>
          </a:xfrm>
        </p:spPr>
        <p:txBody>
          <a:bodyPr/>
          <a:lstStyle/>
          <a:p>
            <a:pPr lvl="0"/>
            <a:r>
              <a:rPr lang="de-DE" dirty="0" err="1"/>
              <a:t>Use</a:t>
            </a:r>
            <a:r>
              <a:rPr lang="de-DE" dirty="0"/>
              <a:t> TDD</a:t>
            </a:r>
          </a:p>
          <a:p>
            <a:pPr lvl="0"/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0"/>
            <a:r>
              <a:rPr lang="de-DE" dirty="0"/>
              <a:t>Move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lvl="0"/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conditionals</a:t>
            </a:r>
            <a:endParaRPr lang="de-DE" dirty="0"/>
          </a:p>
          <a:p>
            <a:pPr lvl="0"/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pPr lvl="0"/>
            <a:r>
              <a:rPr lang="en-US" dirty="0"/>
              <a:t>Make code become cleaner</a:t>
            </a:r>
            <a:endParaRPr lang="de-DE" dirty="0"/>
          </a:p>
          <a:p>
            <a:pPr lvl="0"/>
            <a:r>
              <a:rPr lang="en-US" dirty="0"/>
              <a:t>No new functionality created</a:t>
            </a:r>
          </a:p>
          <a:p>
            <a:pPr lvl="0"/>
            <a:r>
              <a:rPr lang="en-US" dirty="0"/>
              <a:t>Make all existing tests pass after refactoring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81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408</Words>
  <Application>Microsoft Macintosh PowerPoint</Application>
  <PresentationFormat>Widescreen</PresentationFormat>
  <Paragraphs>86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Refactoring</vt:lpstr>
      <vt:lpstr>PowerPoint Presentation</vt:lpstr>
      <vt:lpstr>Some Ideas</vt:lpstr>
      <vt:lpstr>What does REFACTORING mean?</vt:lpstr>
      <vt:lpstr>What does REFACTORING mean?</vt:lpstr>
      <vt:lpstr>Why?</vt:lpstr>
      <vt:lpstr>When to refactor? </vt:lpstr>
      <vt:lpstr>When to refactor? </vt:lpstr>
      <vt:lpstr>How to refactor?</vt:lpstr>
      <vt:lpstr>Today‘s Coding Dojo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2018-04-09T10:59:19Z</dcterms:created>
  <dcterms:modified xsi:type="dcterms:W3CDTF">2018-04-17T08:02:39Z</dcterms:modified>
</cp:coreProperties>
</file>