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D56"/>
    <a:srgbClr val="3CDC84"/>
    <a:srgbClr val="FF808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11"/>
    <p:restoredTop sz="94719"/>
  </p:normalViewPr>
  <p:slideViewPr>
    <p:cSldViewPr snapToGrid="0">
      <p:cViewPr>
        <p:scale>
          <a:sx n="116" d="100"/>
          <a:sy n="116" d="100"/>
        </p:scale>
        <p:origin x="26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0D0B-A311-5E96-8805-26E81B688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9390F-4CE7-DFFD-1492-FA7D03762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D880B-97BC-0C4E-18D3-A5346613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E315-AC2E-6845-8233-B5339E2EC937}" type="datetimeFigureOut">
              <a:rPr lang="en-TR" smtClean="0"/>
              <a:t>8.04.2023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B35AD-3B09-2F30-F936-3CE51BDC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1D73-CE8D-7D79-C952-851D9C7C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B227-5BC3-7143-A0AF-6BF9BB45DA1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9763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428C1-C045-C84A-9F69-591B29FE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B9BCE-0D93-01EB-F6A4-F600B5E23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1A2FE-24F3-C3C3-7DC3-31E7DD33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E315-AC2E-6845-8233-B5339E2EC937}" type="datetimeFigureOut">
              <a:rPr lang="en-TR" smtClean="0"/>
              <a:t>8.04.2023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5F7F5-97FF-B554-E27E-DE29CFA6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FDCD4-D964-EAF8-AA1E-FC2AF192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B227-5BC3-7143-A0AF-6BF9BB45DA1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881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9AF3F-0BB8-9C06-97E8-F3CC72B3C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0FEB2-4324-375C-C241-FAA6D9030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A4BD1-EB26-C7E0-32C5-62509376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E315-AC2E-6845-8233-B5339E2EC937}" type="datetimeFigureOut">
              <a:rPr lang="en-TR" smtClean="0"/>
              <a:t>8.04.2023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9DEAC-BF20-BF0B-2D6C-D91AA6D1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03292-6060-D6B9-B26A-9BD8697F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B227-5BC3-7143-A0AF-6BF9BB45DA1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54214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3C0D5-412E-5472-E366-B6F3218D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463D-A047-A4C4-A253-832052AD0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5FF8B-9966-7A3D-415B-8D1A5254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E315-AC2E-6845-8233-B5339E2EC937}" type="datetimeFigureOut">
              <a:rPr lang="en-TR" smtClean="0"/>
              <a:t>8.04.2023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6EEC5-466C-8B4F-393B-4048A84A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5C9C0-1D05-491A-6EAB-EA7FB191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B227-5BC3-7143-A0AF-6BF9BB45DA1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4140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1756-A2A2-6DA6-8554-6869C2341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66D2B-1245-BEAD-3493-9A35B42B2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691BD-2E5A-4303-FDBF-92EAF020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E315-AC2E-6845-8233-B5339E2EC937}" type="datetimeFigureOut">
              <a:rPr lang="en-TR" smtClean="0"/>
              <a:t>8.04.2023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1BC9F-2774-5697-E214-9D8BAD9A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95438-77A8-E63F-65F7-5E7AAEE6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B227-5BC3-7143-A0AF-6BF9BB45DA1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8523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21EF-0386-E686-8ECE-847A899C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02E84-D30A-AC18-5A2A-A80098B18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A809C-58A7-9326-B445-940C52179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AF55D-0BF3-CAE0-0729-1E2351A0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E315-AC2E-6845-8233-B5339E2EC937}" type="datetimeFigureOut">
              <a:rPr lang="en-TR" smtClean="0"/>
              <a:t>8.04.2023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23EDD-50DB-BC86-48DE-E3A145B2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E3335-F92B-F797-96A1-531575DA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B227-5BC3-7143-A0AF-6BF9BB45DA1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2980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DFDB-23D2-5301-1EDC-BFA4D3008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F8299-B5E8-2907-DF5A-E49B4E29C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8D23E-C2B7-1427-A3A3-CFBFF71E0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87D90-0986-FDCF-AC15-ACCC81830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66A9F-A2D1-ACD5-A130-57913FFBE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F28D2-A0F7-6FB5-7E88-37C76750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E315-AC2E-6845-8233-B5339E2EC937}" type="datetimeFigureOut">
              <a:rPr lang="en-TR" smtClean="0"/>
              <a:t>8.04.2023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46531-97E4-13C0-79FE-D51A676E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D266F-CC6A-19E0-1201-1581F218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B227-5BC3-7143-A0AF-6BF9BB45DA1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1058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5E5AD-C97B-F064-6AF0-289EB444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EAB65-3D53-F66C-FF8C-ED9B9204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E315-AC2E-6845-8233-B5339E2EC937}" type="datetimeFigureOut">
              <a:rPr lang="en-TR" smtClean="0"/>
              <a:t>8.04.2023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8E59A-3270-ACC2-358C-03180E94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ABCA6-1637-1A4B-393E-867C3DB0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B227-5BC3-7143-A0AF-6BF9BB45DA1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8595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3726A19-73CA-5A09-6FD8-D8E83FA72C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6544" y="6500156"/>
            <a:ext cx="1461407" cy="31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2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8D4E-6D47-AB65-739F-5C15CFD5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23F4A-36D4-92BD-F34B-AA8787E20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2E87E-3716-74E2-F02F-2CA353A93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49859-76E6-CC0A-C17E-7D65800B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E315-AC2E-6845-8233-B5339E2EC937}" type="datetimeFigureOut">
              <a:rPr lang="en-TR" smtClean="0"/>
              <a:t>8.04.2023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24E5E-63DA-0701-24D0-041D02555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8A9E6-E016-61A3-26C1-04B81A7F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B227-5BC3-7143-A0AF-6BF9BB45DA1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6366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9EE2-A8E7-0004-5E9C-B954B0DD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30A75-E815-A79C-D6DB-484148384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72917-C57E-A94F-379D-FEE505815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06028-915D-A84E-36A1-34C3980B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E315-AC2E-6845-8233-B5339E2EC937}" type="datetimeFigureOut">
              <a:rPr lang="en-TR" smtClean="0"/>
              <a:t>8.04.2023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0DDA7-E4B3-9FBB-BA88-F0F30C2A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D2BA6-59D3-EC16-1764-A8F90E4C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B227-5BC3-7143-A0AF-6BF9BB45DA1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0581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4725B-5CC7-CED7-6C57-D293827F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048B4-DB33-A80E-86ED-57FB89466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073F6-65A4-0151-C8C5-398EC4365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E315-AC2E-6845-8233-B5339E2EC937}" type="datetimeFigureOut">
              <a:rPr lang="en-TR" smtClean="0"/>
              <a:t>8.04.2023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AB79F-3407-12BA-A7C7-DBA7F6F7E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4E262-A761-2848-5FD2-926422DB8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9B227-5BC3-7143-A0AF-6BF9BB45DA1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58513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1B37E6E-98BD-E499-6CCB-C0735DCF7E4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3CD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dirty="0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C3F20AC5-AEBC-01C2-B0ED-F1433D4C1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3535" y="2977838"/>
            <a:ext cx="4240930" cy="902325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59BA4A99-FF31-C87C-D90D-22CB31D6E87D}"/>
              </a:ext>
            </a:extLst>
          </p:cNvPr>
          <p:cNvGrpSpPr/>
          <p:nvPr/>
        </p:nvGrpSpPr>
        <p:grpSpPr>
          <a:xfrm>
            <a:off x="1048895" y="1171062"/>
            <a:ext cx="3998210" cy="4515876"/>
            <a:chOff x="1146431" y="1490007"/>
            <a:chExt cx="3998210" cy="451587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518A15B-C506-226B-1EE8-19ACF04B8407}"/>
                </a:ext>
              </a:extLst>
            </p:cNvPr>
            <p:cNvSpPr txBox="1"/>
            <p:nvPr/>
          </p:nvSpPr>
          <p:spPr>
            <a:xfrm>
              <a:off x="1146431" y="1490007"/>
              <a:ext cx="399821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TR" sz="6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Android</a:t>
              </a:r>
            </a:p>
            <a:p>
              <a:pPr algn="ctr"/>
              <a:r>
                <a:rPr lang="en-TR" sz="6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Tech Talks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1C67FF6-1F16-8B07-8FDD-9BAF54E720D4}"/>
                </a:ext>
              </a:extLst>
            </p:cNvPr>
            <p:cNvGrpSpPr/>
            <p:nvPr/>
          </p:nvGrpSpPr>
          <p:grpSpPr>
            <a:xfrm>
              <a:off x="2214031" y="4091160"/>
              <a:ext cx="1863011" cy="1914723"/>
              <a:chOff x="2016054" y="4281116"/>
              <a:chExt cx="1863011" cy="1914723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85FD83-8DAF-B55F-8B6C-4BE7E40209B9}"/>
                  </a:ext>
                </a:extLst>
              </p:cNvPr>
              <p:cNvSpPr txBox="1"/>
              <p:nvPr/>
            </p:nvSpPr>
            <p:spPr>
              <a:xfrm>
                <a:off x="2320625" y="5511818"/>
                <a:ext cx="12538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R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Akın DEMİR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3C91C7B-64B0-010D-52FA-FFCF16693FD9}"/>
                  </a:ext>
                </a:extLst>
              </p:cNvPr>
              <p:cNvSpPr/>
              <p:nvPr/>
            </p:nvSpPr>
            <p:spPr>
              <a:xfrm>
                <a:off x="2381502" y="4281116"/>
                <a:ext cx="1132115" cy="113211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R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9CE0718-5DBA-BD2D-37ED-B986B986F751}"/>
                  </a:ext>
                </a:extLst>
              </p:cNvPr>
              <p:cNvSpPr txBox="1"/>
              <p:nvPr/>
            </p:nvSpPr>
            <p:spPr>
              <a:xfrm>
                <a:off x="2016054" y="5857285"/>
                <a:ext cx="18630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R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Android Developer</a:t>
                </a: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DAE15AF-A915-AE7F-406C-D8D2863D9F88}"/>
              </a:ext>
            </a:extLst>
          </p:cNvPr>
          <p:cNvSpPr txBox="1"/>
          <p:nvPr/>
        </p:nvSpPr>
        <p:spPr>
          <a:xfrm>
            <a:off x="2369515" y="99666"/>
            <a:ext cx="11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April, 2023</a:t>
            </a:r>
          </a:p>
        </p:txBody>
      </p:sp>
    </p:spTree>
    <p:extLst>
      <p:ext uri="{BB962C8B-B14F-4D97-AF65-F5344CB8AC3E}">
        <p14:creationId xmlns:p14="http://schemas.microsoft.com/office/powerpoint/2010/main" val="1430549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4CD4C4-6FE5-4F1A-DF35-89025647C8A3}"/>
              </a:ext>
            </a:extLst>
          </p:cNvPr>
          <p:cNvSpPr/>
          <p:nvPr/>
        </p:nvSpPr>
        <p:spPr>
          <a:xfrm>
            <a:off x="0" y="0"/>
            <a:ext cx="12192000" cy="428625"/>
          </a:xfrm>
          <a:prstGeom prst="rect">
            <a:avLst/>
          </a:prstGeom>
          <a:solidFill>
            <a:srgbClr val="3CD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2DEC49-8F03-EFF6-F753-82E4B0A2E8EA}"/>
              </a:ext>
            </a:extLst>
          </p:cNvPr>
          <p:cNvSpPr txBox="1"/>
          <p:nvPr/>
        </p:nvSpPr>
        <p:spPr>
          <a:xfrm>
            <a:off x="2233329" y="1041912"/>
            <a:ext cx="2169811" cy="369332"/>
          </a:xfrm>
          <a:prstGeom prst="rect">
            <a:avLst/>
          </a:prstGeom>
          <a:solidFill>
            <a:srgbClr val="3CDC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202124"/>
                </a:solidFill>
                <a:latin typeface="Roboto" panose="02000000000000000000" pitchFamily="2" charset="0"/>
              </a:rPr>
              <a:t>drawCircle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( )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CA5C3-6C48-8639-151C-74E105976579}"/>
              </a:ext>
            </a:extLst>
          </p:cNvPr>
          <p:cNvSpPr txBox="1"/>
          <p:nvPr/>
        </p:nvSpPr>
        <p:spPr>
          <a:xfrm>
            <a:off x="7597344" y="1041912"/>
            <a:ext cx="2169811" cy="369332"/>
          </a:xfrm>
          <a:prstGeom prst="rect">
            <a:avLst/>
          </a:prstGeom>
          <a:solidFill>
            <a:srgbClr val="3CDC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202124"/>
                </a:solidFill>
                <a:latin typeface="Roboto" panose="02000000000000000000" pitchFamily="2" charset="0"/>
              </a:rPr>
              <a:t>drawOval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( )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80410-CFCC-15B2-5DBE-E3C3B24CA9F1}"/>
              </a:ext>
            </a:extLst>
          </p:cNvPr>
          <p:cNvSpPr txBox="1"/>
          <p:nvPr/>
        </p:nvSpPr>
        <p:spPr>
          <a:xfrm>
            <a:off x="897505" y="1744226"/>
            <a:ext cx="4841458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canvas.drawCircle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radius,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paint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156B13-48B3-505F-2C11-643192E7C342}"/>
              </a:ext>
            </a:extLst>
          </p:cNvPr>
          <p:cNvSpPr txBox="1"/>
          <p:nvPr/>
        </p:nvSpPr>
        <p:spPr>
          <a:xfrm>
            <a:off x="7077360" y="1743907"/>
            <a:ext cx="3209778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canvas.drawOval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paint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62B3F1-EE5D-9692-5B7E-2F82063AFE90}"/>
              </a:ext>
            </a:extLst>
          </p:cNvPr>
          <p:cNvGrpSpPr/>
          <p:nvPr/>
        </p:nvGrpSpPr>
        <p:grpSpPr>
          <a:xfrm>
            <a:off x="1913640" y="4323256"/>
            <a:ext cx="2809188" cy="2357609"/>
            <a:chOff x="1913640" y="4323256"/>
            <a:chExt cx="2809188" cy="2357609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D7D9C1B-C37F-53A9-A4FC-07870FD93DA0}"/>
                </a:ext>
              </a:extLst>
            </p:cNvPr>
            <p:cNvCxnSpPr>
              <a:cxnSpLocks/>
            </p:cNvCxnSpPr>
            <p:nvPr/>
          </p:nvCxnSpPr>
          <p:spPr>
            <a:xfrm>
              <a:off x="206663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DBA218-2CB9-DB0E-A17F-35389F89DD6B}"/>
                </a:ext>
              </a:extLst>
            </p:cNvPr>
            <p:cNvCxnSpPr>
              <a:cxnSpLocks/>
            </p:cNvCxnSpPr>
            <p:nvPr/>
          </p:nvCxnSpPr>
          <p:spPr>
            <a:xfrm>
              <a:off x="224397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85D2B45-B266-951D-C7EA-83C3E2F56C75}"/>
                </a:ext>
              </a:extLst>
            </p:cNvPr>
            <p:cNvCxnSpPr>
              <a:cxnSpLocks/>
            </p:cNvCxnSpPr>
            <p:nvPr/>
          </p:nvCxnSpPr>
          <p:spPr>
            <a:xfrm>
              <a:off x="242132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8E458E-C304-EDB0-7C23-E4072998A9A4}"/>
                </a:ext>
              </a:extLst>
            </p:cNvPr>
            <p:cNvCxnSpPr>
              <a:cxnSpLocks/>
            </p:cNvCxnSpPr>
            <p:nvPr/>
          </p:nvCxnSpPr>
          <p:spPr>
            <a:xfrm>
              <a:off x="259866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84E2528-A1C3-5991-1757-BF119013B3BD}"/>
                </a:ext>
              </a:extLst>
            </p:cNvPr>
            <p:cNvCxnSpPr>
              <a:cxnSpLocks/>
            </p:cNvCxnSpPr>
            <p:nvPr/>
          </p:nvCxnSpPr>
          <p:spPr>
            <a:xfrm>
              <a:off x="277601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B0BCADD-0C9E-1500-CA7D-0EF3431F40B1}"/>
                </a:ext>
              </a:extLst>
            </p:cNvPr>
            <p:cNvCxnSpPr>
              <a:cxnSpLocks/>
            </p:cNvCxnSpPr>
            <p:nvPr/>
          </p:nvCxnSpPr>
          <p:spPr>
            <a:xfrm>
              <a:off x="295335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62068D3-6151-8F8C-6C66-8806DB000F52}"/>
                </a:ext>
              </a:extLst>
            </p:cNvPr>
            <p:cNvCxnSpPr>
              <a:cxnSpLocks/>
            </p:cNvCxnSpPr>
            <p:nvPr/>
          </p:nvCxnSpPr>
          <p:spPr>
            <a:xfrm>
              <a:off x="313070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D3A8AB-E35D-D993-B7C0-EE98DD39B446}"/>
                </a:ext>
              </a:extLst>
            </p:cNvPr>
            <p:cNvCxnSpPr>
              <a:cxnSpLocks/>
            </p:cNvCxnSpPr>
            <p:nvPr/>
          </p:nvCxnSpPr>
          <p:spPr>
            <a:xfrm>
              <a:off x="330804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628DD1-385C-EFA7-3F17-7963B60769F7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9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CFB5293-D791-4E63-D075-248A025377FB}"/>
                </a:ext>
              </a:extLst>
            </p:cNvPr>
            <p:cNvCxnSpPr>
              <a:cxnSpLocks/>
            </p:cNvCxnSpPr>
            <p:nvPr/>
          </p:nvCxnSpPr>
          <p:spPr>
            <a:xfrm>
              <a:off x="366273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7C613A1-0510-830E-260A-9E907B3CEBFD}"/>
                </a:ext>
              </a:extLst>
            </p:cNvPr>
            <p:cNvCxnSpPr>
              <a:cxnSpLocks/>
            </p:cNvCxnSpPr>
            <p:nvPr/>
          </p:nvCxnSpPr>
          <p:spPr>
            <a:xfrm>
              <a:off x="384008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04E619E-B27F-3FE6-BE26-99F3C0E8EDAE}"/>
                </a:ext>
              </a:extLst>
            </p:cNvPr>
            <p:cNvCxnSpPr>
              <a:cxnSpLocks/>
            </p:cNvCxnSpPr>
            <p:nvPr/>
          </p:nvCxnSpPr>
          <p:spPr>
            <a:xfrm>
              <a:off x="401742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A97E0F9-5D73-BCC6-D922-AFDF397ECAFC}"/>
                </a:ext>
              </a:extLst>
            </p:cNvPr>
            <p:cNvCxnSpPr>
              <a:cxnSpLocks/>
            </p:cNvCxnSpPr>
            <p:nvPr/>
          </p:nvCxnSpPr>
          <p:spPr>
            <a:xfrm>
              <a:off x="419477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22D62A8-F965-56AF-474F-F78881C9D0EF}"/>
                </a:ext>
              </a:extLst>
            </p:cNvPr>
            <p:cNvCxnSpPr>
              <a:cxnSpLocks/>
            </p:cNvCxnSpPr>
            <p:nvPr/>
          </p:nvCxnSpPr>
          <p:spPr>
            <a:xfrm>
              <a:off x="437211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054F59B-CB7C-F00D-AB5A-0644DD50C771}"/>
                </a:ext>
              </a:extLst>
            </p:cNvPr>
            <p:cNvCxnSpPr>
              <a:cxnSpLocks/>
            </p:cNvCxnSpPr>
            <p:nvPr/>
          </p:nvCxnSpPr>
          <p:spPr>
            <a:xfrm>
              <a:off x="454946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890A4EC-539D-3A62-0A59-E217B2052264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449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1795F21-CDF2-049C-F319-FD4D90A0825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601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8FF62EC-7CBF-F354-12C0-E6D8B803B50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754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EFA252A-3B5E-AC11-843E-E2112F2F8D88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906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0FB4EEB-B81C-4783-7F04-BF519377092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059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687EA3E-48FB-5E55-3B70-036C0FC6E90B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211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9CBA90F-14BD-190C-9C6B-FCCF9F309BDF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363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EF192EE-A4A1-CA5C-166B-40AEF9AFDC3F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516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076C54F-6407-309F-5497-CBCA2BD1DC8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668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1B16751-8E9E-0FEA-A5B7-C217EE6369B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821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820C0D5-851A-3D3F-E585-47E6C320869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973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F6EA329-7AA0-18A8-81BF-763C6831605C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125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A0885E6-FCCE-45BF-A7EC-624C2EDEA76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278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AFA7627-7C17-E971-A066-10AA333DB2C1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430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60F5443-53C7-78ED-D376-CF13996ED0E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583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99F796E-4952-BFFC-50E8-B1F4BC4B4019}"/>
              </a:ext>
            </a:extLst>
          </p:cNvPr>
          <p:cNvGrpSpPr/>
          <p:nvPr/>
        </p:nvGrpSpPr>
        <p:grpSpPr>
          <a:xfrm>
            <a:off x="7287841" y="4226229"/>
            <a:ext cx="2809188" cy="2357609"/>
            <a:chOff x="1913640" y="4323256"/>
            <a:chExt cx="2809188" cy="2357609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4279307-CD3E-A5D5-8E5C-0587FA432123}"/>
                </a:ext>
              </a:extLst>
            </p:cNvPr>
            <p:cNvCxnSpPr>
              <a:cxnSpLocks/>
            </p:cNvCxnSpPr>
            <p:nvPr/>
          </p:nvCxnSpPr>
          <p:spPr>
            <a:xfrm>
              <a:off x="206663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D85803E-196F-78AF-FDD4-22E5F4AC162F}"/>
                </a:ext>
              </a:extLst>
            </p:cNvPr>
            <p:cNvCxnSpPr>
              <a:cxnSpLocks/>
            </p:cNvCxnSpPr>
            <p:nvPr/>
          </p:nvCxnSpPr>
          <p:spPr>
            <a:xfrm>
              <a:off x="224397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2141B2D-C0C2-02B6-5F4A-1F90626ADA68}"/>
                </a:ext>
              </a:extLst>
            </p:cNvPr>
            <p:cNvCxnSpPr>
              <a:cxnSpLocks/>
            </p:cNvCxnSpPr>
            <p:nvPr/>
          </p:nvCxnSpPr>
          <p:spPr>
            <a:xfrm>
              <a:off x="242132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FC9BDB7-4A27-A4DE-4D6A-2A1C4885CA9A}"/>
                </a:ext>
              </a:extLst>
            </p:cNvPr>
            <p:cNvCxnSpPr>
              <a:cxnSpLocks/>
            </p:cNvCxnSpPr>
            <p:nvPr/>
          </p:nvCxnSpPr>
          <p:spPr>
            <a:xfrm>
              <a:off x="259866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95C8AAC-7620-07EC-41EE-1A5614E333BC}"/>
                </a:ext>
              </a:extLst>
            </p:cNvPr>
            <p:cNvCxnSpPr>
              <a:cxnSpLocks/>
            </p:cNvCxnSpPr>
            <p:nvPr/>
          </p:nvCxnSpPr>
          <p:spPr>
            <a:xfrm>
              <a:off x="277601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BEE2669-5546-3156-4873-AC29A49A07E1}"/>
                </a:ext>
              </a:extLst>
            </p:cNvPr>
            <p:cNvCxnSpPr>
              <a:cxnSpLocks/>
            </p:cNvCxnSpPr>
            <p:nvPr/>
          </p:nvCxnSpPr>
          <p:spPr>
            <a:xfrm>
              <a:off x="295335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DF980E1-30F6-40F5-8947-E070B4AE73EA}"/>
                </a:ext>
              </a:extLst>
            </p:cNvPr>
            <p:cNvCxnSpPr>
              <a:cxnSpLocks/>
            </p:cNvCxnSpPr>
            <p:nvPr/>
          </p:nvCxnSpPr>
          <p:spPr>
            <a:xfrm>
              <a:off x="313070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9D0D816-4E80-DB77-3626-9C9AEC1A6071}"/>
                </a:ext>
              </a:extLst>
            </p:cNvPr>
            <p:cNvCxnSpPr>
              <a:cxnSpLocks/>
            </p:cNvCxnSpPr>
            <p:nvPr/>
          </p:nvCxnSpPr>
          <p:spPr>
            <a:xfrm>
              <a:off x="330804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4C6233B-8D88-7A12-C374-0471A3F1EAF6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9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5BC9D16-1FFD-B244-32FC-76340222D475}"/>
                </a:ext>
              </a:extLst>
            </p:cNvPr>
            <p:cNvCxnSpPr>
              <a:cxnSpLocks/>
            </p:cNvCxnSpPr>
            <p:nvPr/>
          </p:nvCxnSpPr>
          <p:spPr>
            <a:xfrm>
              <a:off x="366273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7EC9D18-93B8-AEC4-C314-F392D9E2A9F5}"/>
                </a:ext>
              </a:extLst>
            </p:cNvPr>
            <p:cNvCxnSpPr>
              <a:cxnSpLocks/>
            </p:cNvCxnSpPr>
            <p:nvPr/>
          </p:nvCxnSpPr>
          <p:spPr>
            <a:xfrm>
              <a:off x="384008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9BBDE71-CF62-DFE3-CFBE-8721A3B3D1B4}"/>
                </a:ext>
              </a:extLst>
            </p:cNvPr>
            <p:cNvCxnSpPr>
              <a:cxnSpLocks/>
            </p:cNvCxnSpPr>
            <p:nvPr/>
          </p:nvCxnSpPr>
          <p:spPr>
            <a:xfrm>
              <a:off x="401742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55DC3D6-E700-DD51-8D0C-F087BC220F20}"/>
                </a:ext>
              </a:extLst>
            </p:cNvPr>
            <p:cNvCxnSpPr>
              <a:cxnSpLocks/>
            </p:cNvCxnSpPr>
            <p:nvPr/>
          </p:nvCxnSpPr>
          <p:spPr>
            <a:xfrm>
              <a:off x="419477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46E66E7-D0D4-4CA1-365D-72B6FFFC4886}"/>
                </a:ext>
              </a:extLst>
            </p:cNvPr>
            <p:cNvCxnSpPr>
              <a:cxnSpLocks/>
            </p:cNvCxnSpPr>
            <p:nvPr/>
          </p:nvCxnSpPr>
          <p:spPr>
            <a:xfrm>
              <a:off x="437211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35EBC3-B02C-7A63-2F65-28B3D911D24F}"/>
                </a:ext>
              </a:extLst>
            </p:cNvPr>
            <p:cNvCxnSpPr>
              <a:cxnSpLocks/>
            </p:cNvCxnSpPr>
            <p:nvPr/>
          </p:nvCxnSpPr>
          <p:spPr>
            <a:xfrm>
              <a:off x="454946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014AF19-1BC5-CCFB-338B-AEA42A64372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449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A251873-D564-CAC3-E3A0-2FBFA0D3609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601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D8E5E97-713D-CA6C-DB09-14A59C421753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754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BFC4A49-26A9-38FE-2401-755200942E52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906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66E8471-E183-AC0A-8FFA-31AAF52A2C8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059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CAFD752-04D0-BAE9-E708-77F7FBD75B78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211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3A3E856-8F11-FDF5-71FE-AB294D6B87BD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363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7DBC67D-D4C7-9071-CE10-313DA468768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516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F45893-130B-5FFD-318C-044FD2354E18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668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F5F760C-A887-DFB8-868E-718426B49706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821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6FBDFD6-F97D-7C2D-5801-A513EE580CA3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973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6450F29-FA16-BB8F-D447-DE5678967882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125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7530817-CD24-AB74-2B4D-752D23585FDD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278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7090FFD-855B-88AF-9834-EE09F432F95F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430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B1E72BD-8D54-563B-5E12-0580802B3D41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583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9FFD0CB0-A902-7624-DBDA-86A2B1362EF9}"/>
              </a:ext>
            </a:extLst>
          </p:cNvPr>
          <p:cNvSpPr txBox="1"/>
          <p:nvPr/>
        </p:nvSpPr>
        <p:spPr>
          <a:xfrm>
            <a:off x="2342690" y="5222959"/>
            <a:ext cx="2041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US" sz="1600" b="1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2E126-4623-2370-6F6E-EE6FB3CBAF80}"/>
              </a:ext>
            </a:extLst>
          </p:cNvPr>
          <p:cNvSpPr txBox="1"/>
          <p:nvPr/>
        </p:nvSpPr>
        <p:spPr>
          <a:xfrm>
            <a:off x="4442342" y="14257"/>
            <a:ext cx="3307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Drawing </a:t>
            </a: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</a:rPr>
              <a:t>Geometric Shapes</a:t>
            </a:r>
            <a:endParaRPr lang="en-US" sz="2000" b="1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22B330-5D1A-6FF2-92A7-F358D351A961}"/>
              </a:ext>
            </a:extLst>
          </p:cNvPr>
          <p:cNvSpPr/>
          <p:nvPr/>
        </p:nvSpPr>
        <p:spPr>
          <a:xfrm>
            <a:off x="7598308" y="4883865"/>
            <a:ext cx="2326321" cy="1121189"/>
          </a:xfrm>
          <a:prstGeom prst="ellipse">
            <a:avLst/>
          </a:prstGeom>
          <a:noFill/>
          <a:ln w="38100">
            <a:solidFill>
              <a:srgbClr val="3CDC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23875E-EBE2-029B-D4D2-EDE2DFE7E4A9}"/>
              </a:ext>
            </a:extLst>
          </p:cNvPr>
          <p:cNvSpPr/>
          <p:nvPr/>
        </p:nvSpPr>
        <p:spPr>
          <a:xfrm>
            <a:off x="7593830" y="4860094"/>
            <a:ext cx="2354191" cy="1168731"/>
          </a:xfrm>
          <a:prstGeom prst="rect">
            <a:avLst/>
          </a:prstGeom>
          <a:noFill/>
          <a:ln w="28575">
            <a:solidFill>
              <a:srgbClr val="FF808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528FE8-23B2-881B-9589-866C4944F56A}"/>
              </a:ext>
            </a:extLst>
          </p:cNvPr>
          <p:cNvSpPr/>
          <p:nvPr/>
        </p:nvSpPr>
        <p:spPr>
          <a:xfrm>
            <a:off x="2308872" y="4509306"/>
            <a:ext cx="2013892" cy="2013892"/>
          </a:xfrm>
          <a:prstGeom prst="ellipse">
            <a:avLst/>
          </a:prstGeom>
          <a:noFill/>
          <a:ln w="38100">
            <a:solidFill>
              <a:srgbClr val="3CDC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9AF969-4AF1-F0EC-2CCA-E0092A9EFEEC}"/>
              </a:ext>
            </a:extLst>
          </p:cNvPr>
          <p:cNvCxnSpPr>
            <a:cxnSpLocks/>
            <a:stCxn id="18" idx="1"/>
            <a:endCxn id="13" idx="4"/>
          </p:cNvCxnSpPr>
          <p:nvPr/>
        </p:nvCxnSpPr>
        <p:spPr>
          <a:xfrm>
            <a:off x="3288674" y="5472786"/>
            <a:ext cx="27144" cy="1050412"/>
          </a:xfrm>
          <a:prstGeom prst="line">
            <a:avLst/>
          </a:prstGeom>
          <a:ln w="28575">
            <a:solidFill>
              <a:srgbClr val="FF80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A99E0C-FD3A-3F98-0EFB-01B458E0B7BA}"/>
              </a:ext>
            </a:extLst>
          </p:cNvPr>
          <p:cNvSpPr txBox="1"/>
          <p:nvPr/>
        </p:nvSpPr>
        <p:spPr>
          <a:xfrm rot="16200000">
            <a:off x="2682401" y="5912822"/>
            <a:ext cx="951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endParaRPr lang="en-US" sz="1600" b="1" dirty="0">
              <a:solidFill>
                <a:srgbClr val="3F3D5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37FAB2-79D0-4C39-95B0-C980F95BDFC6}"/>
              </a:ext>
            </a:extLst>
          </p:cNvPr>
          <p:cNvSpPr/>
          <p:nvPr/>
        </p:nvSpPr>
        <p:spPr>
          <a:xfrm>
            <a:off x="3274465" y="5458577"/>
            <a:ext cx="97027" cy="97027"/>
          </a:xfrm>
          <a:prstGeom prst="ellipse">
            <a:avLst/>
          </a:prstGeom>
          <a:solidFill>
            <a:srgbClr val="3CD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21447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BDE6F11-28A8-3AFE-4326-93876177E990}"/>
              </a:ext>
            </a:extLst>
          </p:cNvPr>
          <p:cNvGrpSpPr/>
          <p:nvPr/>
        </p:nvGrpSpPr>
        <p:grpSpPr>
          <a:xfrm>
            <a:off x="7924215" y="4353107"/>
            <a:ext cx="2961588" cy="2357609"/>
            <a:chOff x="1913640" y="4323256"/>
            <a:chExt cx="2961588" cy="2357609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5F1D40F-71E1-62B5-7C15-02BB2548C6A0}"/>
                </a:ext>
              </a:extLst>
            </p:cNvPr>
            <p:cNvCxnSpPr>
              <a:cxnSpLocks/>
            </p:cNvCxnSpPr>
            <p:nvPr/>
          </p:nvCxnSpPr>
          <p:spPr>
            <a:xfrm>
              <a:off x="206663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B669F62-9A55-2974-A7F2-BE5A7286D625}"/>
                </a:ext>
              </a:extLst>
            </p:cNvPr>
            <p:cNvCxnSpPr>
              <a:cxnSpLocks/>
            </p:cNvCxnSpPr>
            <p:nvPr/>
          </p:nvCxnSpPr>
          <p:spPr>
            <a:xfrm>
              <a:off x="224397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9035A5B-CEBF-A2CF-5CDF-07ABEC2DFFBF}"/>
                </a:ext>
              </a:extLst>
            </p:cNvPr>
            <p:cNvCxnSpPr>
              <a:cxnSpLocks/>
            </p:cNvCxnSpPr>
            <p:nvPr/>
          </p:nvCxnSpPr>
          <p:spPr>
            <a:xfrm>
              <a:off x="242132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AE26D4C-7A18-1CAC-6048-C0D24B737F04}"/>
                </a:ext>
              </a:extLst>
            </p:cNvPr>
            <p:cNvCxnSpPr>
              <a:cxnSpLocks/>
            </p:cNvCxnSpPr>
            <p:nvPr/>
          </p:nvCxnSpPr>
          <p:spPr>
            <a:xfrm>
              <a:off x="259866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48CE456-FCFA-AC1B-3BA9-0B4A5E04EA01}"/>
                </a:ext>
              </a:extLst>
            </p:cNvPr>
            <p:cNvCxnSpPr>
              <a:cxnSpLocks/>
            </p:cNvCxnSpPr>
            <p:nvPr/>
          </p:nvCxnSpPr>
          <p:spPr>
            <a:xfrm>
              <a:off x="277601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7A923829-6A75-5EA2-0478-6ED9D977D409}"/>
                </a:ext>
              </a:extLst>
            </p:cNvPr>
            <p:cNvCxnSpPr>
              <a:cxnSpLocks/>
            </p:cNvCxnSpPr>
            <p:nvPr/>
          </p:nvCxnSpPr>
          <p:spPr>
            <a:xfrm>
              <a:off x="295335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26ED5F1-BD37-C339-502B-81114ACD4206}"/>
                </a:ext>
              </a:extLst>
            </p:cNvPr>
            <p:cNvCxnSpPr>
              <a:cxnSpLocks/>
            </p:cNvCxnSpPr>
            <p:nvPr/>
          </p:nvCxnSpPr>
          <p:spPr>
            <a:xfrm>
              <a:off x="313070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7FD7F15-23C2-DE43-C07B-E10DA0C714AF}"/>
                </a:ext>
              </a:extLst>
            </p:cNvPr>
            <p:cNvCxnSpPr>
              <a:cxnSpLocks/>
            </p:cNvCxnSpPr>
            <p:nvPr/>
          </p:nvCxnSpPr>
          <p:spPr>
            <a:xfrm>
              <a:off x="330804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ED6D623-5BBC-0752-B7C5-6A576E83A2DF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9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F66E62B-3987-A87E-CA00-36E2B966C551}"/>
                </a:ext>
              </a:extLst>
            </p:cNvPr>
            <p:cNvCxnSpPr>
              <a:cxnSpLocks/>
            </p:cNvCxnSpPr>
            <p:nvPr/>
          </p:nvCxnSpPr>
          <p:spPr>
            <a:xfrm>
              <a:off x="366273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1E2B36B-33D2-915E-7E03-A6500607B2F2}"/>
                </a:ext>
              </a:extLst>
            </p:cNvPr>
            <p:cNvCxnSpPr>
              <a:cxnSpLocks/>
            </p:cNvCxnSpPr>
            <p:nvPr/>
          </p:nvCxnSpPr>
          <p:spPr>
            <a:xfrm>
              <a:off x="384008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E5ECF16-7CA1-0B69-1A01-7F3E10D4B000}"/>
                </a:ext>
              </a:extLst>
            </p:cNvPr>
            <p:cNvCxnSpPr>
              <a:cxnSpLocks/>
            </p:cNvCxnSpPr>
            <p:nvPr/>
          </p:nvCxnSpPr>
          <p:spPr>
            <a:xfrm>
              <a:off x="401742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4D5D141-91E5-16D4-D417-BAF991A18BF6}"/>
                </a:ext>
              </a:extLst>
            </p:cNvPr>
            <p:cNvCxnSpPr>
              <a:cxnSpLocks/>
            </p:cNvCxnSpPr>
            <p:nvPr/>
          </p:nvCxnSpPr>
          <p:spPr>
            <a:xfrm>
              <a:off x="419477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72FCB2F-EEF4-56A4-8D85-01DA740696E1}"/>
                </a:ext>
              </a:extLst>
            </p:cNvPr>
            <p:cNvCxnSpPr>
              <a:cxnSpLocks/>
            </p:cNvCxnSpPr>
            <p:nvPr/>
          </p:nvCxnSpPr>
          <p:spPr>
            <a:xfrm>
              <a:off x="437211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F417C0D-EC46-7D6E-E61D-A67752138802}"/>
                </a:ext>
              </a:extLst>
            </p:cNvPr>
            <p:cNvCxnSpPr>
              <a:cxnSpLocks/>
            </p:cNvCxnSpPr>
            <p:nvPr/>
          </p:nvCxnSpPr>
          <p:spPr>
            <a:xfrm>
              <a:off x="454946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9F437A1-E062-5AEC-EA6B-9DD6E9423E02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449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E156A2C-F804-B2DB-43B2-0DFEA052DCE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601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F8C40C7-68F6-092D-89DC-B9C4F27577C6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754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BF82CA2-233D-8750-0E48-C9011BA3D033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906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213812-E597-F379-0D57-5FA0DC0A3D1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059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3B52A86-0A36-8A2C-8303-ADE2EB47A4B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211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D5BDF1D-0618-5A5E-29C9-61C0E1E2D834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363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F6631DC-06CB-BE1A-B578-40C497EFFCF4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516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8F4E0E5-1D7D-40BC-9C35-2F507285EF0C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668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BBBA730-5024-8A51-CFB6-8D5F16327FB3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821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74203F0-01E3-80C3-2CB7-C059872AB4E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973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C1EEFA4-80E7-3666-EC5D-7C80F08C4E2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125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CC41A2A-ACB0-5347-D384-F134DD8941F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278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4C36862-9136-1B55-4008-38CEC1FBC086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430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E7EFDF0-1713-AB0B-BC8C-0D94DE93C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583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7B6E41F-B8CD-5037-F0FA-589D711B7EAF}"/>
                </a:ext>
              </a:extLst>
            </p:cNvPr>
            <p:cNvCxnSpPr>
              <a:cxnSpLocks/>
            </p:cNvCxnSpPr>
            <p:nvPr/>
          </p:nvCxnSpPr>
          <p:spPr>
            <a:xfrm>
              <a:off x="2066040" y="5516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E149A0B-9409-EEE2-2949-D613BFB030FB}"/>
              </a:ext>
            </a:extLst>
          </p:cNvPr>
          <p:cNvGrpSpPr/>
          <p:nvPr/>
        </p:nvGrpSpPr>
        <p:grpSpPr>
          <a:xfrm>
            <a:off x="4695731" y="4353107"/>
            <a:ext cx="2809188" cy="2357609"/>
            <a:chOff x="1913640" y="4323256"/>
            <a:chExt cx="2809188" cy="2357609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62931AB-9084-47D8-B7BE-C9D9B4E69AE9}"/>
                </a:ext>
              </a:extLst>
            </p:cNvPr>
            <p:cNvCxnSpPr>
              <a:cxnSpLocks/>
            </p:cNvCxnSpPr>
            <p:nvPr/>
          </p:nvCxnSpPr>
          <p:spPr>
            <a:xfrm>
              <a:off x="206663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B040500-42D4-3981-742F-6CF6DBC58307}"/>
                </a:ext>
              </a:extLst>
            </p:cNvPr>
            <p:cNvCxnSpPr>
              <a:cxnSpLocks/>
            </p:cNvCxnSpPr>
            <p:nvPr/>
          </p:nvCxnSpPr>
          <p:spPr>
            <a:xfrm>
              <a:off x="224397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43FB9D6-21BC-1E68-F2F3-8AE2DA691595}"/>
                </a:ext>
              </a:extLst>
            </p:cNvPr>
            <p:cNvCxnSpPr>
              <a:cxnSpLocks/>
            </p:cNvCxnSpPr>
            <p:nvPr/>
          </p:nvCxnSpPr>
          <p:spPr>
            <a:xfrm>
              <a:off x="242132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C7821BE-3E5F-0B6B-0862-738F5626312B}"/>
                </a:ext>
              </a:extLst>
            </p:cNvPr>
            <p:cNvCxnSpPr>
              <a:cxnSpLocks/>
            </p:cNvCxnSpPr>
            <p:nvPr/>
          </p:nvCxnSpPr>
          <p:spPr>
            <a:xfrm>
              <a:off x="259866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490FEB6-B62D-3CA8-BC87-5608868FDBDF}"/>
                </a:ext>
              </a:extLst>
            </p:cNvPr>
            <p:cNvCxnSpPr>
              <a:cxnSpLocks/>
            </p:cNvCxnSpPr>
            <p:nvPr/>
          </p:nvCxnSpPr>
          <p:spPr>
            <a:xfrm>
              <a:off x="277601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A97F4FF-C2AA-BA20-F6FC-F96D12012118}"/>
                </a:ext>
              </a:extLst>
            </p:cNvPr>
            <p:cNvCxnSpPr>
              <a:cxnSpLocks/>
            </p:cNvCxnSpPr>
            <p:nvPr/>
          </p:nvCxnSpPr>
          <p:spPr>
            <a:xfrm>
              <a:off x="295335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82F8B10-A6A1-A94E-39E9-E85AB39D1A35}"/>
                </a:ext>
              </a:extLst>
            </p:cNvPr>
            <p:cNvCxnSpPr>
              <a:cxnSpLocks/>
            </p:cNvCxnSpPr>
            <p:nvPr/>
          </p:nvCxnSpPr>
          <p:spPr>
            <a:xfrm>
              <a:off x="313070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4F1D8AA-828C-6A36-8106-946D00301506}"/>
                </a:ext>
              </a:extLst>
            </p:cNvPr>
            <p:cNvCxnSpPr>
              <a:cxnSpLocks/>
            </p:cNvCxnSpPr>
            <p:nvPr/>
          </p:nvCxnSpPr>
          <p:spPr>
            <a:xfrm>
              <a:off x="330804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697451C-48F0-2992-D027-9095A37B66FB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9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F3D92AC-54AC-C036-E852-75FEC8111D07}"/>
                </a:ext>
              </a:extLst>
            </p:cNvPr>
            <p:cNvCxnSpPr>
              <a:cxnSpLocks/>
            </p:cNvCxnSpPr>
            <p:nvPr/>
          </p:nvCxnSpPr>
          <p:spPr>
            <a:xfrm>
              <a:off x="366273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7A94AF-9947-63EE-47A3-0B5B2A1CE35D}"/>
                </a:ext>
              </a:extLst>
            </p:cNvPr>
            <p:cNvCxnSpPr>
              <a:cxnSpLocks/>
            </p:cNvCxnSpPr>
            <p:nvPr/>
          </p:nvCxnSpPr>
          <p:spPr>
            <a:xfrm>
              <a:off x="384008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94A087F-C828-7FF2-B6BE-1C00F408D139}"/>
                </a:ext>
              </a:extLst>
            </p:cNvPr>
            <p:cNvCxnSpPr>
              <a:cxnSpLocks/>
            </p:cNvCxnSpPr>
            <p:nvPr/>
          </p:nvCxnSpPr>
          <p:spPr>
            <a:xfrm>
              <a:off x="401742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53F2C5C-3F53-4808-F723-C60AE2FA728C}"/>
                </a:ext>
              </a:extLst>
            </p:cNvPr>
            <p:cNvCxnSpPr>
              <a:cxnSpLocks/>
            </p:cNvCxnSpPr>
            <p:nvPr/>
          </p:nvCxnSpPr>
          <p:spPr>
            <a:xfrm>
              <a:off x="419477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D9AFD36-6D51-0C37-87F6-8381B830EC15}"/>
                </a:ext>
              </a:extLst>
            </p:cNvPr>
            <p:cNvCxnSpPr>
              <a:cxnSpLocks/>
            </p:cNvCxnSpPr>
            <p:nvPr/>
          </p:nvCxnSpPr>
          <p:spPr>
            <a:xfrm>
              <a:off x="437211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64FA16A-2A59-5D8B-4BC1-06DCA18064A7}"/>
                </a:ext>
              </a:extLst>
            </p:cNvPr>
            <p:cNvCxnSpPr>
              <a:cxnSpLocks/>
            </p:cNvCxnSpPr>
            <p:nvPr/>
          </p:nvCxnSpPr>
          <p:spPr>
            <a:xfrm>
              <a:off x="454946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8B1CB37-E0FD-80A6-2B47-17CFFC093E7F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449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89FAAD-C314-8AA1-7E99-B33F6A499B36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601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C96821C-06C6-BB23-937E-5CE6490BFB2A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754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B12CEA1-E64B-6585-F000-7344B6994546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906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5304BFE-E741-7031-F54D-885634C82083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059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F293B0F-23F9-0ECC-3647-078192BB6A23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211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0E469C91-8247-3A82-8139-54DBC2F433DA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363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9D001F4-767F-6699-6AD4-700574B62175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516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0DA2918F-275D-B47D-96E2-1EA1C3B4D040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668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08EB3D1-73D3-842F-ED15-54C238FFA321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821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8D02911-32C7-369B-4D90-0C1C164FFCB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973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80EBCDA-619D-1160-87CE-315C9FE143F3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125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F83D141D-E0F9-8282-A6CE-2D94AAAF851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278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CF28C81-CD83-3D64-6861-D694BA254F01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430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07741B0-C90C-3212-12DE-46342A55688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583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94CD4C4-6FE5-4F1A-DF35-89025647C8A3}"/>
              </a:ext>
            </a:extLst>
          </p:cNvPr>
          <p:cNvSpPr/>
          <p:nvPr/>
        </p:nvSpPr>
        <p:spPr>
          <a:xfrm>
            <a:off x="0" y="0"/>
            <a:ext cx="12192000" cy="428625"/>
          </a:xfrm>
          <a:prstGeom prst="rect">
            <a:avLst/>
          </a:prstGeom>
          <a:solidFill>
            <a:srgbClr val="3CD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2DEC49-8F03-EFF6-F753-82E4B0A2E8EA}"/>
              </a:ext>
            </a:extLst>
          </p:cNvPr>
          <p:cNvSpPr txBox="1"/>
          <p:nvPr/>
        </p:nvSpPr>
        <p:spPr>
          <a:xfrm>
            <a:off x="5011096" y="1041912"/>
            <a:ext cx="2169811" cy="369332"/>
          </a:xfrm>
          <a:prstGeom prst="rect">
            <a:avLst/>
          </a:prstGeom>
          <a:solidFill>
            <a:srgbClr val="3CDC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202124"/>
                </a:solidFill>
                <a:latin typeface="Roboto" panose="02000000000000000000" pitchFamily="2" charset="0"/>
              </a:rPr>
              <a:t>drawArc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( )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80410-CFCC-15B2-5DBE-E3C3B24CA9F1}"/>
              </a:ext>
            </a:extLst>
          </p:cNvPr>
          <p:cNvSpPr txBox="1"/>
          <p:nvPr/>
        </p:nvSpPr>
        <p:spPr>
          <a:xfrm>
            <a:off x="4682404" y="1744226"/>
            <a:ext cx="2809188" cy="181588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canvas.drawArc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startAngle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sweepAngle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useCenter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paint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62B3F1-EE5D-9692-5B7E-2F82063AFE90}"/>
              </a:ext>
            </a:extLst>
          </p:cNvPr>
          <p:cNvGrpSpPr/>
          <p:nvPr/>
        </p:nvGrpSpPr>
        <p:grpSpPr>
          <a:xfrm>
            <a:off x="1458596" y="4323256"/>
            <a:ext cx="2809188" cy="2357609"/>
            <a:chOff x="1913640" y="4323256"/>
            <a:chExt cx="2809188" cy="2357609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D7D9C1B-C37F-53A9-A4FC-07870FD93DA0}"/>
                </a:ext>
              </a:extLst>
            </p:cNvPr>
            <p:cNvCxnSpPr>
              <a:cxnSpLocks/>
            </p:cNvCxnSpPr>
            <p:nvPr/>
          </p:nvCxnSpPr>
          <p:spPr>
            <a:xfrm>
              <a:off x="206663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DBA218-2CB9-DB0E-A17F-35389F89DD6B}"/>
                </a:ext>
              </a:extLst>
            </p:cNvPr>
            <p:cNvCxnSpPr>
              <a:cxnSpLocks/>
            </p:cNvCxnSpPr>
            <p:nvPr/>
          </p:nvCxnSpPr>
          <p:spPr>
            <a:xfrm>
              <a:off x="224397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85D2B45-B266-951D-C7EA-83C3E2F56C75}"/>
                </a:ext>
              </a:extLst>
            </p:cNvPr>
            <p:cNvCxnSpPr>
              <a:cxnSpLocks/>
            </p:cNvCxnSpPr>
            <p:nvPr/>
          </p:nvCxnSpPr>
          <p:spPr>
            <a:xfrm>
              <a:off x="242132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8E458E-C304-EDB0-7C23-E4072998A9A4}"/>
                </a:ext>
              </a:extLst>
            </p:cNvPr>
            <p:cNvCxnSpPr>
              <a:cxnSpLocks/>
            </p:cNvCxnSpPr>
            <p:nvPr/>
          </p:nvCxnSpPr>
          <p:spPr>
            <a:xfrm>
              <a:off x="259866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84E2528-A1C3-5991-1757-BF119013B3BD}"/>
                </a:ext>
              </a:extLst>
            </p:cNvPr>
            <p:cNvCxnSpPr>
              <a:cxnSpLocks/>
            </p:cNvCxnSpPr>
            <p:nvPr/>
          </p:nvCxnSpPr>
          <p:spPr>
            <a:xfrm>
              <a:off x="277601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B0BCADD-0C9E-1500-CA7D-0EF3431F40B1}"/>
                </a:ext>
              </a:extLst>
            </p:cNvPr>
            <p:cNvCxnSpPr>
              <a:cxnSpLocks/>
            </p:cNvCxnSpPr>
            <p:nvPr/>
          </p:nvCxnSpPr>
          <p:spPr>
            <a:xfrm>
              <a:off x="295335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62068D3-6151-8F8C-6C66-8806DB000F52}"/>
                </a:ext>
              </a:extLst>
            </p:cNvPr>
            <p:cNvCxnSpPr>
              <a:cxnSpLocks/>
            </p:cNvCxnSpPr>
            <p:nvPr/>
          </p:nvCxnSpPr>
          <p:spPr>
            <a:xfrm>
              <a:off x="313070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D3A8AB-E35D-D993-B7C0-EE98DD39B446}"/>
                </a:ext>
              </a:extLst>
            </p:cNvPr>
            <p:cNvCxnSpPr>
              <a:cxnSpLocks/>
            </p:cNvCxnSpPr>
            <p:nvPr/>
          </p:nvCxnSpPr>
          <p:spPr>
            <a:xfrm>
              <a:off x="330804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628DD1-385C-EFA7-3F17-7963B60769F7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9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CFB5293-D791-4E63-D075-248A025377FB}"/>
                </a:ext>
              </a:extLst>
            </p:cNvPr>
            <p:cNvCxnSpPr>
              <a:cxnSpLocks/>
            </p:cNvCxnSpPr>
            <p:nvPr/>
          </p:nvCxnSpPr>
          <p:spPr>
            <a:xfrm>
              <a:off x="366273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7C613A1-0510-830E-260A-9E907B3CEBFD}"/>
                </a:ext>
              </a:extLst>
            </p:cNvPr>
            <p:cNvCxnSpPr>
              <a:cxnSpLocks/>
            </p:cNvCxnSpPr>
            <p:nvPr/>
          </p:nvCxnSpPr>
          <p:spPr>
            <a:xfrm>
              <a:off x="384008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04E619E-B27F-3FE6-BE26-99F3C0E8EDAE}"/>
                </a:ext>
              </a:extLst>
            </p:cNvPr>
            <p:cNvCxnSpPr>
              <a:cxnSpLocks/>
            </p:cNvCxnSpPr>
            <p:nvPr/>
          </p:nvCxnSpPr>
          <p:spPr>
            <a:xfrm>
              <a:off x="401742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A97E0F9-5D73-BCC6-D922-AFDF397ECAFC}"/>
                </a:ext>
              </a:extLst>
            </p:cNvPr>
            <p:cNvCxnSpPr>
              <a:cxnSpLocks/>
            </p:cNvCxnSpPr>
            <p:nvPr/>
          </p:nvCxnSpPr>
          <p:spPr>
            <a:xfrm>
              <a:off x="419477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22D62A8-F965-56AF-474F-F78881C9D0EF}"/>
                </a:ext>
              </a:extLst>
            </p:cNvPr>
            <p:cNvCxnSpPr>
              <a:cxnSpLocks/>
            </p:cNvCxnSpPr>
            <p:nvPr/>
          </p:nvCxnSpPr>
          <p:spPr>
            <a:xfrm>
              <a:off x="437211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054F59B-CB7C-F00D-AB5A-0644DD50C771}"/>
                </a:ext>
              </a:extLst>
            </p:cNvPr>
            <p:cNvCxnSpPr>
              <a:cxnSpLocks/>
            </p:cNvCxnSpPr>
            <p:nvPr/>
          </p:nvCxnSpPr>
          <p:spPr>
            <a:xfrm>
              <a:off x="454946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890A4EC-539D-3A62-0A59-E217B2052264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449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1795F21-CDF2-049C-F319-FD4D90A0825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601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8FF62EC-7CBF-F354-12C0-E6D8B803B50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754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EFA252A-3B5E-AC11-843E-E2112F2F8D88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906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0FB4EEB-B81C-4783-7F04-BF519377092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059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687EA3E-48FB-5E55-3B70-036C0FC6E90B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211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9CBA90F-14BD-190C-9C6B-FCCF9F309BDF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363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EF192EE-A4A1-CA5C-166B-40AEF9AFDC3F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516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076C54F-6407-309F-5497-CBCA2BD1DC8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668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1B16751-8E9E-0FEA-A5B7-C217EE6369B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821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820C0D5-851A-3D3F-E585-47E6C320869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973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F6EA329-7AA0-18A8-81BF-763C6831605C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125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A0885E6-FCCE-45BF-A7EC-624C2EDEA76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278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AFA7627-7C17-E971-A066-10AA333DB2C1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430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60F5443-53C7-78ED-D376-CF13996ED0E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583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9FFD0CB0-A902-7624-DBDA-86A2B1362EF9}"/>
              </a:ext>
            </a:extLst>
          </p:cNvPr>
          <p:cNvSpPr txBox="1"/>
          <p:nvPr/>
        </p:nvSpPr>
        <p:spPr>
          <a:xfrm>
            <a:off x="2392258" y="6519446"/>
            <a:ext cx="942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sweep</a:t>
            </a:r>
            <a:r>
              <a:rPr lang="en-US" sz="1600" b="1" baseline="30000" dirty="0" err="1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sz="1600" b="1" baseline="30000" dirty="0">
              <a:solidFill>
                <a:srgbClr val="3F3D5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2EF929-FD69-70E5-E22A-2131F3184825}"/>
              </a:ext>
            </a:extLst>
          </p:cNvPr>
          <p:cNvSpPr txBox="1"/>
          <p:nvPr/>
        </p:nvSpPr>
        <p:spPr>
          <a:xfrm>
            <a:off x="4442342" y="14257"/>
            <a:ext cx="3307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Drawing </a:t>
            </a: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</a:rPr>
              <a:t>Geometric Shapes</a:t>
            </a:r>
            <a:endParaRPr lang="en-US" sz="2000" b="1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049BE78-52F7-DF31-789F-06879148A4F6}"/>
              </a:ext>
            </a:extLst>
          </p:cNvPr>
          <p:cNvGrpSpPr/>
          <p:nvPr/>
        </p:nvGrpSpPr>
        <p:grpSpPr>
          <a:xfrm>
            <a:off x="1919990" y="4147051"/>
            <a:ext cx="1886400" cy="2436001"/>
            <a:chOff x="1735266" y="4147051"/>
            <a:chExt cx="1886400" cy="2436001"/>
          </a:xfrm>
        </p:grpSpPr>
        <p:pic>
          <p:nvPicPr>
            <p:cNvPr id="105" name="Graphic 104">
              <a:extLst>
                <a:ext uri="{FF2B5EF4-FFF2-40B4-BE49-F238E27FC236}">
                  <a16:creationId xmlns:a16="http://schemas.microsoft.com/office/drawing/2014/main" id="{6565E06D-3D2D-7E0B-45E4-25EDB3DB7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76255" y="5363852"/>
              <a:ext cx="939800" cy="1219200"/>
            </a:xfrm>
            <a:prstGeom prst="rect">
              <a:avLst/>
            </a:prstGeom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28D652F9-0DD1-ADC8-E967-9D2E5525D26B}"/>
                </a:ext>
              </a:extLst>
            </p:cNvPr>
            <p:cNvSpPr/>
            <p:nvPr/>
          </p:nvSpPr>
          <p:spPr>
            <a:xfrm>
              <a:off x="1735266" y="4147051"/>
              <a:ext cx="1886400" cy="2433600"/>
            </a:xfrm>
            <a:prstGeom prst="rect">
              <a:avLst/>
            </a:prstGeom>
            <a:noFill/>
            <a:ln w="28575">
              <a:solidFill>
                <a:srgbClr val="FF80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R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5C9D5184-57B1-D8FE-6074-6D0A54FE7C8A}"/>
              </a:ext>
            </a:extLst>
          </p:cNvPr>
          <p:cNvGrpSpPr/>
          <p:nvPr/>
        </p:nvGrpSpPr>
        <p:grpSpPr>
          <a:xfrm>
            <a:off x="5154646" y="4183287"/>
            <a:ext cx="1891359" cy="2455016"/>
            <a:chOff x="4968786" y="4183287"/>
            <a:chExt cx="1891359" cy="2455016"/>
          </a:xfrm>
        </p:grpSpPr>
        <p:pic>
          <p:nvPicPr>
            <p:cNvPr id="175" name="Graphic 174">
              <a:extLst>
                <a:ext uri="{FF2B5EF4-FFF2-40B4-BE49-F238E27FC236}">
                  <a16:creationId xmlns:a16="http://schemas.microsoft.com/office/drawing/2014/main" id="{40D0ED41-E787-E316-ECAC-72002619E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07645" y="5393703"/>
              <a:ext cx="952500" cy="1244600"/>
            </a:xfrm>
            <a:prstGeom prst="rect">
              <a:avLst/>
            </a:prstGeom>
          </p:spPr>
        </p:pic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987F3F78-B92E-442D-62FE-904557EE9C36}"/>
                </a:ext>
              </a:extLst>
            </p:cNvPr>
            <p:cNvSpPr/>
            <p:nvPr/>
          </p:nvSpPr>
          <p:spPr>
            <a:xfrm>
              <a:off x="4968786" y="4183287"/>
              <a:ext cx="1886400" cy="2433600"/>
            </a:xfrm>
            <a:prstGeom prst="rect">
              <a:avLst/>
            </a:prstGeom>
            <a:noFill/>
            <a:ln w="28575">
              <a:solidFill>
                <a:srgbClr val="FF80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R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D590EEC7-43CD-54E2-0A4D-2D35486D42F2}"/>
              </a:ext>
            </a:extLst>
          </p:cNvPr>
          <p:cNvGrpSpPr/>
          <p:nvPr/>
        </p:nvGrpSpPr>
        <p:grpSpPr>
          <a:xfrm>
            <a:off x="8461809" y="4179303"/>
            <a:ext cx="1886400" cy="2433600"/>
            <a:chOff x="8173931" y="4179303"/>
            <a:chExt cx="1886400" cy="2433600"/>
          </a:xfrm>
        </p:grpSpPr>
        <p:pic>
          <p:nvPicPr>
            <p:cNvPr id="107" name="Graphic 106">
              <a:extLst>
                <a:ext uri="{FF2B5EF4-FFF2-40B4-BE49-F238E27FC236}">
                  <a16:creationId xmlns:a16="http://schemas.microsoft.com/office/drawing/2014/main" id="{AC8B19C9-7D88-4297-8058-A9918ED9F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117131" y="5393703"/>
              <a:ext cx="939800" cy="1219200"/>
            </a:xfrm>
            <a:prstGeom prst="rect">
              <a:avLst/>
            </a:prstGeom>
          </p:spPr>
        </p:pic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5E86A72-1EB9-09B2-0E48-E27B0028C77A}"/>
                </a:ext>
              </a:extLst>
            </p:cNvPr>
            <p:cNvSpPr/>
            <p:nvPr/>
          </p:nvSpPr>
          <p:spPr>
            <a:xfrm>
              <a:off x="8173931" y="4179303"/>
              <a:ext cx="1886400" cy="2433600"/>
            </a:xfrm>
            <a:prstGeom prst="rect">
              <a:avLst/>
            </a:prstGeom>
            <a:noFill/>
            <a:ln w="28575">
              <a:solidFill>
                <a:srgbClr val="FF80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R"/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9DC9B7D8-232D-0693-9D28-862916F9F355}"/>
              </a:ext>
            </a:extLst>
          </p:cNvPr>
          <p:cNvSpPr txBox="1"/>
          <p:nvPr/>
        </p:nvSpPr>
        <p:spPr>
          <a:xfrm>
            <a:off x="3740325" y="5203161"/>
            <a:ext cx="942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1600" b="1" baseline="30000" dirty="0" err="1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sz="1600" b="1" baseline="30000" dirty="0">
              <a:solidFill>
                <a:srgbClr val="3F3D5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BB7A126-3A9D-CE1E-B0CD-A884DACF3FD2}"/>
              </a:ext>
            </a:extLst>
          </p:cNvPr>
          <p:cNvSpPr txBox="1"/>
          <p:nvPr/>
        </p:nvSpPr>
        <p:spPr>
          <a:xfrm>
            <a:off x="1930396" y="4091930"/>
            <a:ext cx="195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useCenter</a:t>
            </a:r>
            <a:r>
              <a:rPr lang="en-US" sz="1600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endParaRPr lang="en-US" sz="1600" baseline="30000" dirty="0">
              <a:solidFill>
                <a:srgbClr val="3F3D5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5F925EA-BEF5-787A-A106-B16871DADE35}"/>
              </a:ext>
            </a:extLst>
          </p:cNvPr>
          <p:cNvSpPr txBox="1"/>
          <p:nvPr/>
        </p:nvSpPr>
        <p:spPr>
          <a:xfrm>
            <a:off x="5097329" y="4125865"/>
            <a:ext cx="2057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useCenter</a:t>
            </a:r>
            <a:r>
              <a:rPr lang="en-US" sz="1600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endParaRPr lang="en-US" sz="1600" baseline="30000" dirty="0">
              <a:solidFill>
                <a:srgbClr val="3F3D5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AE2940E-47AE-C74D-CEB8-DFD9F8CA4AE2}"/>
              </a:ext>
            </a:extLst>
          </p:cNvPr>
          <p:cNvSpPr txBox="1"/>
          <p:nvPr/>
        </p:nvSpPr>
        <p:spPr>
          <a:xfrm>
            <a:off x="8402035" y="4157627"/>
            <a:ext cx="208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useCenter</a:t>
            </a:r>
            <a:r>
              <a:rPr lang="en-US" sz="1600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endParaRPr lang="en-US" sz="1600" baseline="30000" dirty="0">
              <a:solidFill>
                <a:srgbClr val="3F3D5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111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4CD4C4-6FE5-4F1A-DF35-89025647C8A3}"/>
              </a:ext>
            </a:extLst>
          </p:cNvPr>
          <p:cNvSpPr/>
          <p:nvPr/>
        </p:nvSpPr>
        <p:spPr>
          <a:xfrm>
            <a:off x="0" y="0"/>
            <a:ext cx="12192000" cy="428625"/>
          </a:xfrm>
          <a:prstGeom prst="rect">
            <a:avLst/>
          </a:prstGeom>
          <a:solidFill>
            <a:srgbClr val="3CD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2DEC49-8F03-EFF6-F753-82E4B0A2E8EA}"/>
              </a:ext>
            </a:extLst>
          </p:cNvPr>
          <p:cNvSpPr txBox="1"/>
          <p:nvPr/>
        </p:nvSpPr>
        <p:spPr>
          <a:xfrm>
            <a:off x="2233329" y="1041912"/>
            <a:ext cx="2169811" cy="369332"/>
          </a:xfrm>
          <a:prstGeom prst="rect">
            <a:avLst/>
          </a:prstGeom>
          <a:solidFill>
            <a:srgbClr val="3CDC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202124"/>
                </a:solidFill>
                <a:latin typeface="Roboto" panose="02000000000000000000" pitchFamily="2" charset="0"/>
              </a:rPr>
              <a:t>drawColor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( )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CA5C3-6C48-8639-151C-74E105976579}"/>
              </a:ext>
            </a:extLst>
          </p:cNvPr>
          <p:cNvSpPr txBox="1"/>
          <p:nvPr/>
        </p:nvSpPr>
        <p:spPr>
          <a:xfrm>
            <a:off x="7597344" y="1041912"/>
            <a:ext cx="2169811" cy="369332"/>
          </a:xfrm>
          <a:prstGeom prst="rect">
            <a:avLst/>
          </a:prstGeom>
          <a:solidFill>
            <a:srgbClr val="3CDC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202124"/>
                </a:solidFill>
                <a:latin typeface="Roboto" panose="02000000000000000000" pitchFamily="2" charset="0"/>
              </a:rPr>
              <a:t>drawARGB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( )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80410-CFCC-15B2-5DBE-E3C3B24CA9F1}"/>
              </a:ext>
            </a:extLst>
          </p:cNvPr>
          <p:cNvSpPr txBox="1"/>
          <p:nvPr/>
        </p:nvSpPr>
        <p:spPr>
          <a:xfrm>
            <a:off x="897505" y="1744226"/>
            <a:ext cx="4841458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canvas.drawColor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context.getColor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(R.color.color1)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156B13-48B3-505F-2C11-643192E7C342}"/>
              </a:ext>
            </a:extLst>
          </p:cNvPr>
          <p:cNvSpPr txBox="1"/>
          <p:nvPr/>
        </p:nvSpPr>
        <p:spPr>
          <a:xfrm>
            <a:off x="6856880" y="1743907"/>
            <a:ext cx="3650737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canvas.drawARGB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alpha, red, green, blue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62B3F1-EE5D-9692-5B7E-2F82063AFE90}"/>
              </a:ext>
            </a:extLst>
          </p:cNvPr>
          <p:cNvGrpSpPr/>
          <p:nvPr/>
        </p:nvGrpSpPr>
        <p:grpSpPr>
          <a:xfrm>
            <a:off x="1913640" y="4323256"/>
            <a:ext cx="2809188" cy="2357609"/>
            <a:chOff x="1913640" y="4323256"/>
            <a:chExt cx="2809188" cy="2357609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D7D9C1B-C37F-53A9-A4FC-07870FD93DA0}"/>
                </a:ext>
              </a:extLst>
            </p:cNvPr>
            <p:cNvCxnSpPr>
              <a:cxnSpLocks/>
            </p:cNvCxnSpPr>
            <p:nvPr/>
          </p:nvCxnSpPr>
          <p:spPr>
            <a:xfrm>
              <a:off x="206663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DBA218-2CB9-DB0E-A17F-35389F89DD6B}"/>
                </a:ext>
              </a:extLst>
            </p:cNvPr>
            <p:cNvCxnSpPr>
              <a:cxnSpLocks/>
            </p:cNvCxnSpPr>
            <p:nvPr/>
          </p:nvCxnSpPr>
          <p:spPr>
            <a:xfrm>
              <a:off x="224397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85D2B45-B266-951D-C7EA-83C3E2F56C75}"/>
                </a:ext>
              </a:extLst>
            </p:cNvPr>
            <p:cNvCxnSpPr>
              <a:cxnSpLocks/>
            </p:cNvCxnSpPr>
            <p:nvPr/>
          </p:nvCxnSpPr>
          <p:spPr>
            <a:xfrm>
              <a:off x="242132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8E458E-C304-EDB0-7C23-E4072998A9A4}"/>
                </a:ext>
              </a:extLst>
            </p:cNvPr>
            <p:cNvCxnSpPr>
              <a:cxnSpLocks/>
            </p:cNvCxnSpPr>
            <p:nvPr/>
          </p:nvCxnSpPr>
          <p:spPr>
            <a:xfrm>
              <a:off x="259866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84E2528-A1C3-5991-1757-BF119013B3BD}"/>
                </a:ext>
              </a:extLst>
            </p:cNvPr>
            <p:cNvCxnSpPr>
              <a:cxnSpLocks/>
            </p:cNvCxnSpPr>
            <p:nvPr/>
          </p:nvCxnSpPr>
          <p:spPr>
            <a:xfrm>
              <a:off x="277601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B0BCADD-0C9E-1500-CA7D-0EF3431F40B1}"/>
                </a:ext>
              </a:extLst>
            </p:cNvPr>
            <p:cNvCxnSpPr>
              <a:cxnSpLocks/>
            </p:cNvCxnSpPr>
            <p:nvPr/>
          </p:nvCxnSpPr>
          <p:spPr>
            <a:xfrm>
              <a:off x="295335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62068D3-6151-8F8C-6C66-8806DB000F52}"/>
                </a:ext>
              </a:extLst>
            </p:cNvPr>
            <p:cNvCxnSpPr>
              <a:cxnSpLocks/>
            </p:cNvCxnSpPr>
            <p:nvPr/>
          </p:nvCxnSpPr>
          <p:spPr>
            <a:xfrm>
              <a:off x="313070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D3A8AB-E35D-D993-B7C0-EE98DD39B446}"/>
                </a:ext>
              </a:extLst>
            </p:cNvPr>
            <p:cNvCxnSpPr>
              <a:cxnSpLocks/>
            </p:cNvCxnSpPr>
            <p:nvPr/>
          </p:nvCxnSpPr>
          <p:spPr>
            <a:xfrm>
              <a:off x="330804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628DD1-385C-EFA7-3F17-7963B60769F7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9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CFB5293-D791-4E63-D075-248A025377FB}"/>
                </a:ext>
              </a:extLst>
            </p:cNvPr>
            <p:cNvCxnSpPr>
              <a:cxnSpLocks/>
            </p:cNvCxnSpPr>
            <p:nvPr/>
          </p:nvCxnSpPr>
          <p:spPr>
            <a:xfrm>
              <a:off x="366273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7C613A1-0510-830E-260A-9E907B3CEBFD}"/>
                </a:ext>
              </a:extLst>
            </p:cNvPr>
            <p:cNvCxnSpPr>
              <a:cxnSpLocks/>
            </p:cNvCxnSpPr>
            <p:nvPr/>
          </p:nvCxnSpPr>
          <p:spPr>
            <a:xfrm>
              <a:off x="384008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04E619E-B27F-3FE6-BE26-99F3C0E8EDAE}"/>
                </a:ext>
              </a:extLst>
            </p:cNvPr>
            <p:cNvCxnSpPr>
              <a:cxnSpLocks/>
            </p:cNvCxnSpPr>
            <p:nvPr/>
          </p:nvCxnSpPr>
          <p:spPr>
            <a:xfrm>
              <a:off x="401742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A97E0F9-5D73-BCC6-D922-AFDF397ECAFC}"/>
                </a:ext>
              </a:extLst>
            </p:cNvPr>
            <p:cNvCxnSpPr>
              <a:cxnSpLocks/>
            </p:cNvCxnSpPr>
            <p:nvPr/>
          </p:nvCxnSpPr>
          <p:spPr>
            <a:xfrm>
              <a:off x="419477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22D62A8-F965-56AF-474F-F78881C9D0EF}"/>
                </a:ext>
              </a:extLst>
            </p:cNvPr>
            <p:cNvCxnSpPr>
              <a:cxnSpLocks/>
            </p:cNvCxnSpPr>
            <p:nvPr/>
          </p:nvCxnSpPr>
          <p:spPr>
            <a:xfrm>
              <a:off x="437211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054F59B-CB7C-F00D-AB5A-0644DD50C771}"/>
                </a:ext>
              </a:extLst>
            </p:cNvPr>
            <p:cNvCxnSpPr>
              <a:cxnSpLocks/>
            </p:cNvCxnSpPr>
            <p:nvPr/>
          </p:nvCxnSpPr>
          <p:spPr>
            <a:xfrm>
              <a:off x="454946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890A4EC-539D-3A62-0A59-E217B2052264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449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1795F21-CDF2-049C-F319-FD4D90A0825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601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8FF62EC-7CBF-F354-12C0-E6D8B803B50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754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EFA252A-3B5E-AC11-843E-E2112F2F8D88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906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0FB4EEB-B81C-4783-7F04-BF519377092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059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687EA3E-48FB-5E55-3B70-036C0FC6E90B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211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9CBA90F-14BD-190C-9C6B-FCCF9F309BDF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363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EF192EE-A4A1-CA5C-166B-40AEF9AFDC3F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516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076C54F-6407-309F-5497-CBCA2BD1DC8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668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1B16751-8E9E-0FEA-A5B7-C217EE6369B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821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820C0D5-851A-3D3F-E585-47E6C320869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973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F6EA329-7AA0-18A8-81BF-763C6831605C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125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A0885E6-FCCE-45BF-A7EC-624C2EDEA76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278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AFA7627-7C17-E971-A066-10AA333DB2C1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430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60F5443-53C7-78ED-D376-CF13996ED0E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583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99F796E-4952-BFFC-50E8-B1F4BC4B4019}"/>
              </a:ext>
            </a:extLst>
          </p:cNvPr>
          <p:cNvGrpSpPr/>
          <p:nvPr/>
        </p:nvGrpSpPr>
        <p:grpSpPr>
          <a:xfrm>
            <a:off x="7287841" y="4226229"/>
            <a:ext cx="2809188" cy="2357609"/>
            <a:chOff x="1913640" y="4323256"/>
            <a:chExt cx="2809188" cy="2357609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4279307-CD3E-A5D5-8E5C-0587FA432123}"/>
                </a:ext>
              </a:extLst>
            </p:cNvPr>
            <p:cNvCxnSpPr>
              <a:cxnSpLocks/>
            </p:cNvCxnSpPr>
            <p:nvPr/>
          </p:nvCxnSpPr>
          <p:spPr>
            <a:xfrm>
              <a:off x="206663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D85803E-196F-78AF-FDD4-22E5F4AC162F}"/>
                </a:ext>
              </a:extLst>
            </p:cNvPr>
            <p:cNvCxnSpPr>
              <a:cxnSpLocks/>
            </p:cNvCxnSpPr>
            <p:nvPr/>
          </p:nvCxnSpPr>
          <p:spPr>
            <a:xfrm>
              <a:off x="224397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2141B2D-C0C2-02B6-5F4A-1F90626ADA68}"/>
                </a:ext>
              </a:extLst>
            </p:cNvPr>
            <p:cNvCxnSpPr>
              <a:cxnSpLocks/>
            </p:cNvCxnSpPr>
            <p:nvPr/>
          </p:nvCxnSpPr>
          <p:spPr>
            <a:xfrm>
              <a:off x="242132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FC9BDB7-4A27-A4DE-4D6A-2A1C4885CA9A}"/>
                </a:ext>
              </a:extLst>
            </p:cNvPr>
            <p:cNvCxnSpPr>
              <a:cxnSpLocks/>
            </p:cNvCxnSpPr>
            <p:nvPr/>
          </p:nvCxnSpPr>
          <p:spPr>
            <a:xfrm>
              <a:off x="259866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95C8AAC-7620-07EC-41EE-1A5614E333BC}"/>
                </a:ext>
              </a:extLst>
            </p:cNvPr>
            <p:cNvCxnSpPr>
              <a:cxnSpLocks/>
            </p:cNvCxnSpPr>
            <p:nvPr/>
          </p:nvCxnSpPr>
          <p:spPr>
            <a:xfrm>
              <a:off x="277601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BEE2669-5546-3156-4873-AC29A49A07E1}"/>
                </a:ext>
              </a:extLst>
            </p:cNvPr>
            <p:cNvCxnSpPr>
              <a:cxnSpLocks/>
            </p:cNvCxnSpPr>
            <p:nvPr/>
          </p:nvCxnSpPr>
          <p:spPr>
            <a:xfrm>
              <a:off x="295335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DF980E1-30F6-40F5-8947-E070B4AE73EA}"/>
                </a:ext>
              </a:extLst>
            </p:cNvPr>
            <p:cNvCxnSpPr>
              <a:cxnSpLocks/>
            </p:cNvCxnSpPr>
            <p:nvPr/>
          </p:nvCxnSpPr>
          <p:spPr>
            <a:xfrm>
              <a:off x="313070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9D0D816-4E80-DB77-3626-9C9AEC1A6071}"/>
                </a:ext>
              </a:extLst>
            </p:cNvPr>
            <p:cNvCxnSpPr>
              <a:cxnSpLocks/>
            </p:cNvCxnSpPr>
            <p:nvPr/>
          </p:nvCxnSpPr>
          <p:spPr>
            <a:xfrm>
              <a:off x="330804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4C6233B-8D88-7A12-C374-0471A3F1EAF6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9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5BC9D16-1FFD-B244-32FC-76340222D475}"/>
                </a:ext>
              </a:extLst>
            </p:cNvPr>
            <p:cNvCxnSpPr>
              <a:cxnSpLocks/>
            </p:cNvCxnSpPr>
            <p:nvPr/>
          </p:nvCxnSpPr>
          <p:spPr>
            <a:xfrm>
              <a:off x="366273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7EC9D18-93B8-AEC4-C314-F392D9E2A9F5}"/>
                </a:ext>
              </a:extLst>
            </p:cNvPr>
            <p:cNvCxnSpPr>
              <a:cxnSpLocks/>
            </p:cNvCxnSpPr>
            <p:nvPr/>
          </p:nvCxnSpPr>
          <p:spPr>
            <a:xfrm>
              <a:off x="384008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9BBDE71-CF62-DFE3-CFBE-8721A3B3D1B4}"/>
                </a:ext>
              </a:extLst>
            </p:cNvPr>
            <p:cNvCxnSpPr>
              <a:cxnSpLocks/>
            </p:cNvCxnSpPr>
            <p:nvPr/>
          </p:nvCxnSpPr>
          <p:spPr>
            <a:xfrm>
              <a:off x="401742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55DC3D6-E700-DD51-8D0C-F087BC220F20}"/>
                </a:ext>
              </a:extLst>
            </p:cNvPr>
            <p:cNvCxnSpPr>
              <a:cxnSpLocks/>
            </p:cNvCxnSpPr>
            <p:nvPr/>
          </p:nvCxnSpPr>
          <p:spPr>
            <a:xfrm>
              <a:off x="419477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46E66E7-D0D4-4CA1-365D-72B6FFFC4886}"/>
                </a:ext>
              </a:extLst>
            </p:cNvPr>
            <p:cNvCxnSpPr>
              <a:cxnSpLocks/>
            </p:cNvCxnSpPr>
            <p:nvPr/>
          </p:nvCxnSpPr>
          <p:spPr>
            <a:xfrm>
              <a:off x="437211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35EBC3-B02C-7A63-2F65-28B3D911D24F}"/>
                </a:ext>
              </a:extLst>
            </p:cNvPr>
            <p:cNvCxnSpPr>
              <a:cxnSpLocks/>
            </p:cNvCxnSpPr>
            <p:nvPr/>
          </p:nvCxnSpPr>
          <p:spPr>
            <a:xfrm>
              <a:off x="454946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014AF19-1BC5-CCFB-338B-AEA42A64372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449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A251873-D564-CAC3-E3A0-2FBFA0D3609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601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D8E5E97-713D-CA6C-DB09-14A59C421753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754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BFC4A49-26A9-38FE-2401-755200942E52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906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66E8471-E183-AC0A-8FFA-31AAF52A2C8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059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CAFD752-04D0-BAE9-E708-77F7FBD75B78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211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3A3E856-8F11-FDF5-71FE-AB294D6B87BD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363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7DBC67D-D4C7-9071-CE10-313DA468768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516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F45893-130B-5FFD-318C-044FD2354E18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668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F5F760C-A887-DFB8-868E-718426B49706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821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6FBDFD6-F97D-7C2D-5801-A513EE580CA3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973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6450F29-FA16-BB8F-D447-DE5678967882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125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7530817-CD24-AB74-2B4D-752D23585FDD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278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7090FFD-855B-88AF-9834-EE09F432F95F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430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B1E72BD-8D54-563B-5E12-0580802B3D41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583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932E126-4623-2370-6F6E-EE6FB3CBAF80}"/>
              </a:ext>
            </a:extLst>
          </p:cNvPr>
          <p:cNvSpPr txBox="1"/>
          <p:nvPr/>
        </p:nvSpPr>
        <p:spPr>
          <a:xfrm>
            <a:off x="5125222" y="14257"/>
            <a:ext cx="1941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Drawing </a:t>
            </a: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</a:rPr>
              <a:t>Colors</a:t>
            </a:r>
            <a:endParaRPr lang="en-US" sz="2000" b="1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726BEB-524D-0BD3-6D0E-C56C37A9B848}"/>
              </a:ext>
            </a:extLst>
          </p:cNvPr>
          <p:cNvSpPr/>
          <p:nvPr/>
        </p:nvSpPr>
        <p:spPr>
          <a:xfrm>
            <a:off x="2066634" y="4449452"/>
            <a:ext cx="2482830" cy="2133600"/>
          </a:xfrm>
          <a:prstGeom prst="rect">
            <a:avLst/>
          </a:prstGeom>
          <a:solidFill>
            <a:srgbClr val="3CD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665099-CA5A-F3C8-1ADD-3EFF4829468C}"/>
              </a:ext>
            </a:extLst>
          </p:cNvPr>
          <p:cNvSpPr/>
          <p:nvPr/>
        </p:nvSpPr>
        <p:spPr>
          <a:xfrm>
            <a:off x="7451020" y="4338233"/>
            <a:ext cx="2482830" cy="2133600"/>
          </a:xfrm>
          <a:prstGeom prst="rect">
            <a:avLst/>
          </a:prstGeom>
          <a:solidFill>
            <a:srgbClr val="3CDC84">
              <a:alpha val="499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26AEB-2E93-AEAE-1E17-FA99127093B7}"/>
              </a:ext>
            </a:extLst>
          </p:cNvPr>
          <p:cNvSpPr txBox="1"/>
          <p:nvPr/>
        </p:nvSpPr>
        <p:spPr>
          <a:xfrm>
            <a:off x="2731656" y="4011983"/>
            <a:ext cx="1169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1600" b="0" i="0" dirty="0">
                <a:solidFill>
                  <a:srgbClr val="3F3D56"/>
                </a:solidFill>
                <a:effectLst/>
                <a:latin typeface="Courier" panose="02070309020205020404" pitchFamily="49" charset="0"/>
              </a:rPr>
              <a:t>#</a:t>
            </a:r>
            <a:r>
              <a:rPr lang="en-US" sz="1600" b="0" i="0" dirty="0">
                <a:solidFill>
                  <a:srgbClr val="3F3D56"/>
                </a:solidFill>
                <a:effectLst/>
                <a:latin typeface="Courier" panose="02070309020205020404" pitchFamily="49" charset="0"/>
              </a:rPr>
              <a:t>3CDC84</a:t>
            </a:r>
            <a:endParaRPr lang="en-US" sz="1600" baseline="30000" dirty="0">
              <a:solidFill>
                <a:srgbClr val="3F3D5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C2028-2AC6-6050-61E9-4EA2367C029C}"/>
              </a:ext>
            </a:extLst>
          </p:cNvPr>
          <p:cNvSpPr txBox="1"/>
          <p:nvPr/>
        </p:nvSpPr>
        <p:spPr>
          <a:xfrm>
            <a:off x="7540102" y="4006775"/>
            <a:ext cx="2301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rgbClr val="3F3D56"/>
                </a:solidFill>
                <a:latin typeface="Courier" panose="02070309020205020404" pitchFamily="49" charset="0"/>
                <a:cs typeface="Courier New" panose="02070309020205020404" pitchFamily="49" charset="0"/>
              </a:rPr>
              <a:t>(125,</a:t>
            </a:r>
            <a:r>
              <a:rPr lang="en-TR" sz="1600" b="0" i="0" dirty="0">
                <a:solidFill>
                  <a:srgbClr val="3F3D56"/>
                </a:solidFill>
                <a:effectLst/>
                <a:latin typeface="Courier" panose="02070309020205020404" pitchFamily="49" charset="0"/>
              </a:rPr>
              <a:t> 60,220,132</a:t>
            </a:r>
            <a:r>
              <a:rPr lang="tr-TR" sz="1600" dirty="0">
                <a:solidFill>
                  <a:srgbClr val="3F3D56"/>
                </a:solidFill>
                <a:latin typeface="Courier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3F3D5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17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4CD4C4-6FE5-4F1A-DF35-89025647C8A3}"/>
              </a:ext>
            </a:extLst>
          </p:cNvPr>
          <p:cNvSpPr/>
          <p:nvPr/>
        </p:nvSpPr>
        <p:spPr>
          <a:xfrm>
            <a:off x="0" y="0"/>
            <a:ext cx="12192000" cy="428625"/>
          </a:xfrm>
          <a:prstGeom prst="rect">
            <a:avLst/>
          </a:prstGeom>
          <a:solidFill>
            <a:srgbClr val="3CD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2DEC49-8F03-EFF6-F753-82E4B0A2E8EA}"/>
              </a:ext>
            </a:extLst>
          </p:cNvPr>
          <p:cNvSpPr txBox="1"/>
          <p:nvPr/>
        </p:nvSpPr>
        <p:spPr>
          <a:xfrm>
            <a:off x="2233329" y="1041912"/>
            <a:ext cx="2169811" cy="369332"/>
          </a:xfrm>
          <a:prstGeom prst="rect">
            <a:avLst/>
          </a:prstGeom>
          <a:solidFill>
            <a:srgbClr val="3CDC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202124"/>
                </a:solidFill>
                <a:latin typeface="Roboto" panose="02000000000000000000" pitchFamily="2" charset="0"/>
              </a:rPr>
              <a:t>drawRGB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( )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CA5C3-6C48-8639-151C-74E105976579}"/>
              </a:ext>
            </a:extLst>
          </p:cNvPr>
          <p:cNvSpPr txBox="1"/>
          <p:nvPr/>
        </p:nvSpPr>
        <p:spPr>
          <a:xfrm>
            <a:off x="7597344" y="1041912"/>
            <a:ext cx="2169811" cy="369332"/>
          </a:xfrm>
          <a:prstGeom prst="rect">
            <a:avLst/>
          </a:prstGeom>
          <a:solidFill>
            <a:srgbClr val="3CDC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202124"/>
                </a:solidFill>
                <a:latin typeface="Roboto" panose="02000000000000000000" pitchFamily="2" charset="0"/>
              </a:rPr>
              <a:t>drawPaint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( )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80410-CFCC-15B2-5DBE-E3C3B24CA9F1}"/>
              </a:ext>
            </a:extLst>
          </p:cNvPr>
          <p:cNvSpPr txBox="1"/>
          <p:nvPr/>
        </p:nvSpPr>
        <p:spPr>
          <a:xfrm>
            <a:off x="1758275" y="1744226"/>
            <a:ext cx="3119917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canvas.drawRGB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red, green, blue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156B13-48B3-505F-2C11-643192E7C342}"/>
              </a:ext>
            </a:extLst>
          </p:cNvPr>
          <p:cNvSpPr txBox="1"/>
          <p:nvPr/>
        </p:nvSpPr>
        <p:spPr>
          <a:xfrm>
            <a:off x="7451019" y="1743907"/>
            <a:ext cx="2482830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canvas.drawPaint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paint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62B3F1-EE5D-9692-5B7E-2F82063AFE90}"/>
              </a:ext>
            </a:extLst>
          </p:cNvPr>
          <p:cNvGrpSpPr/>
          <p:nvPr/>
        </p:nvGrpSpPr>
        <p:grpSpPr>
          <a:xfrm>
            <a:off x="1913640" y="4323256"/>
            <a:ext cx="2809188" cy="2357609"/>
            <a:chOff x="1913640" y="4323256"/>
            <a:chExt cx="2809188" cy="2357609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D7D9C1B-C37F-53A9-A4FC-07870FD93DA0}"/>
                </a:ext>
              </a:extLst>
            </p:cNvPr>
            <p:cNvCxnSpPr>
              <a:cxnSpLocks/>
            </p:cNvCxnSpPr>
            <p:nvPr/>
          </p:nvCxnSpPr>
          <p:spPr>
            <a:xfrm>
              <a:off x="206663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DBA218-2CB9-DB0E-A17F-35389F89DD6B}"/>
                </a:ext>
              </a:extLst>
            </p:cNvPr>
            <p:cNvCxnSpPr>
              <a:cxnSpLocks/>
            </p:cNvCxnSpPr>
            <p:nvPr/>
          </p:nvCxnSpPr>
          <p:spPr>
            <a:xfrm>
              <a:off x="224397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85D2B45-B266-951D-C7EA-83C3E2F56C75}"/>
                </a:ext>
              </a:extLst>
            </p:cNvPr>
            <p:cNvCxnSpPr>
              <a:cxnSpLocks/>
            </p:cNvCxnSpPr>
            <p:nvPr/>
          </p:nvCxnSpPr>
          <p:spPr>
            <a:xfrm>
              <a:off x="242132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8E458E-C304-EDB0-7C23-E4072998A9A4}"/>
                </a:ext>
              </a:extLst>
            </p:cNvPr>
            <p:cNvCxnSpPr>
              <a:cxnSpLocks/>
            </p:cNvCxnSpPr>
            <p:nvPr/>
          </p:nvCxnSpPr>
          <p:spPr>
            <a:xfrm>
              <a:off x="259866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84E2528-A1C3-5991-1757-BF119013B3BD}"/>
                </a:ext>
              </a:extLst>
            </p:cNvPr>
            <p:cNvCxnSpPr>
              <a:cxnSpLocks/>
            </p:cNvCxnSpPr>
            <p:nvPr/>
          </p:nvCxnSpPr>
          <p:spPr>
            <a:xfrm>
              <a:off x="277601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B0BCADD-0C9E-1500-CA7D-0EF3431F40B1}"/>
                </a:ext>
              </a:extLst>
            </p:cNvPr>
            <p:cNvCxnSpPr>
              <a:cxnSpLocks/>
            </p:cNvCxnSpPr>
            <p:nvPr/>
          </p:nvCxnSpPr>
          <p:spPr>
            <a:xfrm>
              <a:off x="295335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62068D3-6151-8F8C-6C66-8806DB000F52}"/>
                </a:ext>
              </a:extLst>
            </p:cNvPr>
            <p:cNvCxnSpPr>
              <a:cxnSpLocks/>
            </p:cNvCxnSpPr>
            <p:nvPr/>
          </p:nvCxnSpPr>
          <p:spPr>
            <a:xfrm>
              <a:off x="313070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D3A8AB-E35D-D993-B7C0-EE98DD39B446}"/>
                </a:ext>
              </a:extLst>
            </p:cNvPr>
            <p:cNvCxnSpPr>
              <a:cxnSpLocks/>
            </p:cNvCxnSpPr>
            <p:nvPr/>
          </p:nvCxnSpPr>
          <p:spPr>
            <a:xfrm>
              <a:off x="330804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628DD1-385C-EFA7-3F17-7963B60769F7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9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CFB5293-D791-4E63-D075-248A025377FB}"/>
                </a:ext>
              </a:extLst>
            </p:cNvPr>
            <p:cNvCxnSpPr>
              <a:cxnSpLocks/>
            </p:cNvCxnSpPr>
            <p:nvPr/>
          </p:nvCxnSpPr>
          <p:spPr>
            <a:xfrm>
              <a:off x="366273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7C613A1-0510-830E-260A-9E907B3CEBFD}"/>
                </a:ext>
              </a:extLst>
            </p:cNvPr>
            <p:cNvCxnSpPr>
              <a:cxnSpLocks/>
            </p:cNvCxnSpPr>
            <p:nvPr/>
          </p:nvCxnSpPr>
          <p:spPr>
            <a:xfrm>
              <a:off x="384008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04E619E-B27F-3FE6-BE26-99F3C0E8EDAE}"/>
                </a:ext>
              </a:extLst>
            </p:cNvPr>
            <p:cNvCxnSpPr>
              <a:cxnSpLocks/>
            </p:cNvCxnSpPr>
            <p:nvPr/>
          </p:nvCxnSpPr>
          <p:spPr>
            <a:xfrm>
              <a:off x="401742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A97E0F9-5D73-BCC6-D922-AFDF397ECAFC}"/>
                </a:ext>
              </a:extLst>
            </p:cNvPr>
            <p:cNvCxnSpPr>
              <a:cxnSpLocks/>
            </p:cNvCxnSpPr>
            <p:nvPr/>
          </p:nvCxnSpPr>
          <p:spPr>
            <a:xfrm>
              <a:off x="419477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22D62A8-F965-56AF-474F-F78881C9D0EF}"/>
                </a:ext>
              </a:extLst>
            </p:cNvPr>
            <p:cNvCxnSpPr>
              <a:cxnSpLocks/>
            </p:cNvCxnSpPr>
            <p:nvPr/>
          </p:nvCxnSpPr>
          <p:spPr>
            <a:xfrm>
              <a:off x="437211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054F59B-CB7C-F00D-AB5A-0644DD50C771}"/>
                </a:ext>
              </a:extLst>
            </p:cNvPr>
            <p:cNvCxnSpPr>
              <a:cxnSpLocks/>
            </p:cNvCxnSpPr>
            <p:nvPr/>
          </p:nvCxnSpPr>
          <p:spPr>
            <a:xfrm>
              <a:off x="454946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890A4EC-539D-3A62-0A59-E217B2052264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449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1795F21-CDF2-049C-F319-FD4D90A0825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601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8FF62EC-7CBF-F354-12C0-E6D8B803B50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754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EFA252A-3B5E-AC11-843E-E2112F2F8D88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906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0FB4EEB-B81C-4783-7F04-BF519377092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059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687EA3E-48FB-5E55-3B70-036C0FC6E90B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211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9CBA90F-14BD-190C-9C6B-FCCF9F309BDF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363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EF192EE-A4A1-CA5C-166B-40AEF9AFDC3F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516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076C54F-6407-309F-5497-CBCA2BD1DC8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668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1B16751-8E9E-0FEA-A5B7-C217EE6369B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821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820C0D5-851A-3D3F-E585-47E6C320869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973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F6EA329-7AA0-18A8-81BF-763C6831605C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125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A0885E6-FCCE-45BF-A7EC-624C2EDEA76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278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AFA7627-7C17-E971-A066-10AA333DB2C1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430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60F5443-53C7-78ED-D376-CF13996ED0E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583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99F796E-4952-BFFC-50E8-B1F4BC4B4019}"/>
              </a:ext>
            </a:extLst>
          </p:cNvPr>
          <p:cNvGrpSpPr/>
          <p:nvPr/>
        </p:nvGrpSpPr>
        <p:grpSpPr>
          <a:xfrm>
            <a:off x="7287841" y="4226229"/>
            <a:ext cx="2809188" cy="2357609"/>
            <a:chOff x="1913640" y="4323256"/>
            <a:chExt cx="2809188" cy="2357609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4279307-CD3E-A5D5-8E5C-0587FA432123}"/>
                </a:ext>
              </a:extLst>
            </p:cNvPr>
            <p:cNvCxnSpPr>
              <a:cxnSpLocks/>
            </p:cNvCxnSpPr>
            <p:nvPr/>
          </p:nvCxnSpPr>
          <p:spPr>
            <a:xfrm>
              <a:off x="206663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D85803E-196F-78AF-FDD4-22E5F4AC162F}"/>
                </a:ext>
              </a:extLst>
            </p:cNvPr>
            <p:cNvCxnSpPr>
              <a:cxnSpLocks/>
            </p:cNvCxnSpPr>
            <p:nvPr/>
          </p:nvCxnSpPr>
          <p:spPr>
            <a:xfrm>
              <a:off x="224397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2141B2D-C0C2-02B6-5F4A-1F90626ADA68}"/>
                </a:ext>
              </a:extLst>
            </p:cNvPr>
            <p:cNvCxnSpPr>
              <a:cxnSpLocks/>
            </p:cNvCxnSpPr>
            <p:nvPr/>
          </p:nvCxnSpPr>
          <p:spPr>
            <a:xfrm>
              <a:off x="242132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FC9BDB7-4A27-A4DE-4D6A-2A1C4885CA9A}"/>
                </a:ext>
              </a:extLst>
            </p:cNvPr>
            <p:cNvCxnSpPr>
              <a:cxnSpLocks/>
            </p:cNvCxnSpPr>
            <p:nvPr/>
          </p:nvCxnSpPr>
          <p:spPr>
            <a:xfrm>
              <a:off x="259866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95C8AAC-7620-07EC-41EE-1A5614E333BC}"/>
                </a:ext>
              </a:extLst>
            </p:cNvPr>
            <p:cNvCxnSpPr>
              <a:cxnSpLocks/>
            </p:cNvCxnSpPr>
            <p:nvPr/>
          </p:nvCxnSpPr>
          <p:spPr>
            <a:xfrm>
              <a:off x="277601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BEE2669-5546-3156-4873-AC29A49A07E1}"/>
                </a:ext>
              </a:extLst>
            </p:cNvPr>
            <p:cNvCxnSpPr>
              <a:cxnSpLocks/>
            </p:cNvCxnSpPr>
            <p:nvPr/>
          </p:nvCxnSpPr>
          <p:spPr>
            <a:xfrm>
              <a:off x="295335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DF980E1-30F6-40F5-8947-E070B4AE73EA}"/>
                </a:ext>
              </a:extLst>
            </p:cNvPr>
            <p:cNvCxnSpPr>
              <a:cxnSpLocks/>
            </p:cNvCxnSpPr>
            <p:nvPr/>
          </p:nvCxnSpPr>
          <p:spPr>
            <a:xfrm>
              <a:off x="313070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9D0D816-4E80-DB77-3626-9C9AEC1A6071}"/>
                </a:ext>
              </a:extLst>
            </p:cNvPr>
            <p:cNvCxnSpPr>
              <a:cxnSpLocks/>
            </p:cNvCxnSpPr>
            <p:nvPr/>
          </p:nvCxnSpPr>
          <p:spPr>
            <a:xfrm>
              <a:off x="330804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4C6233B-8D88-7A12-C374-0471A3F1EAF6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9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5BC9D16-1FFD-B244-32FC-76340222D475}"/>
                </a:ext>
              </a:extLst>
            </p:cNvPr>
            <p:cNvCxnSpPr>
              <a:cxnSpLocks/>
            </p:cNvCxnSpPr>
            <p:nvPr/>
          </p:nvCxnSpPr>
          <p:spPr>
            <a:xfrm>
              <a:off x="366273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7EC9D18-93B8-AEC4-C314-F392D9E2A9F5}"/>
                </a:ext>
              </a:extLst>
            </p:cNvPr>
            <p:cNvCxnSpPr>
              <a:cxnSpLocks/>
            </p:cNvCxnSpPr>
            <p:nvPr/>
          </p:nvCxnSpPr>
          <p:spPr>
            <a:xfrm>
              <a:off x="384008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9BBDE71-CF62-DFE3-CFBE-8721A3B3D1B4}"/>
                </a:ext>
              </a:extLst>
            </p:cNvPr>
            <p:cNvCxnSpPr>
              <a:cxnSpLocks/>
            </p:cNvCxnSpPr>
            <p:nvPr/>
          </p:nvCxnSpPr>
          <p:spPr>
            <a:xfrm>
              <a:off x="401742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55DC3D6-E700-DD51-8D0C-F087BC220F20}"/>
                </a:ext>
              </a:extLst>
            </p:cNvPr>
            <p:cNvCxnSpPr>
              <a:cxnSpLocks/>
            </p:cNvCxnSpPr>
            <p:nvPr/>
          </p:nvCxnSpPr>
          <p:spPr>
            <a:xfrm>
              <a:off x="419477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46E66E7-D0D4-4CA1-365D-72B6FFFC4886}"/>
                </a:ext>
              </a:extLst>
            </p:cNvPr>
            <p:cNvCxnSpPr>
              <a:cxnSpLocks/>
            </p:cNvCxnSpPr>
            <p:nvPr/>
          </p:nvCxnSpPr>
          <p:spPr>
            <a:xfrm>
              <a:off x="437211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35EBC3-B02C-7A63-2F65-28B3D911D24F}"/>
                </a:ext>
              </a:extLst>
            </p:cNvPr>
            <p:cNvCxnSpPr>
              <a:cxnSpLocks/>
            </p:cNvCxnSpPr>
            <p:nvPr/>
          </p:nvCxnSpPr>
          <p:spPr>
            <a:xfrm>
              <a:off x="454946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014AF19-1BC5-CCFB-338B-AEA42A64372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449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A251873-D564-CAC3-E3A0-2FBFA0D3609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601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D8E5E97-713D-CA6C-DB09-14A59C421753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754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BFC4A49-26A9-38FE-2401-755200942E52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906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66E8471-E183-AC0A-8FFA-31AAF52A2C8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059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CAFD752-04D0-BAE9-E708-77F7FBD75B78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211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3A3E856-8F11-FDF5-71FE-AB294D6B87BD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363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7DBC67D-D4C7-9071-CE10-313DA468768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516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F45893-130B-5FFD-318C-044FD2354E18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668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F5F760C-A887-DFB8-868E-718426B49706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821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6FBDFD6-F97D-7C2D-5801-A513EE580CA3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973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6450F29-FA16-BB8F-D447-DE5678967882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125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7530817-CD24-AB74-2B4D-752D23585FDD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278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7090FFD-855B-88AF-9834-EE09F432F95F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430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B1E72BD-8D54-563B-5E12-0580802B3D41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583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932E126-4623-2370-6F6E-EE6FB3CBAF80}"/>
              </a:ext>
            </a:extLst>
          </p:cNvPr>
          <p:cNvSpPr txBox="1"/>
          <p:nvPr/>
        </p:nvSpPr>
        <p:spPr>
          <a:xfrm>
            <a:off x="5125222" y="14257"/>
            <a:ext cx="1941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Drawing </a:t>
            </a: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</a:rPr>
              <a:t>Colors</a:t>
            </a:r>
            <a:endParaRPr lang="en-US" sz="2000" b="1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726BEB-524D-0BD3-6D0E-C56C37A9B848}"/>
              </a:ext>
            </a:extLst>
          </p:cNvPr>
          <p:cNvSpPr/>
          <p:nvPr/>
        </p:nvSpPr>
        <p:spPr>
          <a:xfrm>
            <a:off x="2066634" y="4449452"/>
            <a:ext cx="2482830" cy="2133600"/>
          </a:xfrm>
          <a:prstGeom prst="rect">
            <a:avLst/>
          </a:prstGeom>
          <a:solidFill>
            <a:srgbClr val="3CD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665099-CA5A-F3C8-1ADD-3EFF4829468C}"/>
              </a:ext>
            </a:extLst>
          </p:cNvPr>
          <p:cNvSpPr/>
          <p:nvPr/>
        </p:nvSpPr>
        <p:spPr>
          <a:xfrm>
            <a:off x="7451020" y="4338233"/>
            <a:ext cx="2482830" cy="2133600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62000">
                <a:srgbClr val="3CDC84">
                  <a:shade val="67500"/>
                  <a:satMod val="115000"/>
                </a:srgbClr>
              </a:gs>
              <a:gs pos="100000">
                <a:srgbClr val="3CDC84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F5C33-670F-EAEA-105B-516388AF948F}"/>
              </a:ext>
            </a:extLst>
          </p:cNvPr>
          <p:cNvSpPr txBox="1"/>
          <p:nvPr/>
        </p:nvSpPr>
        <p:spPr>
          <a:xfrm>
            <a:off x="2483075" y="4011983"/>
            <a:ext cx="1670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1600" b="0" i="0" dirty="0">
                <a:solidFill>
                  <a:srgbClr val="3F3D56"/>
                </a:solidFill>
                <a:effectLst/>
                <a:latin typeface="Courier" panose="02070309020205020404" pitchFamily="49" charset="0"/>
              </a:rPr>
              <a:t>(60,220,132)</a:t>
            </a:r>
            <a:endParaRPr lang="en-US" sz="1600" baseline="30000" dirty="0">
              <a:solidFill>
                <a:srgbClr val="3F3D5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D0319A-A543-3D3B-7E1B-E35536884996}"/>
              </a:ext>
            </a:extLst>
          </p:cNvPr>
          <p:cNvSpPr txBox="1"/>
          <p:nvPr/>
        </p:nvSpPr>
        <p:spPr>
          <a:xfrm>
            <a:off x="7572560" y="3984702"/>
            <a:ext cx="2239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1600" b="0" i="0" dirty="0">
                <a:solidFill>
                  <a:srgbClr val="3F3D56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US" sz="1600" b="0" i="0" dirty="0" err="1">
                <a:solidFill>
                  <a:srgbClr val="3F3D56"/>
                </a:solidFill>
                <a:effectLst/>
                <a:latin typeface="Courier" panose="02070309020205020404" pitchFamily="49" charset="0"/>
              </a:rPr>
              <a:t>LinearGradient</a:t>
            </a:r>
            <a:r>
              <a:rPr lang="en-TR" sz="1600" b="0" i="0" dirty="0">
                <a:solidFill>
                  <a:srgbClr val="3F3D56"/>
                </a:solidFill>
                <a:effectLst/>
                <a:latin typeface="Courier" panose="02070309020205020404" pitchFamily="49" charset="0"/>
              </a:rPr>
              <a:t>)</a:t>
            </a:r>
            <a:endParaRPr lang="en-US" sz="1600" baseline="30000" dirty="0">
              <a:solidFill>
                <a:srgbClr val="3F3D5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07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4CD4C4-6FE5-4F1A-DF35-89025647C8A3}"/>
              </a:ext>
            </a:extLst>
          </p:cNvPr>
          <p:cNvSpPr/>
          <p:nvPr/>
        </p:nvSpPr>
        <p:spPr>
          <a:xfrm>
            <a:off x="0" y="0"/>
            <a:ext cx="12192000" cy="428625"/>
          </a:xfrm>
          <a:prstGeom prst="rect">
            <a:avLst/>
          </a:prstGeom>
          <a:solidFill>
            <a:srgbClr val="3CD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2DEC49-8F03-EFF6-F753-82E4B0A2E8EA}"/>
              </a:ext>
            </a:extLst>
          </p:cNvPr>
          <p:cNvSpPr txBox="1"/>
          <p:nvPr/>
        </p:nvSpPr>
        <p:spPr>
          <a:xfrm>
            <a:off x="2233329" y="1041912"/>
            <a:ext cx="2169811" cy="369332"/>
          </a:xfrm>
          <a:prstGeom prst="rect">
            <a:avLst/>
          </a:prstGeom>
          <a:solidFill>
            <a:srgbClr val="3CDC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202124"/>
                </a:solidFill>
                <a:latin typeface="Roboto" panose="02000000000000000000" pitchFamily="2" charset="0"/>
              </a:rPr>
              <a:t>drawText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( )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80410-CFCC-15B2-5DBE-E3C3B24CA9F1}"/>
              </a:ext>
            </a:extLst>
          </p:cNvPr>
          <p:cNvSpPr txBox="1"/>
          <p:nvPr/>
        </p:nvSpPr>
        <p:spPr>
          <a:xfrm>
            <a:off x="1758275" y="1744226"/>
            <a:ext cx="3119917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canvas.drawText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text, x, y, paint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62B3F1-EE5D-9692-5B7E-2F82063AFE90}"/>
              </a:ext>
            </a:extLst>
          </p:cNvPr>
          <p:cNvGrpSpPr/>
          <p:nvPr/>
        </p:nvGrpSpPr>
        <p:grpSpPr>
          <a:xfrm>
            <a:off x="1913640" y="4323256"/>
            <a:ext cx="2809188" cy="2357609"/>
            <a:chOff x="1913640" y="4323256"/>
            <a:chExt cx="2809188" cy="2357609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D7D9C1B-C37F-53A9-A4FC-07870FD93DA0}"/>
                </a:ext>
              </a:extLst>
            </p:cNvPr>
            <p:cNvCxnSpPr>
              <a:cxnSpLocks/>
            </p:cNvCxnSpPr>
            <p:nvPr/>
          </p:nvCxnSpPr>
          <p:spPr>
            <a:xfrm>
              <a:off x="206663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DBA218-2CB9-DB0E-A17F-35389F89DD6B}"/>
                </a:ext>
              </a:extLst>
            </p:cNvPr>
            <p:cNvCxnSpPr>
              <a:cxnSpLocks/>
            </p:cNvCxnSpPr>
            <p:nvPr/>
          </p:nvCxnSpPr>
          <p:spPr>
            <a:xfrm>
              <a:off x="224397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85D2B45-B266-951D-C7EA-83C3E2F56C75}"/>
                </a:ext>
              </a:extLst>
            </p:cNvPr>
            <p:cNvCxnSpPr>
              <a:cxnSpLocks/>
            </p:cNvCxnSpPr>
            <p:nvPr/>
          </p:nvCxnSpPr>
          <p:spPr>
            <a:xfrm>
              <a:off x="242132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8E458E-C304-EDB0-7C23-E4072998A9A4}"/>
                </a:ext>
              </a:extLst>
            </p:cNvPr>
            <p:cNvCxnSpPr>
              <a:cxnSpLocks/>
            </p:cNvCxnSpPr>
            <p:nvPr/>
          </p:nvCxnSpPr>
          <p:spPr>
            <a:xfrm>
              <a:off x="259866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84E2528-A1C3-5991-1757-BF119013B3BD}"/>
                </a:ext>
              </a:extLst>
            </p:cNvPr>
            <p:cNvCxnSpPr>
              <a:cxnSpLocks/>
            </p:cNvCxnSpPr>
            <p:nvPr/>
          </p:nvCxnSpPr>
          <p:spPr>
            <a:xfrm>
              <a:off x="277601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B0BCADD-0C9E-1500-CA7D-0EF3431F40B1}"/>
                </a:ext>
              </a:extLst>
            </p:cNvPr>
            <p:cNvCxnSpPr>
              <a:cxnSpLocks/>
            </p:cNvCxnSpPr>
            <p:nvPr/>
          </p:nvCxnSpPr>
          <p:spPr>
            <a:xfrm>
              <a:off x="295335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62068D3-6151-8F8C-6C66-8806DB000F52}"/>
                </a:ext>
              </a:extLst>
            </p:cNvPr>
            <p:cNvCxnSpPr>
              <a:cxnSpLocks/>
            </p:cNvCxnSpPr>
            <p:nvPr/>
          </p:nvCxnSpPr>
          <p:spPr>
            <a:xfrm>
              <a:off x="313070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D3A8AB-E35D-D993-B7C0-EE98DD39B446}"/>
                </a:ext>
              </a:extLst>
            </p:cNvPr>
            <p:cNvCxnSpPr>
              <a:cxnSpLocks/>
            </p:cNvCxnSpPr>
            <p:nvPr/>
          </p:nvCxnSpPr>
          <p:spPr>
            <a:xfrm>
              <a:off x="330804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628DD1-385C-EFA7-3F17-7963B60769F7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9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CFB5293-D791-4E63-D075-248A025377FB}"/>
                </a:ext>
              </a:extLst>
            </p:cNvPr>
            <p:cNvCxnSpPr>
              <a:cxnSpLocks/>
            </p:cNvCxnSpPr>
            <p:nvPr/>
          </p:nvCxnSpPr>
          <p:spPr>
            <a:xfrm>
              <a:off x="366273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7C613A1-0510-830E-260A-9E907B3CEBFD}"/>
                </a:ext>
              </a:extLst>
            </p:cNvPr>
            <p:cNvCxnSpPr>
              <a:cxnSpLocks/>
            </p:cNvCxnSpPr>
            <p:nvPr/>
          </p:nvCxnSpPr>
          <p:spPr>
            <a:xfrm>
              <a:off x="384008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04E619E-B27F-3FE6-BE26-99F3C0E8EDAE}"/>
                </a:ext>
              </a:extLst>
            </p:cNvPr>
            <p:cNvCxnSpPr>
              <a:cxnSpLocks/>
            </p:cNvCxnSpPr>
            <p:nvPr/>
          </p:nvCxnSpPr>
          <p:spPr>
            <a:xfrm>
              <a:off x="401742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A97E0F9-5D73-BCC6-D922-AFDF397ECAFC}"/>
                </a:ext>
              </a:extLst>
            </p:cNvPr>
            <p:cNvCxnSpPr>
              <a:cxnSpLocks/>
            </p:cNvCxnSpPr>
            <p:nvPr/>
          </p:nvCxnSpPr>
          <p:spPr>
            <a:xfrm>
              <a:off x="419477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22D62A8-F965-56AF-474F-F78881C9D0EF}"/>
                </a:ext>
              </a:extLst>
            </p:cNvPr>
            <p:cNvCxnSpPr>
              <a:cxnSpLocks/>
            </p:cNvCxnSpPr>
            <p:nvPr/>
          </p:nvCxnSpPr>
          <p:spPr>
            <a:xfrm>
              <a:off x="437211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054F59B-CB7C-F00D-AB5A-0644DD50C771}"/>
                </a:ext>
              </a:extLst>
            </p:cNvPr>
            <p:cNvCxnSpPr>
              <a:cxnSpLocks/>
            </p:cNvCxnSpPr>
            <p:nvPr/>
          </p:nvCxnSpPr>
          <p:spPr>
            <a:xfrm>
              <a:off x="454946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890A4EC-539D-3A62-0A59-E217B2052264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449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1795F21-CDF2-049C-F319-FD4D90A0825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601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8FF62EC-7CBF-F354-12C0-E6D8B803B50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754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EFA252A-3B5E-AC11-843E-E2112F2F8D88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906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0FB4EEB-B81C-4783-7F04-BF519377092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059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687EA3E-48FB-5E55-3B70-036C0FC6E90B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211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9CBA90F-14BD-190C-9C6B-FCCF9F309BDF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363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EF192EE-A4A1-CA5C-166B-40AEF9AFDC3F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516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076C54F-6407-309F-5497-CBCA2BD1DC8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668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1B16751-8E9E-0FEA-A5B7-C217EE6369B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821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820C0D5-851A-3D3F-E585-47E6C320869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973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F6EA329-7AA0-18A8-81BF-763C6831605C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125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A0885E6-FCCE-45BF-A7EC-624C2EDEA76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278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AFA7627-7C17-E971-A066-10AA333DB2C1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430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60F5443-53C7-78ED-D376-CF13996ED0E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583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932E126-4623-2370-6F6E-EE6FB3CBAF80}"/>
              </a:ext>
            </a:extLst>
          </p:cNvPr>
          <p:cNvSpPr txBox="1"/>
          <p:nvPr/>
        </p:nvSpPr>
        <p:spPr>
          <a:xfrm>
            <a:off x="5177319" y="14257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Drawing </a:t>
            </a: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</a:rPr>
              <a:t>Texts</a:t>
            </a:r>
            <a:endParaRPr lang="en-US" sz="2000" b="1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F5C33-670F-EAEA-105B-516388AF948F}"/>
              </a:ext>
            </a:extLst>
          </p:cNvPr>
          <p:cNvSpPr txBox="1"/>
          <p:nvPr/>
        </p:nvSpPr>
        <p:spPr>
          <a:xfrm>
            <a:off x="2153094" y="5346975"/>
            <a:ext cx="2516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3F3D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Canvas API Presentation</a:t>
            </a:r>
            <a:endParaRPr lang="en-US" sz="1600" baseline="30000" dirty="0">
              <a:solidFill>
                <a:srgbClr val="3F3D56"/>
              </a:solidFill>
              <a:latin typeface="Roboto" panose="02000000000000000000" pitchFamily="2" charset="0"/>
              <a:ea typeface="Roboto" panose="02000000000000000000" pitchFamily="2" charset="0"/>
              <a:cs typeface="Courier New" panose="02070309020205020404" pitchFamily="49" charset="0"/>
            </a:endParaRPr>
          </a:p>
        </p:txBody>
      </p:sp>
      <p:pic>
        <p:nvPicPr>
          <p:cNvPr id="16" name="Graphic 15" descr="Informatio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DCA48C1F-DA3D-590E-5B4C-F74BD4E9E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3173" y="3952857"/>
            <a:ext cx="329921" cy="3299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3CD775-BF71-FFC9-7ED6-F98576FC2085}"/>
              </a:ext>
            </a:extLst>
          </p:cNvPr>
          <p:cNvSpPr txBox="1"/>
          <p:nvPr/>
        </p:nvSpPr>
        <p:spPr>
          <a:xfrm>
            <a:off x="7597344" y="1041912"/>
            <a:ext cx="2169811" cy="369332"/>
          </a:xfrm>
          <a:prstGeom prst="rect">
            <a:avLst/>
          </a:prstGeom>
          <a:solidFill>
            <a:srgbClr val="3CDC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202124"/>
                </a:solidFill>
                <a:latin typeface="Roboto" panose="02000000000000000000" pitchFamily="2" charset="0"/>
              </a:rPr>
              <a:t>drawTextOnPath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( )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9AF21E-5327-B57E-1A7B-72B6768498C6}"/>
              </a:ext>
            </a:extLst>
          </p:cNvPr>
          <p:cNvSpPr txBox="1"/>
          <p:nvPr/>
        </p:nvSpPr>
        <p:spPr>
          <a:xfrm>
            <a:off x="6512298" y="1744225"/>
            <a:ext cx="4470505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canvas.drawTextOnPath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text, path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paint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F9FD13-9DAE-255D-4A8F-61311449C6FF}"/>
              </a:ext>
            </a:extLst>
          </p:cNvPr>
          <p:cNvGrpSpPr/>
          <p:nvPr/>
        </p:nvGrpSpPr>
        <p:grpSpPr>
          <a:xfrm>
            <a:off x="7287841" y="4226229"/>
            <a:ext cx="2809188" cy="2357609"/>
            <a:chOff x="1913640" y="4323256"/>
            <a:chExt cx="2809188" cy="2357609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D7D1293-5C10-2A76-5677-589A1BAB2017}"/>
                </a:ext>
              </a:extLst>
            </p:cNvPr>
            <p:cNvCxnSpPr>
              <a:cxnSpLocks/>
            </p:cNvCxnSpPr>
            <p:nvPr/>
          </p:nvCxnSpPr>
          <p:spPr>
            <a:xfrm>
              <a:off x="206663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607E60B-4FA3-8DB7-A68A-4D23D1542170}"/>
                </a:ext>
              </a:extLst>
            </p:cNvPr>
            <p:cNvCxnSpPr>
              <a:cxnSpLocks/>
            </p:cNvCxnSpPr>
            <p:nvPr/>
          </p:nvCxnSpPr>
          <p:spPr>
            <a:xfrm>
              <a:off x="224397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9BEA106-7DA9-04F5-942A-8C6F765D56C5}"/>
                </a:ext>
              </a:extLst>
            </p:cNvPr>
            <p:cNvCxnSpPr>
              <a:cxnSpLocks/>
            </p:cNvCxnSpPr>
            <p:nvPr/>
          </p:nvCxnSpPr>
          <p:spPr>
            <a:xfrm>
              <a:off x="242132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D49BB1E-3E80-FA28-8E5B-4E617CC41480}"/>
                </a:ext>
              </a:extLst>
            </p:cNvPr>
            <p:cNvCxnSpPr>
              <a:cxnSpLocks/>
            </p:cNvCxnSpPr>
            <p:nvPr/>
          </p:nvCxnSpPr>
          <p:spPr>
            <a:xfrm>
              <a:off x="259866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6E0CF3B-4B33-E0FB-C70A-253FA793A434}"/>
                </a:ext>
              </a:extLst>
            </p:cNvPr>
            <p:cNvCxnSpPr>
              <a:cxnSpLocks/>
            </p:cNvCxnSpPr>
            <p:nvPr/>
          </p:nvCxnSpPr>
          <p:spPr>
            <a:xfrm>
              <a:off x="277601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D791AD6-89EF-92D0-7659-839638B108EC}"/>
                </a:ext>
              </a:extLst>
            </p:cNvPr>
            <p:cNvCxnSpPr>
              <a:cxnSpLocks/>
            </p:cNvCxnSpPr>
            <p:nvPr/>
          </p:nvCxnSpPr>
          <p:spPr>
            <a:xfrm>
              <a:off x="295335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91AF6E6-0F55-F224-367A-3DAD1BA34705}"/>
                </a:ext>
              </a:extLst>
            </p:cNvPr>
            <p:cNvCxnSpPr>
              <a:cxnSpLocks/>
            </p:cNvCxnSpPr>
            <p:nvPr/>
          </p:nvCxnSpPr>
          <p:spPr>
            <a:xfrm>
              <a:off x="313070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A714324-8755-22D0-6E37-7EB0439DA882}"/>
                </a:ext>
              </a:extLst>
            </p:cNvPr>
            <p:cNvCxnSpPr>
              <a:cxnSpLocks/>
            </p:cNvCxnSpPr>
            <p:nvPr/>
          </p:nvCxnSpPr>
          <p:spPr>
            <a:xfrm>
              <a:off x="330804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B2D4640-5744-6514-9AE5-112400363C6A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9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F10AE9D-2C4C-BD2C-8538-43EB5FF02855}"/>
                </a:ext>
              </a:extLst>
            </p:cNvPr>
            <p:cNvCxnSpPr>
              <a:cxnSpLocks/>
            </p:cNvCxnSpPr>
            <p:nvPr/>
          </p:nvCxnSpPr>
          <p:spPr>
            <a:xfrm>
              <a:off x="366273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4314390-0A23-B080-FA6B-3CC306CF03EC}"/>
                </a:ext>
              </a:extLst>
            </p:cNvPr>
            <p:cNvCxnSpPr>
              <a:cxnSpLocks/>
            </p:cNvCxnSpPr>
            <p:nvPr/>
          </p:nvCxnSpPr>
          <p:spPr>
            <a:xfrm>
              <a:off x="384008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992E67F-619B-4653-3A28-D813863999CC}"/>
                </a:ext>
              </a:extLst>
            </p:cNvPr>
            <p:cNvCxnSpPr>
              <a:cxnSpLocks/>
            </p:cNvCxnSpPr>
            <p:nvPr/>
          </p:nvCxnSpPr>
          <p:spPr>
            <a:xfrm>
              <a:off x="401742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33DE9D-B36D-9439-C4B2-774429CD3C3F}"/>
                </a:ext>
              </a:extLst>
            </p:cNvPr>
            <p:cNvCxnSpPr>
              <a:cxnSpLocks/>
            </p:cNvCxnSpPr>
            <p:nvPr/>
          </p:nvCxnSpPr>
          <p:spPr>
            <a:xfrm>
              <a:off x="419477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57D566-E193-DF4C-8796-95A2887CF593}"/>
                </a:ext>
              </a:extLst>
            </p:cNvPr>
            <p:cNvCxnSpPr>
              <a:cxnSpLocks/>
            </p:cNvCxnSpPr>
            <p:nvPr/>
          </p:nvCxnSpPr>
          <p:spPr>
            <a:xfrm>
              <a:off x="437211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0275F6F-766F-A93B-1661-92E09952CE11}"/>
                </a:ext>
              </a:extLst>
            </p:cNvPr>
            <p:cNvCxnSpPr>
              <a:cxnSpLocks/>
            </p:cNvCxnSpPr>
            <p:nvPr/>
          </p:nvCxnSpPr>
          <p:spPr>
            <a:xfrm>
              <a:off x="454946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010002-8544-1994-0DDE-C5834FB7D53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449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648084D-0F2B-B33F-E516-95B1DF0BCF82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601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8FD98C0-39C7-AF02-9FE4-AF12978BB193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754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1643BE0-79DD-7967-C09B-22338AD33C60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906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CE5963A-2D70-EFB6-CEAE-FC2C5EBCBCEF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059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DDE1F65-9555-9B88-A5A0-FF157943A6BB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211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BF608EE-8933-D883-0E91-48C23AFDFEC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363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31F822A-D3FF-AEDE-2E3F-EA4A8B1933CA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516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FE13125-A1C1-764B-3204-EBE6B59B0934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668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1118948-6571-C6D5-DFCA-59462344E988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821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F199648-BB6D-59CF-58EA-39A324B04CC6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973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2D9926C-D925-CBC3-5838-116823E8CA75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125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4F1265D-04B8-B084-57C9-084750149D2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278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5A1BFE6-403F-D1DE-2930-E5535BFCBE7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430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A02B8E9-8776-30AB-D1AE-8658F4E97FBC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583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77A8100C-9A0C-5695-DEF2-82E5D84EFF61}"/>
              </a:ext>
            </a:extLst>
          </p:cNvPr>
          <p:cNvSpPr txBox="1"/>
          <p:nvPr/>
        </p:nvSpPr>
        <p:spPr>
          <a:xfrm>
            <a:off x="7738269" y="5249948"/>
            <a:ext cx="1958759" cy="338554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r>
              <a:rPr lang="en-US" sz="1600" i="0" dirty="0">
                <a:solidFill>
                  <a:srgbClr val="3F3D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Canvas API Presentation</a:t>
            </a:r>
            <a:endParaRPr lang="en-US" sz="1600" baseline="30000" dirty="0">
              <a:solidFill>
                <a:srgbClr val="3F3D56"/>
              </a:solidFill>
              <a:latin typeface="Roboto" panose="02000000000000000000" pitchFamily="2" charset="0"/>
              <a:ea typeface="Roboto" panose="0200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114" name="Freeform 113">
            <a:extLst>
              <a:ext uri="{FF2B5EF4-FFF2-40B4-BE49-F238E27FC236}">
                <a16:creationId xmlns:a16="http://schemas.microsoft.com/office/drawing/2014/main" id="{D5FFE628-0D32-790C-EECC-B32A1814AD35}"/>
              </a:ext>
            </a:extLst>
          </p:cNvPr>
          <p:cNvSpPr/>
          <p:nvPr/>
        </p:nvSpPr>
        <p:spPr>
          <a:xfrm>
            <a:off x="7752764" y="5268604"/>
            <a:ext cx="1989574" cy="191012"/>
          </a:xfrm>
          <a:custGeom>
            <a:avLst/>
            <a:gdLst>
              <a:gd name="connsiteX0" fmla="*/ 0 w 1989574"/>
              <a:gd name="connsiteY0" fmla="*/ 20097 h 191012"/>
              <a:gd name="connsiteX1" fmla="*/ 954594 w 1989574"/>
              <a:gd name="connsiteY1" fmla="*/ 190919 h 191012"/>
              <a:gd name="connsiteX2" fmla="*/ 1989574 w 1989574"/>
              <a:gd name="connsiteY2" fmla="*/ 0 h 19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9574" h="191012">
                <a:moveTo>
                  <a:pt x="0" y="20097"/>
                </a:moveTo>
                <a:cubicBezTo>
                  <a:pt x="311499" y="107182"/>
                  <a:pt x="622998" y="194268"/>
                  <a:pt x="954594" y="190919"/>
                </a:cubicBezTo>
                <a:cubicBezTo>
                  <a:pt x="1286190" y="187570"/>
                  <a:pt x="1637882" y="93785"/>
                  <a:pt x="1989574" y="0"/>
                </a:cubicBezTo>
              </a:path>
            </a:pathLst>
          </a:custGeom>
          <a:ln w="38100">
            <a:solidFill>
              <a:srgbClr val="FF808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619929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4CD4C4-6FE5-4F1A-DF35-89025647C8A3}"/>
              </a:ext>
            </a:extLst>
          </p:cNvPr>
          <p:cNvSpPr/>
          <p:nvPr/>
        </p:nvSpPr>
        <p:spPr>
          <a:xfrm>
            <a:off x="0" y="0"/>
            <a:ext cx="12192000" cy="428625"/>
          </a:xfrm>
          <a:prstGeom prst="rect">
            <a:avLst/>
          </a:prstGeom>
          <a:solidFill>
            <a:srgbClr val="3CD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2DEC49-8F03-EFF6-F753-82E4B0A2E8EA}"/>
              </a:ext>
            </a:extLst>
          </p:cNvPr>
          <p:cNvSpPr txBox="1"/>
          <p:nvPr/>
        </p:nvSpPr>
        <p:spPr>
          <a:xfrm>
            <a:off x="2233329" y="1041912"/>
            <a:ext cx="2169811" cy="369332"/>
          </a:xfrm>
          <a:prstGeom prst="rect">
            <a:avLst/>
          </a:prstGeom>
          <a:solidFill>
            <a:srgbClr val="3CDC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202124"/>
                </a:solidFill>
                <a:latin typeface="Roboto" panose="02000000000000000000" pitchFamily="2" charset="0"/>
              </a:rPr>
              <a:t>drawText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( )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CA5C3-6C48-8639-151C-74E105976579}"/>
              </a:ext>
            </a:extLst>
          </p:cNvPr>
          <p:cNvSpPr txBox="1"/>
          <p:nvPr/>
        </p:nvSpPr>
        <p:spPr>
          <a:xfrm>
            <a:off x="7597344" y="1041912"/>
            <a:ext cx="2169811" cy="369332"/>
          </a:xfrm>
          <a:prstGeom prst="rect">
            <a:avLst/>
          </a:prstGeom>
          <a:solidFill>
            <a:srgbClr val="3CDC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202124"/>
                </a:solidFill>
                <a:latin typeface="Roboto" panose="02000000000000000000" pitchFamily="2" charset="0"/>
              </a:rPr>
              <a:t>drawTextOnPath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( )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80410-CFCC-15B2-5DBE-E3C3B24CA9F1}"/>
              </a:ext>
            </a:extLst>
          </p:cNvPr>
          <p:cNvSpPr txBox="1"/>
          <p:nvPr/>
        </p:nvSpPr>
        <p:spPr>
          <a:xfrm>
            <a:off x="1758275" y="1744226"/>
            <a:ext cx="3119917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canvas.drawText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text, x, y, paint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156B13-48B3-505F-2C11-643192E7C342}"/>
              </a:ext>
            </a:extLst>
          </p:cNvPr>
          <p:cNvSpPr txBox="1"/>
          <p:nvPr/>
        </p:nvSpPr>
        <p:spPr>
          <a:xfrm>
            <a:off x="6512298" y="1744225"/>
            <a:ext cx="4470505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canvas.drawTextOnPath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text, path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paint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62B3F1-EE5D-9692-5B7E-2F82063AFE90}"/>
              </a:ext>
            </a:extLst>
          </p:cNvPr>
          <p:cNvGrpSpPr/>
          <p:nvPr/>
        </p:nvGrpSpPr>
        <p:grpSpPr>
          <a:xfrm>
            <a:off x="1913640" y="4323256"/>
            <a:ext cx="2809188" cy="2357609"/>
            <a:chOff x="1913640" y="4323256"/>
            <a:chExt cx="2809188" cy="2357609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D7D9C1B-C37F-53A9-A4FC-07870FD93DA0}"/>
                </a:ext>
              </a:extLst>
            </p:cNvPr>
            <p:cNvCxnSpPr>
              <a:cxnSpLocks/>
            </p:cNvCxnSpPr>
            <p:nvPr/>
          </p:nvCxnSpPr>
          <p:spPr>
            <a:xfrm>
              <a:off x="206663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DBA218-2CB9-DB0E-A17F-35389F89DD6B}"/>
                </a:ext>
              </a:extLst>
            </p:cNvPr>
            <p:cNvCxnSpPr>
              <a:cxnSpLocks/>
            </p:cNvCxnSpPr>
            <p:nvPr/>
          </p:nvCxnSpPr>
          <p:spPr>
            <a:xfrm>
              <a:off x="224397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85D2B45-B266-951D-C7EA-83C3E2F56C75}"/>
                </a:ext>
              </a:extLst>
            </p:cNvPr>
            <p:cNvCxnSpPr>
              <a:cxnSpLocks/>
            </p:cNvCxnSpPr>
            <p:nvPr/>
          </p:nvCxnSpPr>
          <p:spPr>
            <a:xfrm>
              <a:off x="242132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8E458E-C304-EDB0-7C23-E4072998A9A4}"/>
                </a:ext>
              </a:extLst>
            </p:cNvPr>
            <p:cNvCxnSpPr>
              <a:cxnSpLocks/>
            </p:cNvCxnSpPr>
            <p:nvPr/>
          </p:nvCxnSpPr>
          <p:spPr>
            <a:xfrm>
              <a:off x="259866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84E2528-A1C3-5991-1757-BF119013B3BD}"/>
                </a:ext>
              </a:extLst>
            </p:cNvPr>
            <p:cNvCxnSpPr>
              <a:cxnSpLocks/>
            </p:cNvCxnSpPr>
            <p:nvPr/>
          </p:nvCxnSpPr>
          <p:spPr>
            <a:xfrm>
              <a:off x="277601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B0BCADD-0C9E-1500-CA7D-0EF3431F40B1}"/>
                </a:ext>
              </a:extLst>
            </p:cNvPr>
            <p:cNvCxnSpPr>
              <a:cxnSpLocks/>
            </p:cNvCxnSpPr>
            <p:nvPr/>
          </p:nvCxnSpPr>
          <p:spPr>
            <a:xfrm>
              <a:off x="295335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62068D3-6151-8F8C-6C66-8806DB000F52}"/>
                </a:ext>
              </a:extLst>
            </p:cNvPr>
            <p:cNvCxnSpPr>
              <a:cxnSpLocks/>
            </p:cNvCxnSpPr>
            <p:nvPr/>
          </p:nvCxnSpPr>
          <p:spPr>
            <a:xfrm>
              <a:off x="313070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D3A8AB-E35D-D993-B7C0-EE98DD39B446}"/>
                </a:ext>
              </a:extLst>
            </p:cNvPr>
            <p:cNvCxnSpPr>
              <a:cxnSpLocks/>
            </p:cNvCxnSpPr>
            <p:nvPr/>
          </p:nvCxnSpPr>
          <p:spPr>
            <a:xfrm>
              <a:off x="330804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628DD1-385C-EFA7-3F17-7963B60769F7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9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CFB5293-D791-4E63-D075-248A025377FB}"/>
                </a:ext>
              </a:extLst>
            </p:cNvPr>
            <p:cNvCxnSpPr>
              <a:cxnSpLocks/>
            </p:cNvCxnSpPr>
            <p:nvPr/>
          </p:nvCxnSpPr>
          <p:spPr>
            <a:xfrm>
              <a:off x="366273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7C613A1-0510-830E-260A-9E907B3CEBFD}"/>
                </a:ext>
              </a:extLst>
            </p:cNvPr>
            <p:cNvCxnSpPr>
              <a:cxnSpLocks/>
            </p:cNvCxnSpPr>
            <p:nvPr/>
          </p:nvCxnSpPr>
          <p:spPr>
            <a:xfrm>
              <a:off x="384008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04E619E-B27F-3FE6-BE26-99F3C0E8EDAE}"/>
                </a:ext>
              </a:extLst>
            </p:cNvPr>
            <p:cNvCxnSpPr>
              <a:cxnSpLocks/>
            </p:cNvCxnSpPr>
            <p:nvPr/>
          </p:nvCxnSpPr>
          <p:spPr>
            <a:xfrm>
              <a:off x="401742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A97E0F9-5D73-BCC6-D922-AFDF397ECAFC}"/>
                </a:ext>
              </a:extLst>
            </p:cNvPr>
            <p:cNvCxnSpPr>
              <a:cxnSpLocks/>
            </p:cNvCxnSpPr>
            <p:nvPr/>
          </p:nvCxnSpPr>
          <p:spPr>
            <a:xfrm>
              <a:off x="419477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22D62A8-F965-56AF-474F-F78881C9D0EF}"/>
                </a:ext>
              </a:extLst>
            </p:cNvPr>
            <p:cNvCxnSpPr>
              <a:cxnSpLocks/>
            </p:cNvCxnSpPr>
            <p:nvPr/>
          </p:nvCxnSpPr>
          <p:spPr>
            <a:xfrm>
              <a:off x="437211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054F59B-CB7C-F00D-AB5A-0644DD50C771}"/>
                </a:ext>
              </a:extLst>
            </p:cNvPr>
            <p:cNvCxnSpPr>
              <a:cxnSpLocks/>
            </p:cNvCxnSpPr>
            <p:nvPr/>
          </p:nvCxnSpPr>
          <p:spPr>
            <a:xfrm>
              <a:off x="454946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890A4EC-539D-3A62-0A59-E217B2052264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449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1795F21-CDF2-049C-F319-FD4D90A0825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601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8FF62EC-7CBF-F354-12C0-E6D8B803B50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754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EFA252A-3B5E-AC11-843E-E2112F2F8D88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906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0FB4EEB-B81C-4783-7F04-BF519377092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059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687EA3E-48FB-5E55-3B70-036C0FC6E90B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211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9CBA90F-14BD-190C-9C6B-FCCF9F309BDF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363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EF192EE-A4A1-CA5C-166B-40AEF9AFDC3F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516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076C54F-6407-309F-5497-CBCA2BD1DC8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668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1B16751-8E9E-0FEA-A5B7-C217EE6369B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821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820C0D5-851A-3D3F-E585-47E6C320869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973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F6EA329-7AA0-18A8-81BF-763C6831605C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125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A0885E6-FCCE-45BF-A7EC-624C2EDEA76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278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AFA7627-7C17-E971-A066-10AA333DB2C1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430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60F5443-53C7-78ED-D376-CF13996ED0E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583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99F796E-4952-BFFC-50E8-B1F4BC4B4019}"/>
              </a:ext>
            </a:extLst>
          </p:cNvPr>
          <p:cNvGrpSpPr/>
          <p:nvPr/>
        </p:nvGrpSpPr>
        <p:grpSpPr>
          <a:xfrm>
            <a:off x="7287841" y="4226229"/>
            <a:ext cx="2809188" cy="2357609"/>
            <a:chOff x="1913640" y="4323256"/>
            <a:chExt cx="2809188" cy="2357609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4279307-CD3E-A5D5-8E5C-0587FA432123}"/>
                </a:ext>
              </a:extLst>
            </p:cNvPr>
            <p:cNvCxnSpPr>
              <a:cxnSpLocks/>
            </p:cNvCxnSpPr>
            <p:nvPr/>
          </p:nvCxnSpPr>
          <p:spPr>
            <a:xfrm>
              <a:off x="206663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D85803E-196F-78AF-FDD4-22E5F4AC162F}"/>
                </a:ext>
              </a:extLst>
            </p:cNvPr>
            <p:cNvCxnSpPr>
              <a:cxnSpLocks/>
            </p:cNvCxnSpPr>
            <p:nvPr/>
          </p:nvCxnSpPr>
          <p:spPr>
            <a:xfrm>
              <a:off x="224397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2141B2D-C0C2-02B6-5F4A-1F90626ADA68}"/>
                </a:ext>
              </a:extLst>
            </p:cNvPr>
            <p:cNvCxnSpPr>
              <a:cxnSpLocks/>
            </p:cNvCxnSpPr>
            <p:nvPr/>
          </p:nvCxnSpPr>
          <p:spPr>
            <a:xfrm>
              <a:off x="242132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FC9BDB7-4A27-A4DE-4D6A-2A1C4885CA9A}"/>
                </a:ext>
              </a:extLst>
            </p:cNvPr>
            <p:cNvCxnSpPr>
              <a:cxnSpLocks/>
            </p:cNvCxnSpPr>
            <p:nvPr/>
          </p:nvCxnSpPr>
          <p:spPr>
            <a:xfrm>
              <a:off x="259866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95C8AAC-7620-07EC-41EE-1A5614E333BC}"/>
                </a:ext>
              </a:extLst>
            </p:cNvPr>
            <p:cNvCxnSpPr>
              <a:cxnSpLocks/>
            </p:cNvCxnSpPr>
            <p:nvPr/>
          </p:nvCxnSpPr>
          <p:spPr>
            <a:xfrm>
              <a:off x="277601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BEE2669-5546-3156-4873-AC29A49A07E1}"/>
                </a:ext>
              </a:extLst>
            </p:cNvPr>
            <p:cNvCxnSpPr>
              <a:cxnSpLocks/>
            </p:cNvCxnSpPr>
            <p:nvPr/>
          </p:nvCxnSpPr>
          <p:spPr>
            <a:xfrm>
              <a:off x="295335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DF980E1-30F6-40F5-8947-E070B4AE73EA}"/>
                </a:ext>
              </a:extLst>
            </p:cNvPr>
            <p:cNvCxnSpPr>
              <a:cxnSpLocks/>
            </p:cNvCxnSpPr>
            <p:nvPr/>
          </p:nvCxnSpPr>
          <p:spPr>
            <a:xfrm>
              <a:off x="313070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9D0D816-4E80-DB77-3626-9C9AEC1A6071}"/>
                </a:ext>
              </a:extLst>
            </p:cNvPr>
            <p:cNvCxnSpPr>
              <a:cxnSpLocks/>
            </p:cNvCxnSpPr>
            <p:nvPr/>
          </p:nvCxnSpPr>
          <p:spPr>
            <a:xfrm>
              <a:off x="330804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4C6233B-8D88-7A12-C374-0471A3F1EAF6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9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5BC9D16-1FFD-B244-32FC-76340222D475}"/>
                </a:ext>
              </a:extLst>
            </p:cNvPr>
            <p:cNvCxnSpPr>
              <a:cxnSpLocks/>
            </p:cNvCxnSpPr>
            <p:nvPr/>
          </p:nvCxnSpPr>
          <p:spPr>
            <a:xfrm>
              <a:off x="366273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7EC9D18-93B8-AEC4-C314-F392D9E2A9F5}"/>
                </a:ext>
              </a:extLst>
            </p:cNvPr>
            <p:cNvCxnSpPr>
              <a:cxnSpLocks/>
            </p:cNvCxnSpPr>
            <p:nvPr/>
          </p:nvCxnSpPr>
          <p:spPr>
            <a:xfrm>
              <a:off x="384008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9BBDE71-CF62-DFE3-CFBE-8721A3B3D1B4}"/>
                </a:ext>
              </a:extLst>
            </p:cNvPr>
            <p:cNvCxnSpPr>
              <a:cxnSpLocks/>
            </p:cNvCxnSpPr>
            <p:nvPr/>
          </p:nvCxnSpPr>
          <p:spPr>
            <a:xfrm>
              <a:off x="401742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55DC3D6-E700-DD51-8D0C-F087BC220F20}"/>
                </a:ext>
              </a:extLst>
            </p:cNvPr>
            <p:cNvCxnSpPr>
              <a:cxnSpLocks/>
            </p:cNvCxnSpPr>
            <p:nvPr/>
          </p:nvCxnSpPr>
          <p:spPr>
            <a:xfrm>
              <a:off x="419477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46E66E7-D0D4-4CA1-365D-72B6FFFC4886}"/>
                </a:ext>
              </a:extLst>
            </p:cNvPr>
            <p:cNvCxnSpPr>
              <a:cxnSpLocks/>
            </p:cNvCxnSpPr>
            <p:nvPr/>
          </p:nvCxnSpPr>
          <p:spPr>
            <a:xfrm>
              <a:off x="437211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35EBC3-B02C-7A63-2F65-28B3D911D24F}"/>
                </a:ext>
              </a:extLst>
            </p:cNvPr>
            <p:cNvCxnSpPr>
              <a:cxnSpLocks/>
            </p:cNvCxnSpPr>
            <p:nvPr/>
          </p:nvCxnSpPr>
          <p:spPr>
            <a:xfrm>
              <a:off x="454946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014AF19-1BC5-CCFB-338B-AEA42A64372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449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A251873-D564-CAC3-E3A0-2FBFA0D3609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601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D8E5E97-713D-CA6C-DB09-14A59C421753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754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BFC4A49-26A9-38FE-2401-755200942E52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906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66E8471-E183-AC0A-8FFA-31AAF52A2C8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059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CAFD752-04D0-BAE9-E708-77F7FBD75B78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211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3A3E856-8F11-FDF5-71FE-AB294D6B87BD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363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7DBC67D-D4C7-9071-CE10-313DA468768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516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F45893-130B-5FFD-318C-044FD2354E18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668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F5F760C-A887-DFB8-868E-718426B49706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821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6FBDFD6-F97D-7C2D-5801-A513EE580CA3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973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6450F29-FA16-BB8F-D447-DE5678967882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125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7530817-CD24-AB74-2B4D-752D23585FDD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278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7090FFD-855B-88AF-9834-EE09F432F95F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430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B1E72BD-8D54-563B-5E12-0580802B3D41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583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932E126-4623-2370-6F6E-EE6FB3CBAF80}"/>
              </a:ext>
            </a:extLst>
          </p:cNvPr>
          <p:cNvSpPr txBox="1"/>
          <p:nvPr/>
        </p:nvSpPr>
        <p:spPr>
          <a:xfrm>
            <a:off x="5177319" y="14257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Drawing </a:t>
            </a: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</a:rPr>
              <a:t>Texts</a:t>
            </a:r>
            <a:endParaRPr lang="en-US" sz="2000" b="1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F5C33-670F-EAEA-105B-516388AF948F}"/>
              </a:ext>
            </a:extLst>
          </p:cNvPr>
          <p:cNvSpPr txBox="1"/>
          <p:nvPr/>
        </p:nvSpPr>
        <p:spPr>
          <a:xfrm>
            <a:off x="2153094" y="5346975"/>
            <a:ext cx="2516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3F3D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Canvas API Presentation</a:t>
            </a:r>
            <a:endParaRPr lang="en-US" sz="1600" baseline="30000" dirty="0">
              <a:solidFill>
                <a:srgbClr val="3F3D56"/>
              </a:solidFill>
              <a:latin typeface="Roboto" panose="02000000000000000000" pitchFamily="2" charset="0"/>
              <a:ea typeface="Roboto" panose="0200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C1573-2D18-1D8F-A466-33F8B010CA6F}"/>
              </a:ext>
            </a:extLst>
          </p:cNvPr>
          <p:cNvSpPr txBox="1"/>
          <p:nvPr/>
        </p:nvSpPr>
        <p:spPr>
          <a:xfrm>
            <a:off x="7738269" y="5249948"/>
            <a:ext cx="1958759" cy="338554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r>
              <a:rPr lang="en-US" sz="1600" i="0" dirty="0">
                <a:solidFill>
                  <a:srgbClr val="3F3D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Canvas API Presentation</a:t>
            </a:r>
            <a:endParaRPr lang="en-US" sz="1600" baseline="30000" dirty="0">
              <a:solidFill>
                <a:srgbClr val="3F3D56"/>
              </a:solidFill>
              <a:latin typeface="Roboto" panose="02000000000000000000" pitchFamily="2" charset="0"/>
              <a:ea typeface="Roboto" panose="0200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88A354B-CC6B-E2AC-69F3-469E4AC751EC}"/>
              </a:ext>
            </a:extLst>
          </p:cNvPr>
          <p:cNvSpPr/>
          <p:nvPr/>
        </p:nvSpPr>
        <p:spPr>
          <a:xfrm>
            <a:off x="7752764" y="5268604"/>
            <a:ext cx="1989574" cy="191012"/>
          </a:xfrm>
          <a:custGeom>
            <a:avLst/>
            <a:gdLst>
              <a:gd name="connsiteX0" fmla="*/ 0 w 1989574"/>
              <a:gd name="connsiteY0" fmla="*/ 20097 h 191012"/>
              <a:gd name="connsiteX1" fmla="*/ 954594 w 1989574"/>
              <a:gd name="connsiteY1" fmla="*/ 190919 h 191012"/>
              <a:gd name="connsiteX2" fmla="*/ 1989574 w 1989574"/>
              <a:gd name="connsiteY2" fmla="*/ 0 h 19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9574" h="191012">
                <a:moveTo>
                  <a:pt x="0" y="20097"/>
                </a:moveTo>
                <a:cubicBezTo>
                  <a:pt x="311499" y="107182"/>
                  <a:pt x="622998" y="194268"/>
                  <a:pt x="954594" y="190919"/>
                </a:cubicBezTo>
                <a:cubicBezTo>
                  <a:pt x="1286190" y="187570"/>
                  <a:pt x="1637882" y="93785"/>
                  <a:pt x="1989574" y="0"/>
                </a:cubicBezTo>
              </a:path>
            </a:pathLst>
          </a:custGeom>
          <a:ln w="38100">
            <a:solidFill>
              <a:srgbClr val="FF808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pic>
        <p:nvPicPr>
          <p:cNvPr id="16" name="Graphic 15" descr="Information with solid fill">
            <a:extLst>
              <a:ext uri="{FF2B5EF4-FFF2-40B4-BE49-F238E27FC236}">
                <a16:creationId xmlns:a16="http://schemas.microsoft.com/office/drawing/2014/main" id="{DCA48C1F-DA3D-590E-5B4C-F74BD4E9E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3173" y="3952857"/>
            <a:ext cx="329921" cy="329921"/>
          </a:xfrm>
          <a:prstGeom prst="rect">
            <a:avLst/>
          </a:prstGeom>
        </p:spPr>
      </p:pic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62E8B887-7C48-0B14-C6D9-03AC7CDC7D59}"/>
              </a:ext>
            </a:extLst>
          </p:cNvPr>
          <p:cNvSpPr/>
          <p:nvPr/>
        </p:nvSpPr>
        <p:spPr>
          <a:xfrm>
            <a:off x="2066634" y="3189923"/>
            <a:ext cx="2425575" cy="797229"/>
          </a:xfrm>
          <a:prstGeom prst="wedgeRoundRectCallout">
            <a:avLst>
              <a:gd name="adj1" fmla="val -42789"/>
              <a:gd name="adj2" fmla="val 63760"/>
              <a:gd name="adj3" fmla="val 16667"/>
            </a:avLst>
          </a:prstGeom>
          <a:noFill/>
          <a:ln>
            <a:solidFill>
              <a:srgbClr val="3F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C4E1D-200F-AD57-6B64-6A98EEF7FA3F}"/>
              </a:ext>
            </a:extLst>
          </p:cNvPr>
          <p:cNvSpPr txBox="1"/>
          <p:nvPr/>
        </p:nvSpPr>
        <p:spPr>
          <a:xfrm>
            <a:off x="2126966" y="3305891"/>
            <a:ext cx="2276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1400" dirty="0">
                <a:latin typeface="Roboto" panose="02000000000000000000" pitchFamily="2" charset="0"/>
                <a:ea typeface="Roboto" panose="02000000000000000000" pitchFamily="2" charset="0"/>
              </a:rPr>
              <a:t>Use StaticLayout to wrap texts.</a:t>
            </a:r>
          </a:p>
        </p:txBody>
      </p:sp>
    </p:spTree>
    <p:extLst>
      <p:ext uri="{BB962C8B-B14F-4D97-AF65-F5344CB8AC3E}">
        <p14:creationId xmlns:p14="http://schemas.microsoft.com/office/powerpoint/2010/main" val="206425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4CD4C4-6FE5-4F1A-DF35-89025647C8A3}"/>
              </a:ext>
            </a:extLst>
          </p:cNvPr>
          <p:cNvSpPr/>
          <p:nvPr/>
        </p:nvSpPr>
        <p:spPr>
          <a:xfrm>
            <a:off x="0" y="0"/>
            <a:ext cx="12192000" cy="428625"/>
          </a:xfrm>
          <a:prstGeom prst="rect">
            <a:avLst/>
          </a:prstGeom>
          <a:solidFill>
            <a:srgbClr val="3CD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2DEC49-8F03-EFF6-F753-82E4B0A2E8EA}"/>
              </a:ext>
            </a:extLst>
          </p:cNvPr>
          <p:cNvSpPr txBox="1"/>
          <p:nvPr/>
        </p:nvSpPr>
        <p:spPr>
          <a:xfrm>
            <a:off x="2233329" y="1041912"/>
            <a:ext cx="2169811" cy="369332"/>
          </a:xfrm>
          <a:prstGeom prst="rect">
            <a:avLst/>
          </a:prstGeom>
          <a:solidFill>
            <a:srgbClr val="3CDC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202124"/>
                </a:solidFill>
                <a:latin typeface="Roboto" panose="02000000000000000000" pitchFamily="2" charset="0"/>
              </a:rPr>
              <a:t>drawBitmap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( )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CA5C3-6C48-8639-151C-74E105976579}"/>
              </a:ext>
            </a:extLst>
          </p:cNvPr>
          <p:cNvSpPr txBox="1"/>
          <p:nvPr/>
        </p:nvSpPr>
        <p:spPr>
          <a:xfrm>
            <a:off x="7597344" y="1041912"/>
            <a:ext cx="2169811" cy="369332"/>
          </a:xfrm>
          <a:prstGeom prst="rect">
            <a:avLst/>
          </a:prstGeom>
          <a:solidFill>
            <a:srgbClr val="3CDC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202124"/>
                </a:solidFill>
                <a:latin typeface="Roboto" panose="02000000000000000000" pitchFamily="2" charset="0"/>
              </a:rPr>
              <a:t>drawPicture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( )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80410-CFCC-15B2-5DBE-E3C3B24CA9F1}"/>
              </a:ext>
            </a:extLst>
          </p:cNvPr>
          <p:cNvSpPr txBox="1"/>
          <p:nvPr/>
        </p:nvSpPr>
        <p:spPr>
          <a:xfrm>
            <a:off x="796004" y="1744226"/>
            <a:ext cx="5044455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canvas.drawBitmap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bitmap,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sourceRect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destRect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paint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156B13-48B3-505F-2C11-643192E7C342}"/>
              </a:ext>
            </a:extLst>
          </p:cNvPr>
          <p:cNvSpPr txBox="1"/>
          <p:nvPr/>
        </p:nvSpPr>
        <p:spPr>
          <a:xfrm>
            <a:off x="7418261" y="1744226"/>
            <a:ext cx="2645993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canvas.drawPicture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picture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62B3F1-EE5D-9692-5B7E-2F82063AFE90}"/>
              </a:ext>
            </a:extLst>
          </p:cNvPr>
          <p:cNvGrpSpPr/>
          <p:nvPr/>
        </p:nvGrpSpPr>
        <p:grpSpPr>
          <a:xfrm>
            <a:off x="1913640" y="4323256"/>
            <a:ext cx="2809188" cy="2357609"/>
            <a:chOff x="1913640" y="4323256"/>
            <a:chExt cx="2809188" cy="2357609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D7D9C1B-C37F-53A9-A4FC-07870FD93DA0}"/>
                </a:ext>
              </a:extLst>
            </p:cNvPr>
            <p:cNvCxnSpPr>
              <a:cxnSpLocks/>
            </p:cNvCxnSpPr>
            <p:nvPr/>
          </p:nvCxnSpPr>
          <p:spPr>
            <a:xfrm>
              <a:off x="206663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DBA218-2CB9-DB0E-A17F-35389F89DD6B}"/>
                </a:ext>
              </a:extLst>
            </p:cNvPr>
            <p:cNvCxnSpPr>
              <a:cxnSpLocks/>
            </p:cNvCxnSpPr>
            <p:nvPr/>
          </p:nvCxnSpPr>
          <p:spPr>
            <a:xfrm>
              <a:off x="224397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85D2B45-B266-951D-C7EA-83C3E2F56C75}"/>
                </a:ext>
              </a:extLst>
            </p:cNvPr>
            <p:cNvCxnSpPr>
              <a:cxnSpLocks/>
            </p:cNvCxnSpPr>
            <p:nvPr/>
          </p:nvCxnSpPr>
          <p:spPr>
            <a:xfrm>
              <a:off x="242132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8E458E-C304-EDB0-7C23-E4072998A9A4}"/>
                </a:ext>
              </a:extLst>
            </p:cNvPr>
            <p:cNvCxnSpPr>
              <a:cxnSpLocks/>
            </p:cNvCxnSpPr>
            <p:nvPr/>
          </p:nvCxnSpPr>
          <p:spPr>
            <a:xfrm>
              <a:off x="259866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84E2528-A1C3-5991-1757-BF119013B3BD}"/>
                </a:ext>
              </a:extLst>
            </p:cNvPr>
            <p:cNvCxnSpPr>
              <a:cxnSpLocks/>
            </p:cNvCxnSpPr>
            <p:nvPr/>
          </p:nvCxnSpPr>
          <p:spPr>
            <a:xfrm>
              <a:off x="277601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B0BCADD-0C9E-1500-CA7D-0EF3431F40B1}"/>
                </a:ext>
              </a:extLst>
            </p:cNvPr>
            <p:cNvCxnSpPr>
              <a:cxnSpLocks/>
            </p:cNvCxnSpPr>
            <p:nvPr/>
          </p:nvCxnSpPr>
          <p:spPr>
            <a:xfrm>
              <a:off x="295335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62068D3-6151-8F8C-6C66-8806DB000F52}"/>
                </a:ext>
              </a:extLst>
            </p:cNvPr>
            <p:cNvCxnSpPr>
              <a:cxnSpLocks/>
            </p:cNvCxnSpPr>
            <p:nvPr/>
          </p:nvCxnSpPr>
          <p:spPr>
            <a:xfrm>
              <a:off x="313070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D3A8AB-E35D-D993-B7C0-EE98DD39B446}"/>
                </a:ext>
              </a:extLst>
            </p:cNvPr>
            <p:cNvCxnSpPr>
              <a:cxnSpLocks/>
            </p:cNvCxnSpPr>
            <p:nvPr/>
          </p:nvCxnSpPr>
          <p:spPr>
            <a:xfrm>
              <a:off x="330804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628DD1-385C-EFA7-3F17-7963B60769F7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9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CFB5293-D791-4E63-D075-248A025377FB}"/>
                </a:ext>
              </a:extLst>
            </p:cNvPr>
            <p:cNvCxnSpPr>
              <a:cxnSpLocks/>
            </p:cNvCxnSpPr>
            <p:nvPr/>
          </p:nvCxnSpPr>
          <p:spPr>
            <a:xfrm>
              <a:off x="366273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7C613A1-0510-830E-260A-9E907B3CEBFD}"/>
                </a:ext>
              </a:extLst>
            </p:cNvPr>
            <p:cNvCxnSpPr>
              <a:cxnSpLocks/>
            </p:cNvCxnSpPr>
            <p:nvPr/>
          </p:nvCxnSpPr>
          <p:spPr>
            <a:xfrm>
              <a:off x="384008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04E619E-B27F-3FE6-BE26-99F3C0E8EDAE}"/>
                </a:ext>
              </a:extLst>
            </p:cNvPr>
            <p:cNvCxnSpPr>
              <a:cxnSpLocks/>
            </p:cNvCxnSpPr>
            <p:nvPr/>
          </p:nvCxnSpPr>
          <p:spPr>
            <a:xfrm>
              <a:off x="401742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A97E0F9-5D73-BCC6-D922-AFDF397ECAFC}"/>
                </a:ext>
              </a:extLst>
            </p:cNvPr>
            <p:cNvCxnSpPr>
              <a:cxnSpLocks/>
            </p:cNvCxnSpPr>
            <p:nvPr/>
          </p:nvCxnSpPr>
          <p:spPr>
            <a:xfrm>
              <a:off x="419477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22D62A8-F965-56AF-474F-F78881C9D0EF}"/>
                </a:ext>
              </a:extLst>
            </p:cNvPr>
            <p:cNvCxnSpPr>
              <a:cxnSpLocks/>
            </p:cNvCxnSpPr>
            <p:nvPr/>
          </p:nvCxnSpPr>
          <p:spPr>
            <a:xfrm>
              <a:off x="437211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054F59B-CB7C-F00D-AB5A-0644DD50C771}"/>
                </a:ext>
              </a:extLst>
            </p:cNvPr>
            <p:cNvCxnSpPr>
              <a:cxnSpLocks/>
            </p:cNvCxnSpPr>
            <p:nvPr/>
          </p:nvCxnSpPr>
          <p:spPr>
            <a:xfrm>
              <a:off x="454946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890A4EC-539D-3A62-0A59-E217B2052264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449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1795F21-CDF2-049C-F319-FD4D90A0825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601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8FF62EC-7CBF-F354-12C0-E6D8B803B50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754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EFA252A-3B5E-AC11-843E-E2112F2F8D88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906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0FB4EEB-B81C-4783-7F04-BF519377092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059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687EA3E-48FB-5E55-3B70-036C0FC6E90B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211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9CBA90F-14BD-190C-9C6B-FCCF9F309BDF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363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EF192EE-A4A1-CA5C-166B-40AEF9AFDC3F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516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076C54F-6407-309F-5497-CBCA2BD1DC8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668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1B16751-8E9E-0FEA-A5B7-C217EE6369B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821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820C0D5-851A-3D3F-E585-47E6C320869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973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F6EA329-7AA0-18A8-81BF-763C6831605C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125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A0885E6-FCCE-45BF-A7EC-624C2EDEA76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278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AFA7627-7C17-E971-A066-10AA333DB2C1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430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60F5443-53C7-78ED-D376-CF13996ED0E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583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99F796E-4952-BFFC-50E8-B1F4BC4B4019}"/>
              </a:ext>
            </a:extLst>
          </p:cNvPr>
          <p:cNvGrpSpPr/>
          <p:nvPr/>
        </p:nvGrpSpPr>
        <p:grpSpPr>
          <a:xfrm>
            <a:off x="7287841" y="4226229"/>
            <a:ext cx="2809188" cy="2357609"/>
            <a:chOff x="1913640" y="4323256"/>
            <a:chExt cx="2809188" cy="2357609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4279307-CD3E-A5D5-8E5C-0587FA432123}"/>
                </a:ext>
              </a:extLst>
            </p:cNvPr>
            <p:cNvCxnSpPr>
              <a:cxnSpLocks/>
            </p:cNvCxnSpPr>
            <p:nvPr/>
          </p:nvCxnSpPr>
          <p:spPr>
            <a:xfrm>
              <a:off x="206663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D85803E-196F-78AF-FDD4-22E5F4AC162F}"/>
                </a:ext>
              </a:extLst>
            </p:cNvPr>
            <p:cNvCxnSpPr>
              <a:cxnSpLocks/>
            </p:cNvCxnSpPr>
            <p:nvPr/>
          </p:nvCxnSpPr>
          <p:spPr>
            <a:xfrm>
              <a:off x="224397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2141B2D-C0C2-02B6-5F4A-1F90626ADA68}"/>
                </a:ext>
              </a:extLst>
            </p:cNvPr>
            <p:cNvCxnSpPr>
              <a:cxnSpLocks/>
            </p:cNvCxnSpPr>
            <p:nvPr/>
          </p:nvCxnSpPr>
          <p:spPr>
            <a:xfrm>
              <a:off x="242132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FC9BDB7-4A27-A4DE-4D6A-2A1C4885CA9A}"/>
                </a:ext>
              </a:extLst>
            </p:cNvPr>
            <p:cNvCxnSpPr>
              <a:cxnSpLocks/>
            </p:cNvCxnSpPr>
            <p:nvPr/>
          </p:nvCxnSpPr>
          <p:spPr>
            <a:xfrm>
              <a:off x="259866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95C8AAC-7620-07EC-41EE-1A5614E333BC}"/>
                </a:ext>
              </a:extLst>
            </p:cNvPr>
            <p:cNvCxnSpPr>
              <a:cxnSpLocks/>
            </p:cNvCxnSpPr>
            <p:nvPr/>
          </p:nvCxnSpPr>
          <p:spPr>
            <a:xfrm>
              <a:off x="277601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BEE2669-5546-3156-4873-AC29A49A07E1}"/>
                </a:ext>
              </a:extLst>
            </p:cNvPr>
            <p:cNvCxnSpPr>
              <a:cxnSpLocks/>
            </p:cNvCxnSpPr>
            <p:nvPr/>
          </p:nvCxnSpPr>
          <p:spPr>
            <a:xfrm>
              <a:off x="295335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DF980E1-30F6-40F5-8947-E070B4AE73EA}"/>
                </a:ext>
              </a:extLst>
            </p:cNvPr>
            <p:cNvCxnSpPr>
              <a:cxnSpLocks/>
            </p:cNvCxnSpPr>
            <p:nvPr/>
          </p:nvCxnSpPr>
          <p:spPr>
            <a:xfrm>
              <a:off x="313070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9D0D816-4E80-DB77-3626-9C9AEC1A6071}"/>
                </a:ext>
              </a:extLst>
            </p:cNvPr>
            <p:cNvCxnSpPr>
              <a:cxnSpLocks/>
            </p:cNvCxnSpPr>
            <p:nvPr/>
          </p:nvCxnSpPr>
          <p:spPr>
            <a:xfrm>
              <a:off x="330804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4C6233B-8D88-7A12-C374-0471A3F1EAF6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9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5BC9D16-1FFD-B244-32FC-76340222D475}"/>
                </a:ext>
              </a:extLst>
            </p:cNvPr>
            <p:cNvCxnSpPr>
              <a:cxnSpLocks/>
            </p:cNvCxnSpPr>
            <p:nvPr/>
          </p:nvCxnSpPr>
          <p:spPr>
            <a:xfrm>
              <a:off x="366273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7EC9D18-93B8-AEC4-C314-F392D9E2A9F5}"/>
                </a:ext>
              </a:extLst>
            </p:cNvPr>
            <p:cNvCxnSpPr>
              <a:cxnSpLocks/>
            </p:cNvCxnSpPr>
            <p:nvPr/>
          </p:nvCxnSpPr>
          <p:spPr>
            <a:xfrm>
              <a:off x="384008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9BBDE71-CF62-DFE3-CFBE-8721A3B3D1B4}"/>
                </a:ext>
              </a:extLst>
            </p:cNvPr>
            <p:cNvCxnSpPr>
              <a:cxnSpLocks/>
            </p:cNvCxnSpPr>
            <p:nvPr/>
          </p:nvCxnSpPr>
          <p:spPr>
            <a:xfrm>
              <a:off x="401742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55DC3D6-E700-DD51-8D0C-F087BC220F20}"/>
                </a:ext>
              </a:extLst>
            </p:cNvPr>
            <p:cNvCxnSpPr>
              <a:cxnSpLocks/>
            </p:cNvCxnSpPr>
            <p:nvPr/>
          </p:nvCxnSpPr>
          <p:spPr>
            <a:xfrm>
              <a:off x="419477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46E66E7-D0D4-4CA1-365D-72B6FFFC4886}"/>
                </a:ext>
              </a:extLst>
            </p:cNvPr>
            <p:cNvCxnSpPr>
              <a:cxnSpLocks/>
            </p:cNvCxnSpPr>
            <p:nvPr/>
          </p:nvCxnSpPr>
          <p:spPr>
            <a:xfrm>
              <a:off x="437211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35EBC3-B02C-7A63-2F65-28B3D911D24F}"/>
                </a:ext>
              </a:extLst>
            </p:cNvPr>
            <p:cNvCxnSpPr>
              <a:cxnSpLocks/>
            </p:cNvCxnSpPr>
            <p:nvPr/>
          </p:nvCxnSpPr>
          <p:spPr>
            <a:xfrm>
              <a:off x="454946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014AF19-1BC5-CCFB-338B-AEA42A64372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449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A251873-D564-CAC3-E3A0-2FBFA0D3609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601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D8E5E97-713D-CA6C-DB09-14A59C421753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754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BFC4A49-26A9-38FE-2401-755200942E52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906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66E8471-E183-AC0A-8FFA-31AAF52A2C8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059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CAFD752-04D0-BAE9-E708-77F7FBD75B78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211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3A3E856-8F11-FDF5-71FE-AB294D6B87BD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363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7DBC67D-D4C7-9071-CE10-313DA468768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516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F45893-130B-5FFD-318C-044FD2354E18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668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F5F760C-A887-DFB8-868E-718426B49706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821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6FBDFD6-F97D-7C2D-5801-A513EE580CA3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973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6450F29-FA16-BB8F-D447-DE5678967882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125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7530817-CD24-AB74-2B4D-752D23585FDD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278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7090FFD-855B-88AF-9834-EE09F432F95F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430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B1E72BD-8D54-563B-5E12-0580802B3D41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583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932E126-4623-2370-6F6E-EE6FB3CBAF80}"/>
              </a:ext>
            </a:extLst>
          </p:cNvPr>
          <p:cNvSpPr txBox="1"/>
          <p:nvPr/>
        </p:nvSpPr>
        <p:spPr>
          <a:xfrm>
            <a:off x="5139649" y="14257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Drawing </a:t>
            </a: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</a:rPr>
              <a:t>Image</a:t>
            </a:r>
            <a:endParaRPr lang="en-US" sz="2000" b="1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8" name="Graphic 7" descr="Qr Code with solid fill">
            <a:extLst>
              <a:ext uri="{FF2B5EF4-FFF2-40B4-BE49-F238E27FC236}">
                <a16:creationId xmlns:a16="http://schemas.microsoft.com/office/drawing/2014/main" id="{89726EA3-8C38-43AE-C7AE-814EB3A83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0369" y="5014779"/>
            <a:ext cx="914400" cy="914400"/>
          </a:xfrm>
          <a:prstGeom prst="rect">
            <a:avLst/>
          </a:prstGeom>
        </p:spPr>
      </p:pic>
      <p:pic>
        <p:nvPicPr>
          <p:cNvPr id="13" name="Graphic 12" descr="Qr Code with solid fill">
            <a:extLst>
              <a:ext uri="{FF2B5EF4-FFF2-40B4-BE49-F238E27FC236}">
                <a16:creationId xmlns:a16="http://schemas.microsoft.com/office/drawing/2014/main" id="{79A35F54-87BE-D6BB-F152-0C3407E1F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4058" y="4873911"/>
            <a:ext cx="914400" cy="9144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7695D531-E29D-1963-9F05-50E54A596D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66000" y="5050140"/>
            <a:ext cx="939800" cy="1219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EFFBA63-B493-D5F1-035E-A27E823683D9}"/>
              </a:ext>
            </a:extLst>
          </p:cNvPr>
          <p:cNvSpPr/>
          <p:nvPr/>
        </p:nvSpPr>
        <p:spPr>
          <a:xfrm>
            <a:off x="2929009" y="5113640"/>
            <a:ext cx="658253" cy="672914"/>
          </a:xfrm>
          <a:prstGeom prst="rect">
            <a:avLst/>
          </a:prstGeom>
          <a:noFill/>
          <a:ln w="38100">
            <a:solidFill>
              <a:srgbClr val="FF808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3FEDF6-2877-BC2F-23E9-BA73097965B6}"/>
              </a:ext>
            </a:extLst>
          </p:cNvPr>
          <p:cNvSpPr txBox="1"/>
          <p:nvPr/>
        </p:nvSpPr>
        <p:spPr>
          <a:xfrm>
            <a:off x="2694481" y="4730813"/>
            <a:ext cx="1195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1600" b="0" i="0" dirty="0">
                <a:solidFill>
                  <a:srgbClr val="FF8080"/>
                </a:solidFill>
                <a:effectLst/>
                <a:latin typeface="Courier" panose="02070309020205020404" pitchFamily="49" charset="0"/>
              </a:rPr>
              <a:t>destRect</a:t>
            </a:r>
            <a:endParaRPr lang="en-US" sz="1600" baseline="30000" dirty="0">
              <a:solidFill>
                <a:srgbClr val="FF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B7E826D-FD23-D608-0F3C-2422577F6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7801457" y="4478622"/>
            <a:ext cx="939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85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4CD4C4-6FE5-4F1A-DF35-89025647C8A3}"/>
              </a:ext>
            </a:extLst>
          </p:cNvPr>
          <p:cNvSpPr/>
          <p:nvPr/>
        </p:nvSpPr>
        <p:spPr>
          <a:xfrm>
            <a:off x="0" y="0"/>
            <a:ext cx="12192000" cy="428625"/>
          </a:xfrm>
          <a:prstGeom prst="rect">
            <a:avLst/>
          </a:prstGeom>
          <a:solidFill>
            <a:srgbClr val="3CD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2E126-4623-2370-6F6E-EE6FB3CBAF80}"/>
              </a:ext>
            </a:extLst>
          </p:cNvPr>
          <p:cNvSpPr txBox="1"/>
          <p:nvPr/>
        </p:nvSpPr>
        <p:spPr>
          <a:xfrm>
            <a:off x="5073926" y="14257"/>
            <a:ext cx="2044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tr-TR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be </a:t>
            </a:r>
            <a:r>
              <a:rPr lang="tr-TR" sz="2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continued</a:t>
            </a:r>
            <a:endParaRPr lang="en-US" sz="2000" b="1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7F07FBD-0F2B-9520-3C6F-4F75DDF86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4536" y="2230944"/>
            <a:ext cx="8502927" cy="461279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639396F-9718-37B2-7111-B5D99BF9A97E}"/>
              </a:ext>
            </a:extLst>
          </p:cNvPr>
          <p:cNvSpPr>
            <a:spLocks noChangeAspect="1"/>
          </p:cNvSpPr>
          <p:nvPr/>
        </p:nvSpPr>
        <p:spPr>
          <a:xfrm>
            <a:off x="6070869" y="3744898"/>
            <a:ext cx="50260" cy="50260"/>
          </a:xfrm>
          <a:prstGeom prst="ellipse">
            <a:avLst/>
          </a:prstGeom>
          <a:solidFill>
            <a:srgbClr val="3F3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24F720-723E-94ED-3523-8C92F012D235}"/>
              </a:ext>
            </a:extLst>
          </p:cNvPr>
          <p:cNvCxnSpPr>
            <a:cxnSpLocks/>
          </p:cNvCxnSpPr>
          <p:nvPr/>
        </p:nvCxnSpPr>
        <p:spPr>
          <a:xfrm>
            <a:off x="6095925" y="3749425"/>
            <a:ext cx="148" cy="95035"/>
          </a:xfrm>
          <a:prstGeom prst="line">
            <a:avLst/>
          </a:prstGeom>
          <a:ln>
            <a:solidFill>
              <a:srgbClr val="3F3D5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5201F92-DC83-9A7A-25AE-55C81C09A672}"/>
              </a:ext>
            </a:extLst>
          </p:cNvPr>
          <p:cNvSpPr/>
          <p:nvPr/>
        </p:nvSpPr>
        <p:spPr>
          <a:xfrm>
            <a:off x="7415388" y="3289218"/>
            <a:ext cx="3270824" cy="20980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>
                <a:solidFill>
                  <a:srgbClr val="3F3D56"/>
                </a:solidFill>
                <a:latin typeface="Charm" pitchFamily="2" charset="-34"/>
                <a:ea typeface="Roboto" panose="02000000000000000000" pitchFamily="2" charset="0"/>
                <a:cs typeface="Charm" pitchFamily="2" charset="-34"/>
              </a:rPr>
              <a:t>Teşekkürler,</a:t>
            </a:r>
          </a:p>
        </p:txBody>
      </p:sp>
    </p:spTree>
    <p:extLst>
      <p:ext uri="{BB962C8B-B14F-4D97-AF65-F5344CB8AC3E}">
        <p14:creationId xmlns:p14="http://schemas.microsoft.com/office/powerpoint/2010/main" val="401058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2233D2-0D46-57CF-21E3-43383ADB405E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3CD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EDCD4D7-39FD-1D70-8D4D-885E9E466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776984"/>
            <a:ext cx="6090433" cy="33040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7D9BD6-13C6-67F8-EBFF-361E381FCD2F}"/>
              </a:ext>
            </a:extLst>
          </p:cNvPr>
          <p:cNvSpPr txBox="1"/>
          <p:nvPr/>
        </p:nvSpPr>
        <p:spPr>
          <a:xfrm>
            <a:off x="6567814" y="1074509"/>
            <a:ext cx="51523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R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Custom Views</a:t>
            </a:r>
          </a:p>
          <a:p>
            <a:pPr algn="ctr"/>
            <a:endParaRPr lang="en-TR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TR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Drawing 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</a:t>
            </a:r>
            <a:endParaRPr lang="en-TR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TR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Canvas API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18B260-177F-786C-5719-F5D6F72ADE1C}"/>
              </a:ext>
            </a:extLst>
          </p:cNvPr>
          <p:cNvSpPr>
            <a:spLocks noChangeAspect="1"/>
          </p:cNvSpPr>
          <p:nvPr/>
        </p:nvSpPr>
        <p:spPr>
          <a:xfrm>
            <a:off x="5092575" y="3290937"/>
            <a:ext cx="36000" cy="36000"/>
          </a:xfrm>
          <a:prstGeom prst="ellipse">
            <a:avLst/>
          </a:prstGeom>
          <a:solidFill>
            <a:srgbClr val="3F3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A933C7-6905-986A-D89B-D7B93E18C718}"/>
              </a:ext>
            </a:extLst>
          </p:cNvPr>
          <p:cNvCxnSpPr>
            <a:cxnSpLocks/>
          </p:cNvCxnSpPr>
          <p:nvPr/>
        </p:nvCxnSpPr>
        <p:spPr>
          <a:xfrm flipV="1">
            <a:off x="5110575" y="3055545"/>
            <a:ext cx="106" cy="239919"/>
          </a:xfrm>
          <a:prstGeom prst="line">
            <a:avLst/>
          </a:prstGeom>
          <a:ln>
            <a:solidFill>
              <a:srgbClr val="3F3D5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014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0A5D6A-6152-2E77-0E2A-148BA5E4F91D}"/>
              </a:ext>
            </a:extLst>
          </p:cNvPr>
          <p:cNvSpPr txBox="1"/>
          <p:nvPr/>
        </p:nvSpPr>
        <p:spPr>
          <a:xfrm>
            <a:off x="7126515" y="3896698"/>
            <a:ext cx="20627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 Canvas</a:t>
            </a:r>
          </a:p>
          <a:p>
            <a:pPr algn="ctr"/>
            <a:r>
              <a:rPr lang="en-US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host the draw() calls </a:t>
            </a:r>
          </a:p>
          <a:p>
            <a:pPr algn="ctr"/>
            <a:r>
              <a:rPr lang="en-US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write into bitmap</a:t>
            </a:r>
            <a:endParaRPr lang="en-TR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E33A3-D45F-968D-1102-20B997A53048}"/>
              </a:ext>
            </a:extLst>
          </p:cNvPr>
          <p:cNvSpPr txBox="1"/>
          <p:nvPr/>
        </p:nvSpPr>
        <p:spPr>
          <a:xfrm>
            <a:off x="7126515" y="2278075"/>
            <a:ext cx="265965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 drawing primitive </a:t>
            </a:r>
          </a:p>
          <a:p>
            <a:pPr algn="ctr"/>
            <a:r>
              <a:rPr lang="en-US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n-US" sz="16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Rect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, Path, text, Bitmap, …)</a:t>
            </a:r>
            <a:endParaRPr lang="en-TR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C04F8A-6CE5-41FC-03CD-A175DC878D9F}"/>
              </a:ext>
            </a:extLst>
          </p:cNvPr>
          <p:cNvSpPr txBox="1"/>
          <p:nvPr/>
        </p:nvSpPr>
        <p:spPr>
          <a:xfrm>
            <a:off x="7126515" y="737796"/>
            <a:ext cx="17456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A paint </a:t>
            </a:r>
          </a:p>
          <a:p>
            <a:pPr algn="ctr"/>
            <a:r>
              <a:rPr lang="en-US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(colors &amp; styles) </a:t>
            </a:r>
            <a:endParaRPr lang="en-TR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562FE0-A0B1-87D5-64D6-F15838754CC1}"/>
              </a:ext>
            </a:extLst>
          </p:cNvPr>
          <p:cNvSpPr txBox="1"/>
          <p:nvPr/>
        </p:nvSpPr>
        <p:spPr>
          <a:xfrm>
            <a:off x="7126515" y="5642830"/>
            <a:ext cx="18738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 Bitmap</a:t>
            </a:r>
          </a:p>
          <a:p>
            <a:pPr algn="ctr"/>
            <a:r>
              <a:rPr lang="en-US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hold the pixels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F225BC71-7FD8-2C5A-6D78-63AC2A9F6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5585" y="4605842"/>
            <a:ext cx="3159267" cy="3258711"/>
          </a:xfrm>
          <a:prstGeom prst="rect">
            <a:avLst/>
          </a:prstGeom>
        </p:spPr>
      </p:pic>
      <p:pic>
        <p:nvPicPr>
          <p:cNvPr id="33" name="Graphic 32" descr="Palette with solid fill">
            <a:extLst>
              <a:ext uri="{FF2B5EF4-FFF2-40B4-BE49-F238E27FC236}">
                <a16:creationId xmlns:a16="http://schemas.microsoft.com/office/drawing/2014/main" id="{955216ED-91ED-2867-3B08-7B82D072A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61553" y="877900"/>
            <a:ext cx="513122" cy="513122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B36AFA-7C45-DAB8-913A-F8540C396B10}"/>
              </a:ext>
            </a:extLst>
          </p:cNvPr>
          <p:cNvCxnSpPr>
            <a:cxnSpLocks/>
          </p:cNvCxnSpPr>
          <p:nvPr/>
        </p:nvCxnSpPr>
        <p:spPr>
          <a:xfrm flipH="1">
            <a:off x="5179028" y="4729483"/>
            <a:ext cx="21143" cy="1210275"/>
          </a:xfrm>
          <a:prstGeom prst="straightConnector1">
            <a:avLst/>
          </a:prstGeom>
          <a:ln w="28575">
            <a:solidFill>
              <a:srgbClr val="FF808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6AB87D7-5306-D46B-5FB6-0A7509681C0D}"/>
              </a:ext>
            </a:extLst>
          </p:cNvPr>
          <p:cNvGrpSpPr/>
          <p:nvPr/>
        </p:nvGrpSpPr>
        <p:grpSpPr>
          <a:xfrm>
            <a:off x="3795948" y="3574496"/>
            <a:ext cx="3067292" cy="1400537"/>
            <a:chOff x="3795948" y="3574496"/>
            <a:chExt cx="3067292" cy="140053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24A309-C081-209C-352F-74B35E13C2B6}"/>
                </a:ext>
              </a:extLst>
            </p:cNvPr>
            <p:cNvSpPr/>
            <p:nvPr/>
          </p:nvSpPr>
          <p:spPr>
            <a:xfrm>
              <a:off x="3795948" y="3574496"/>
              <a:ext cx="3067292" cy="1400537"/>
            </a:xfrm>
            <a:custGeom>
              <a:avLst/>
              <a:gdLst>
                <a:gd name="connsiteX0" fmla="*/ 0 w 2592730"/>
                <a:gd name="connsiteY0" fmla="*/ 0 h 1400537"/>
                <a:gd name="connsiteX1" fmla="*/ 2592730 w 2592730"/>
                <a:gd name="connsiteY1" fmla="*/ 0 h 1400537"/>
                <a:gd name="connsiteX2" fmla="*/ 2592730 w 2592730"/>
                <a:gd name="connsiteY2" fmla="*/ 1400537 h 1400537"/>
                <a:gd name="connsiteX3" fmla="*/ 0 w 2592730"/>
                <a:gd name="connsiteY3" fmla="*/ 1400537 h 1400537"/>
                <a:gd name="connsiteX4" fmla="*/ 0 w 2592730"/>
                <a:gd name="connsiteY4" fmla="*/ 0 h 1400537"/>
                <a:gd name="connsiteX0" fmla="*/ 405114 w 2997844"/>
                <a:gd name="connsiteY0" fmla="*/ 0 h 1400537"/>
                <a:gd name="connsiteX1" fmla="*/ 2997844 w 2997844"/>
                <a:gd name="connsiteY1" fmla="*/ 0 h 1400537"/>
                <a:gd name="connsiteX2" fmla="*/ 2997844 w 2997844"/>
                <a:gd name="connsiteY2" fmla="*/ 1400537 h 1400537"/>
                <a:gd name="connsiteX3" fmla="*/ 0 w 2997844"/>
                <a:gd name="connsiteY3" fmla="*/ 1400537 h 1400537"/>
                <a:gd name="connsiteX4" fmla="*/ 405114 w 2997844"/>
                <a:gd name="connsiteY4" fmla="*/ 0 h 1400537"/>
                <a:gd name="connsiteX0" fmla="*/ 405114 w 3067292"/>
                <a:gd name="connsiteY0" fmla="*/ 0 h 1400537"/>
                <a:gd name="connsiteX1" fmla="*/ 3067292 w 3067292"/>
                <a:gd name="connsiteY1" fmla="*/ 11574 h 1400537"/>
                <a:gd name="connsiteX2" fmla="*/ 2997844 w 3067292"/>
                <a:gd name="connsiteY2" fmla="*/ 1400537 h 1400537"/>
                <a:gd name="connsiteX3" fmla="*/ 0 w 3067292"/>
                <a:gd name="connsiteY3" fmla="*/ 1400537 h 1400537"/>
                <a:gd name="connsiteX4" fmla="*/ 405114 w 3067292"/>
                <a:gd name="connsiteY4" fmla="*/ 0 h 1400537"/>
                <a:gd name="connsiteX0" fmla="*/ 405114 w 3067292"/>
                <a:gd name="connsiteY0" fmla="*/ 0 h 1400537"/>
                <a:gd name="connsiteX1" fmla="*/ 3067292 w 3067292"/>
                <a:gd name="connsiteY1" fmla="*/ 11574 h 1400537"/>
                <a:gd name="connsiteX2" fmla="*/ 3020994 w 3067292"/>
                <a:gd name="connsiteY2" fmla="*/ 1400537 h 1400537"/>
                <a:gd name="connsiteX3" fmla="*/ 0 w 3067292"/>
                <a:gd name="connsiteY3" fmla="*/ 1400537 h 1400537"/>
                <a:gd name="connsiteX4" fmla="*/ 405114 w 3067292"/>
                <a:gd name="connsiteY4" fmla="*/ 0 h 140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7292" h="1400537">
                  <a:moveTo>
                    <a:pt x="405114" y="0"/>
                  </a:moveTo>
                  <a:lnTo>
                    <a:pt x="3067292" y="11574"/>
                  </a:lnTo>
                  <a:lnTo>
                    <a:pt x="3020994" y="1400537"/>
                  </a:lnTo>
                  <a:lnTo>
                    <a:pt x="0" y="1400537"/>
                  </a:lnTo>
                  <a:lnTo>
                    <a:pt x="405114" y="0"/>
                  </a:lnTo>
                  <a:close/>
                </a:path>
              </a:pathLst>
            </a:custGeom>
            <a:noFill/>
            <a:ln w="38100">
              <a:solidFill>
                <a:srgbClr val="3F3D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R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869A404-8C74-0366-DB9B-85579B7AE22E}"/>
                </a:ext>
              </a:extLst>
            </p:cNvPr>
            <p:cNvSpPr txBox="1"/>
            <p:nvPr/>
          </p:nvSpPr>
          <p:spPr>
            <a:xfrm>
              <a:off x="5873524" y="4397708"/>
              <a:ext cx="67197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3F3D56"/>
                  </a:solidFill>
                  <a:latin typeface="Roboto" panose="02000000000000000000" pitchFamily="2" charset="0"/>
                  <a:ea typeface="Roboto" panose="02000000000000000000" pitchFamily="2" charset="0"/>
                  <a:cs typeface="Annai MN" pitchFamily="2" charset="77"/>
                </a:rPr>
                <a:t>t</a:t>
              </a:r>
              <a:r>
                <a:rPr lang="en-TR" sz="1600" dirty="0">
                  <a:solidFill>
                    <a:srgbClr val="3F3D56"/>
                  </a:solidFill>
                  <a:latin typeface="Roboto" panose="02000000000000000000" pitchFamily="2" charset="0"/>
                  <a:ea typeface="Roboto" panose="02000000000000000000" pitchFamily="2" charset="0"/>
                  <a:cs typeface="Annai MN" pitchFamily="2" charset="77"/>
                </a:rPr>
                <a:t>ext()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AC318C5-E432-EA9F-CF21-111B6477E73C}"/>
                </a:ext>
              </a:extLst>
            </p:cNvPr>
            <p:cNvSpPr txBox="1"/>
            <p:nvPr/>
          </p:nvSpPr>
          <p:spPr>
            <a:xfrm>
              <a:off x="5901740" y="3786758"/>
              <a:ext cx="78739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3F3D56"/>
                  </a:solidFill>
                  <a:latin typeface="Roboto" panose="02000000000000000000" pitchFamily="2" charset="0"/>
                  <a:ea typeface="Roboto" panose="02000000000000000000" pitchFamily="2" charset="0"/>
                  <a:cs typeface="Annai MN" pitchFamily="2" charset="77"/>
                </a:rPr>
                <a:t>c</a:t>
              </a:r>
              <a:r>
                <a:rPr lang="en-TR" sz="1600" dirty="0">
                  <a:solidFill>
                    <a:srgbClr val="3F3D56"/>
                  </a:solidFill>
                  <a:latin typeface="Roboto" panose="02000000000000000000" pitchFamily="2" charset="0"/>
                  <a:ea typeface="Roboto" panose="02000000000000000000" pitchFamily="2" charset="0"/>
                  <a:cs typeface="Annai MN" pitchFamily="2" charset="77"/>
                </a:rPr>
                <a:t>olor()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67FAEA-5979-D29B-2E1B-B96C6D596412}"/>
                </a:ext>
              </a:extLst>
            </p:cNvPr>
            <p:cNvSpPr txBox="1"/>
            <p:nvPr/>
          </p:nvSpPr>
          <p:spPr>
            <a:xfrm>
              <a:off x="4934809" y="3630085"/>
              <a:ext cx="9669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tr-TR" sz="1600" dirty="0" err="1">
                  <a:solidFill>
                    <a:srgbClr val="3F3D56"/>
                  </a:solidFill>
                  <a:latin typeface="Roboto" panose="02000000000000000000" pitchFamily="2" charset="0"/>
                  <a:ea typeface="Roboto" panose="02000000000000000000" pitchFamily="2" charset="0"/>
                  <a:cs typeface="Annai MN" pitchFamily="2" charset="77"/>
                </a:rPr>
                <a:t>bitmap</a:t>
              </a:r>
              <a:r>
                <a:rPr lang="en-TR" sz="1600" dirty="0">
                  <a:solidFill>
                    <a:srgbClr val="3F3D56"/>
                  </a:solidFill>
                  <a:latin typeface="Roboto" panose="02000000000000000000" pitchFamily="2" charset="0"/>
                  <a:ea typeface="Roboto" panose="02000000000000000000" pitchFamily="2" charset="0"/>
                  <a:cs typeface="Annai MN" pitchFamily="2" charset="77"/>
                </a:rPr>
                <a:t>()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54E6967-1489-0A14-3431-45958565C39D}"/>
                </a:ext>
              </a:extLst>
            </p:cNvPr>
            <p:cNvSpPr txBox="1"/>
            <p:nvPr/>
          </p:nvSpPr>
          <p:spPr>
            <a:xfrm>
              <a:off x="3921744" y="4366376"/>
              <a:ext cx="61587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tr-TR" sz="1600" dirty="0" err="1">
                  <a:solidFill>
                    <a:srgbClr val="3F3D56"/>
                  </a:solidFill>
                  <a:latin typeface="Roboto" panose="02000000000000000000" pitchFamily="2" charset="0"/>
                  <a:ea typeface="Roboto" panose="02000000000000000000" pitchFamily="2" charset="0"/>
                  <a:cs typeface="Annai MN" pitchFamily="2" charset="77"/>
                </a:rPr>
                <a:t>arc</a:t>
              </a:r>
              <a:r>
                <a:rPr lang="en-TR" sz="1600" dirty="0">
                  <a:solidFill>
                    <a:srgbClr val="3F3D56"/>
                  </a:solidFill>
                  <a:latin typeface="Roboto" panose="02000000000000000000" pitchFamily="2" charset="0"/>
                  <a:ea typeface="Roboto" panose="02000000000000000000" pitchFamily="2" charset="0"/>
                  <a:cs typeface="Annai MN" pitchFamily="2" charset="77"/>
                </a:rPr>
                <a:t>()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3BA6EF9-3502-2B1B-013F-F7E0593875ED}"/>
                </a:ext>
              </a:extLst>
            </p:cNvPr>
            <p:cNvSpPr txBox="1"/>
            <p:nvPr/>
          </p:nvSpPr>
          <p:spPr>
            <a:xfrm>
              <a:off x="4143236" y="3811375"/>
              <a:ext cx="7312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tr-TR" sz="1600" dirty="0" err="1">
                  <a:solidFill>
                    <a:srgbClr val="3F3D56"/>
                  </a:solidFill>
                  <a:latin typeface="Roboto" panose="02000000000000000000" pitchFamily="2" charset="0"/>
                  <a:ea typeface="Roboto" panose="02000000000000000000" pitchFamily="2" charset="0"/>
                  <a:cs typeface="Annai MN" pitchFamily="2" charset="77"/>
                </a:rPr>
                <a:t>rect</a:t>
              </a:r>
              <a:r>
                <a:rPr lang="tr-TR" sz="1600" dirty="0">
                  <a:solidFill>
                    <a:srgbClr val="3F3D56"/>
                  </a:solidFill>
                  <a:latin typeface="Roboto" panose="02000000000000000000" pitchFamily="2" charset="0"/>
                  <a:ea typeface="Roboto" panose="02000000000000000000" pitchFamily="2" charset="0"/>
                  <a:cs typeface="Annai MN" pitchFamily="2" charset="77"/>
                </a:rPr>
                <a:t> </a:t>
              </a:r>
              <a:r>
                <a:rPr lang="en-TR" sz="1600" dirty="0">
                  <a:solidFill>
                    <a:srgbClr val="3F3D56"/>
                  </a:solidFill>
                  <a:latin typeface="Roboto" panose="02000000000000000000" pitchFamily="2" charset="0"/>
                  <a:ea typeface="Roboto" panose="02000000000000000000" pitchFamily="2" charset="0"/>
                  <a:cs typeface="Annai MN" pitchFamily="2" charset="77"/>
                </a:rPr>
                <a:t>()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2591B71-9903-83EC-2BB6-7C61D869785E}"/>
                </a:ext>
              </a:extLst>
            </p:cNvPr>
            <p:cNvSpPr txBox="1"/>
            <p:nvPr/>
          </p:nvSpPr>
          <p:spPr>
            <a:xfrm>
              <a:off x="4744720" y="4453737"/>
              <a:ext cx="8194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tr-TR" sz="1600" dirty="0" err="1">
                  <a:solidFill>
                    <a:srgbClr val="FF808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nnai MN" pitchFamily="2" charset="77"/>
                </a:rPr>
                <a:t>circle</a:t>
              </a:r>
              <a:r>
                <a:rPr lang="en-TR" sz="1600" dirty="0">
                  <a:solidFill>
                    <a:srgbClr val="FF808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nnai MN" pitchFamily="2" charset="77"/>
                </a:rPr>
                <a:t>()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0A7ED9F-232E-8D0B-E725-A87448DC4BF7}"/>
              </a:ext>
            </a:extLst>
          </p:cNvPr>
          <p:cNvGrpSpPr/>
          <p:nvPr/>
        </p:nvGrpSpPr>
        <p:grpSpPr>
          <a:xfrm>
            <a:off x="3795948" y="2255137"/>
            <a:ext cx="3070657" cy="584775"/>
            <a:chOff x="2243413" y="2052919"/>
            <a:chExt cx="3070657" cy="5847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027CA9-7CF6-D916-49EB-D178C680C4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3413" y="2165306"/>
              <a:ext cx="360000" cy="360000"/>
            </a:xfrm>
            <a:prstGeom prst="rect">
              <a:avLst/>
            </a:prstGeom>
            <a:noFill/>
            <a:ln w="50800">
              <a:solidFill>
                <a:srgbClr val="3F3D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R">
                <a:solidFill>
                  <a:srgbClr val="3CDC84"/>
                </a:solidFill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F70F1EB-0485-10FC-704F-326015D9C57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302253" y="2165306"/>
              <a:ext cx="232121" cy="360000"/>
            </a:xfrm>
            <a:prstGeom prst="line">
              <a:avLst/>
            </a:prstGeom>
            <a:ln w="50800">
              <a:solidFill>
                <a:srgbClr val="3F3D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F2A8D6D-54E2-61CF-6CD3-187399586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3794" y="2192238"/>
              <a:ext cx="478302" cy="306137"/>
            </a:xfrm>
            <a:custGeom>
              <a:avLst/>
              <a:gdLst>
                <a:gd name="connsiteX0" fmla="*/ 0 w 478302"/>
                <a:gd name="connsiteY0" fmla="*/ 165460 h 306137"/>
                <a:gd name="connsiteX1" fmla="*/ 358726 w 478302"/>
                <a:gd name="connsiteY1" fmla="*/ 3682 h 306137"/>
                <a:gd name="connsiteX2" fmla="*/ 478302 w 478302"/>
                <a:gd name="connsiteY2" fmla="*/ 306137 h 30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8302" h="306137">
                  <a:moveTo>
                    <a:pt x="0" y="165460"/>
                  </a:moveTo>
                  <a:cubicBezTo>
                    <a:pt x="139504" y="72848"/>
                    <a:pt x="279009" y="-19764"/>
                    <a:pt x="358726" y="3682"/>
                  </a:cubicBezTo>
                  <a:cubicBezTo>
                    <a:pt x="438443" y="27128"/>
                    <a:pt x="452511" y="239316"/>
                    <a:pt x="478302" y="306137"/>
                  </a:cubicBezTo>
                </a:path>
              </a:pathLst>
            </a:custGeom>
            <a:noFill/>
            <a:ln w="50800">
              <a:solidFill>
                <a:srgbClr val="3F3D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R">
                <a:solidFill>
                  <a:srgbClr val="3CDC84"/>
                </a:solidFill>
              </a:endParaRPr>
            </a:p>
          </p:txBody>
        </p:sp>
        <p:sp>
          <p:nvSpPr>
            <p:cNvPr id="30" name="Smiley Face 29">
              <a:extLst>
                <a:ext uri="{FF2B5EF4-FFF2-40B4-BE49-F238E27FC236}">
                  <a16:creationId xmlns:a16="http://schemas.microsoft.com/office/drawing/2014/main" id="{E7D09D94-A45D-81A0-9553-71FE0B220C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54070" y="2165306"/>
              <a:ext cx="360000" cy="360000"/>
            </a:xfrm>
            <a:prstGeom prst="smileyFace">
              <a:avLst/>
            </a:prstGeom>
            <a:noFill/>
            <a:ln w="38100">
              <a:solidFill>
                <a:srgbClr val="3F3D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R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AE3C092-2BC3-FEEF-625A-93D577961FB5}"/>
                </a:ext>
              </a:extLst>
            </p:cNvPr>
            <p:cNvSpPr txBox="1"/>
            <p:nvPr/>
          </p:nvSpPr>
          <p:spPr>
            <a:xfrm>
              <a:off x="4351516" y="2052919"/>
              <a:ext cx="43313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tr-TR" sz="3200" b="1" i="1" dirty="0">
                  <a:solidFill>
                    <a:srgbClr val="3F3D56"/>
                  </a:solidFill>
                  <a:latin typeface="Roboto" panose="02000000000000000000" pitchFamily="2" charset="0"/>
                  <a:ea typeface="Roboto" panose="02000000000000000000" pitchFamily="2" charset="0"/>
                  <a:cs typeface="Annai MN" pitchFamily="2" charset="77"/>
                </a:rPr>
                <a:t>T</a:t>
              </a:r>
              <a:endParaRPr lang="en-TR" sz="3200" b="1" i="1" dirty="0">
                <a:solidFill>
                  <a:srgbClr val="3F3D56"/>
                </a:solidFill>
                <a:latin typeface="Roboto" panose="02000000000000000000" pitchFamily="2" charset="0"/>
                <a:ea typeface="Roboto" panose="02000000000000000000" pitchFamily="2" charset="0"/>
                <a:cs typeface="Annai MN" pitchFamily="2" charset="77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344B9AA-9F3D-3EAE-1B63-0C64DC0310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2833" y="2165306"/>
              <a:ext cx="360000" cy="360000"/>
            </a:xfrm>
            <a:prstGeom prst="ellipse">
              <a:avLst/>
            </a:prstGeom>
            <a:noFill/>
            <a:ln w="57150">
              <a:solidFill>
                <a:srgbClr val="3F3D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R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78170E1-DB43-1D0B-A5E0-5D830D7476F5}"/>
              </a:ext>
            </a:extLst>
          </p:cNvPr>
          <p:cNvSpPr/>
          <p:nvPr/>
        </p:nvSpPr>
        <p:spPr>
          <a:xfrm>
            <a:off x="0" y="0"/>
            <a:ext cx="12192000" cy="428625"/>
          </a:xfrm>
          <a:prstGeom prst="rect">
            <a:avLst/>
          </a:prstGeom>
          <a:solidFill>
            <a:srgbClr val="3CD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18A15B-C506-226B-1EE8-19ACF04B8407}"/>
              </a:ext>
            </a:extLst>
          </p:cNvPr>
          <p:cNvSpPr txBox="1"/>
          <p:nvPr/>
        </p:nvSpPr>
        <p:spPr>
          <a:xfrm>
            <a:off x="4898397" y="11232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Drawing something</a:t>
            </a:r>
          </a:p>
        </p:txBody>
      </p:sp>
    </p:spTree>
    <p:extLst>
      <p:ext uri="{BB962C8B-B14F-4D97-AF65-F5344CB8AC3E}">
        <p14:creationId xmlns:p14="http://schemas.microsoft.com/office/powerpoint/2010/main" val="289489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4CD4C4-6FE5-4F1A-DF35-89025647C8A3}"/>
              </a:ext>
            </a:extLst>
          </p:cNvPr>
          <p:cNvSpPr/>
          <p:nvPr/>
        </p:nvSpPr>
        <p:spPr>
          <a:xfrm>
            <a:off x="0" y="0"/>
            <a:ext cx="12192000" cy="428625"/>
          </a:xfrm>
          <a:prstGeom prst="rect">
            <a:avLst/>
          </a:prstGeom>
          <a:solidFill>
            <a:srgbClr val="3CD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E97401-DDD8-7FF7-E472-3F9252459044}"/>
              </a:ext>
            </a:extLst>
          </p:cNvPr>
          <p:cNvSpPr txBox="1"/>
          <p:nvPr/>
        </p:nvSpPr>
        <p:spPr>
          <a:xfrm>
            <a:off x="4647526" y="14257"/>
            <a:ext cx="2896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Canvas Provides?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DF08B-8F45-EDED-D21E-2FAFFF73D89F}"/>
              </a:ext>
            </a:extLst>
          </p:cNvPr>
          <p:cNvSpPr txBox="1"/>
          <p:nvPr/>
        </p:nvSpPr>
        <p:spPr>
          <a:xfrm>
            <a:off x="5139869" y="982658"/>
            <a:ext cx="1934142" cy="369332"/>
          </a:xfrm>
          <a:prstGeom prst="rect">
            <a:avLst/>
          </a:prstGeom>
          <a:solidFill>
            <a:srgbClr val="3CDC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Drawing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BDDBCE-4E63-8FAB-451B-C9836FF7BFD2}"/>
              </a:ext>
            </a:extLst>
          </p:cNvPr>
          <p:cNvSpPr txBox="1"/>
          <p:nvPr/>
        </p:nvSpPr>
        <p:spPr>
          <a:xfrm>
            <a:off x="5139869" y="1797919"/>
            <a:ext cx="1934142" cy="369332"/>
          </a:xfrm>
          <a:prstGeom prst="rect">
            <a:avLst/>
          </a:prstGeom>
          <a:solidFill>
            <a:srgbClr val="3CDC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Clipping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64D393-59D6-3265-9E84-BF9FDDF6F5C4}"/>
              </a:ext>
            </a:extLst>
          </p:cNvPr>
          <p:cNvSpPr txBox="1"/>
          <p:nvPr/>
        </p:nvSpPr>
        <p:spPr>
          <a:xfrm>
            <a:off x="5139869" y="2613180"/>
            <a:ext cx="1934142" cy="369332"/>
          </a:xfrm>
          <a:prstGeom prst="rect">
            <a:avLst/>
          </a:prstGeom>
          <a:solidFill>
            <a:srgbClr val="3CDC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Scaling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682656-A9BC-A4F7-8237-D7DFA1648D3F}"/>
              </a:ext>
            </a:extLst>
          </p:cNvPr>
          <p:cNvSpPr txBox="1"/>
          <p:nvPr/>
        </p:nvSpPr>
        <p:spPr>
          <a:xfrm>
            <a:off x="5139869" y="3428441"/>
            <a:ext cx="1934142" cy="369332"/>
          </a:xfrm>
          <a:prstGeom prst="rect">
            <a:avLst/>
          </a:prstGeom>
          <a:solidFill>
            <a:srgbClr val="3CDC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Rotating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AA5DA1-C116-325D-2C2D-ADFE752D676A}"/>
              </a:ext>
            </a:extLst>
          </p:cNvPr>
          <p:cNvSpPr txBox="1"/>
          <p:nvPr/>
        </p:nvSpPr>
        <p:spPr>
          <a:xfrm>
            <a:off x="5139869" y="5058963"/>
            <a:ext cx="1934142" cy="369332"/>
          </a:xfrm>
          <a:prstGeom prst="rect">
            <a:avLst/>
          </a:prstGeom>
          <a:solidFill>
            <a:srgbClr val="3CDC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Translating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E36004-01F8-A6D1-BD99-0D9D94E05CC1}"/>
              </a:ext>
            </a:extLst>
          </p:cNvPr>
          <p:cNvSpPr txBox="1"/>
          <p:nvPr/>
        </p:nvSpPr>
        <p:spPr>
          <a:xfrm>
            <a:off x="5139869" y="5874226"/>
            <a:ext cx="1934142" cy="646331"/>
          </a:xfrm>
          <a:prstGeom prst="rect">
            <a:avLst/>
          </a:prstGeom>
          <a:solidFill>
            <a:srgbClr val="3CDC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Hardware Acceleration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00013B-C550-B1AA-0AAD-5B7886A1CD97}"/>
              </a:ext>
            </a:extLst>
          </p:cNvPr>
          <p:cNvSpPr txBox="1"/>
          <p:nvPr/>
        </p:nvSpPr>
        <p:spPr>
          <a:xfrm>
            <a:off x="5139869" y="4243702"/>
            <a:ext cx="1934142" cy="369332"/>
          </a:xfrm>
          <a:prstGeom prst="rect">
            <a:avLst/>
          </a:prstGeom>
          <a:solidFill>
            <a:srgbClr val="3CDC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Skewing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913515A-90AD-1ECF-0F91-60C48108FC02}"/>
              </a:ext>
            </a:extLst>
          </p:cNvPr>
          <p:cNvGrpSpPr/>
          <p:nvPr/>
        </p:nvGrpSpPr>
        <p:grpSpPr>
          <a:xfrm>
            <a:off x="7447873" y="1749810"/>
            <a:ext cx="777237" cy="476733"/>
            <a:chOff x="7447007" y="1582414"/>
            <a:chExt cx="1128583" cy="69223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533BAD0-CA72-B589-4BF5-39A41C65EF16}"/>
                </a:ext>
              </a:extLst>
            </p:cNvPr>
            <p:cNvSpPr/>
            <p:nvPr/>
          </p:nvSpPr>
          <p:spPr>
            <a:xfrm>
              <a:off x="7447007" y="1582414"/>
              <a:ext cx="685280" cy="685280"/>
            </a:xfrm>
            <a:prstGeom prst="ellipse">
              <a:avLst/>
            </a:prstGeom>
            <a:solidFill>
              <a:srgbClr val="FF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R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843BFF9-5015-BC39-A465-F8760751CB46}"/>
                </a:ext>
              </a:extLst>
            </p:cNvPr>
            <p:cNvSpPr/>
            <p:nvPr/>
          </p:nvSpPr>
          <p:spPr>
            <a:xfrm>
              <a:off x="7627126" y="1772083"/>
              <a:ext cx="505161" cy="497242"/>
            </a:xfrm>
            <a:custGeom>
              <a:avLst/>
              <a:gdLst>
                <a:gd name="connsiteX0" fmla="*/ 0 w 1001980"/>
                <a:gd name="connsiteY0" fmla="*/ 0 h 986273"/>
                <a:gd name="connsiteX1" fmla="*/ 925715 w 1001980"/>
                <a:gd name="connsiteY1" fmla="*/ 0 h 986273"/>
                <a:gd name="connsiteX2" fmla="*/ 948572 w 1001980"/>
                <a:gd name="connsiteY2" fmla="*/ 42112 h 986273"/>
                <a:gd name="connsiteX3" fmla="*/ 1001980 w 1001980"/>
                <a:gd name="connsiteY3" fmla="*/ 306651 h 986273"/>
                <a:gd name="connsiteX4" fmla="*/ 322358 w 1001980"/>
                <a:gd name="connsiteY4" fmla="*/ 986273 h 986273"/>
                <a:gd name="connsiteX5" fmla="*/ 57818 w 1001980"/>
                <a:gd name="connsiteY5" fmla="*/ 932865 h 986273"/>
                <a:gd name="connsiteX6" fmla="*/ 0 w 1001980"/>
                <a:gd name="connsiteY6" fmla="*/ 901482 h 98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980" h="986273">
                  <a:moveTo>
                    <a:pt x="0" y="0"/>
                  </a:moveTo>
                  <a:lnTo>
                    <a:pt x="925715" y="0"/>
                  </a:lnTo>
                  <a:lnTo>
                    <a:pt x="948572" y="42112"/>
                  </a:lnTo>
                  <a:cubicBezTo>
                    <a:pt x="982963" y="123420"/>
                    <a:pt x="1001980" y="212815"/>
                    <a:pt x="1001980" y="306651"/>
                  </a:cubicBezTo>
                  <a:cubicBezTo>
                    <a:pt x="1001980" y="681996"/>
                    <a:pt x="697703" y="986273"/>
                    <a:pt x="322358" y="986273"/>
                  </a:cubicBezTo>
                  <a:cubicBezTo>
                    <a:pt x="228522" y="986273"/>
                    <a:pt x="139127" y="967256"/>
                    <a:pt x="57818" y="932865"/>
                  </a:cubicBezTo>
                  <a:lnTo>
                    <a:pt x="0" y="901482"/>
                  </a:lnTo>
                  <a:close/>
                </a:path>
              </a:pathLst>
            </a:custGeom>
            <a:solidFill>
              <a:srgbClr val="3CDC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T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373DD4F-F446-735F-D35D-7C54F644D53A}"/>
                </a:ext>
              </a:extLst>
            </p:cNvPr>
            <p:cNvSpPr/>
            <p:nvPr/>
          </p:nvSpPr>
          <p:spPr>
            <a:xfrm>
              <a:off x="7625594" y="1770526"/>
              <a:ext cx="949996" cy="504126"/>
            </a:xfrm>
            <a:prstGeom prst="rect">
              <a:avLst/>
            </a:prstGeom>
            <a:noFill/>
            <a:ln w="38100">
              <a:solidFill>
                <a:srgbClr val="3F3D5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R" dirty="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661F441-F4F1-82DD-9E82-705F53CAA31D}"/>
              </a:ext>
            </a:extLst>
          </p:cNvPr>
          <p:cNvGrpSpPr/>
          <p:nvPr/>
        </p:nvGrpSpPr>
        <p:grpSpPr>
          <a:xfrm>
            <a:off x="7447008" y="2537203"/>
            <a:ext cx="997117" cy="521286"/>
            <a:chOff x="7447008" y="2537203"/>
            <a:chExt cx="997117" cy="52128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F553AA-5930-855E-B65B-3322A129DA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47008" y="2617846"/>
              <a:ext cx="359999" cy="360000"/>
            </a:xfrm>
            <a:prstGeom prst="ellipse">
              <a:avLst/>
            </a:prstGeom>
            <a:solidFill>
              <a:srgbClr val="FF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R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6968EE-A430-CF18-6933-505213F038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22841" y="2537203"/>
              <a:ext cx="521284" cy="521286"/>
            </a:xfrm>
            <a:prstGeom prst="ellipse">
              <a:avLst/>
            </a:prstGeom>
            <a:solidFill>
              <a:srgbClr val="3CDC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R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492D630-B5F7-3E89-782E-32B02126697B}"/>
                </a:ext>
              </a:extLst>
            </p:cNvPr>
            <p:cNvCxnSpPr>
              <a:cxnSpLocks/>
              <a:stCxn id="27" idx="0"/>
              <a:endCxn id="29" idx="0"/>
            </p:cNvCxnSpPr>
            <p:nvPr/>
          </p:nvCxnSpPr>
          <p:spPr>
            <a:xfrm flipV="1">
              <a:off x="7627008" y="2537203"/>
              <a:ext cx="556475" cy="80643"/>
            </a:xfrm>
            <a:prstGeom prst="straightConnector1">
              <a:avLst/>
            </a:prstGeom>
            <a:ln w="28575">
              <a:solidFill>
                <a:srgbClr val="3F3D5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068FFF2-227A-4D43-83C4-B527EA392617}"/>
                </a:ext>
              </a:extLst>
            </p:cNvPr>
            <p:cNvCxnSpPr>
              <a:cxnSpLocks/>
              <a:stCxn id="27" idx="4"/>
              <a:endCxn id="29" idx="4"/>
            </p:cNvCxnSpPr>
            <p:nvPr/>
          </p:nvCxnSpPr>
          <p:spPr>
            <a:xfrm>
              <a:off x="7627008" y="2977846"/>
              <a:ext cx="556475" cy="80643"/>
            </a:xfrm>
            <a:prstGeom prst="straightConnector1">
              <a:avLst/>
            </a:prstGeom>
            <a:ln w="28575">
              <a:solidFill>
                <a:srgbClr val="3F3D5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571DD6F4-243D-2E32-5E5E-D746BDB325B4}"/>
              </a:ext>
            </a:extLst>
          </p:cNvPr>
          <p:cNvGrpSpPr/>
          <p:nvPr/>
        </p:nvGrpSpPr>
        <p:grpSpPr>
          <a:xfrm>
            <a:off x="7445594" y="3419292"/>
            <a:ext cx="1038101" cy="413259"/>
            <a:chOff x="7445594" y="3419292"/>
            <a:chExt cx="1038101" cy="413259"/>
          </a:xfrm>
        </p:grpSpPr>
        <p:sp>
          <p:nvSpPr>
            <p:cNvPr id="34" name="Chord 33">
              <a:extLst>
                <a:ext uri="{FF2B5EF4-FFF2-40B4-BE49-F238E27FC236}">
                  <a16:creationId xmlns:a16="http://schemas.microsoft.com/office/drawing/2014/main" id="{440F6463-E305-D0B5-14B0-FA11AA80CF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45594" y="3428161"/>
              <a:ext cx="359999" cy="360000"/>
            </a:xfrm>
            <a:prstGeom prst="chord">
              <a:avLst/>
            </a:prstGeom>
            <a:solidFill>
              <a:srgbClr val="FF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R" dirty="0"/>
            </a:p>
          </p:txBody>
        </p:sp>
        <p:sp>
          <p:nvSpPr>
            <p:cNvPr id="35" name="Chord 34">
              <a:extLst>
                <a:ext uri="{FF2B5EF4-FFF2-40B4-BE49-F238E27FC236}">
                  <a16:creationId xmlns:a16="http://schemas.microsoft.com/office/drawing/2014/main" id="{31DEC6FC-ABC5-982C-A442-A2D6F88D1662}"/>
                </a:ext>
              </a:extLst>
            </p:cNvPr>
            <p:cNvSpPr>
              <a:spLocks noChangeAspect="1"/>
            </p:cNvSpPr>
            <p:nvPr/>
          </p:nvSpPr>
          <p:spPr>
            <a:xfrm rot="5206699">
              <a:off x="8123695" y="3419292"/>
              <a:ext cx="359999" cy="360000"/>
            </a:xfrm>
            <a:prstGeom prst="chord">
              <a:avLst/>
            </a:prstGeom>
            <a:solidFill>
              <a:srgbClr val="3CDC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R" dirty="0"/>
            </a:p>
          </p:txBody>
        </p:sp>
        <p:sp>
          <p:nvSpPr>
            <p:cNvPr id="36" name="Circular Arrow 35">
              <a:extLst>
                <a:ext uri="{FF2B5EF4-FFF2-40B4-BE49-F238E27FC236}">
                  <a16:creationId xmlns:a16="http://schemas.microsoft.com/office/drawing/2014/main" id="{22C86800-ABB8-3F9C-E454-2168F7CE4469}"/>
                </a:ext>
              </a:extLst>
            </p:cNvPr>
            <p:cNvSpPr/>
            <p:nvPr/>
          </p:nvSpPr>
          <p:spPr>
            <a:xfrm>
              <a:off x="7754429" y="3472551"/>
              <a:ext cx="328536" cy="360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222236"/>
                <a:gd name="adj5" fmla="val 12500"/>
              </a:avLst>
            </a:prstGeom>
            <a:solidFill>
              <a:srgbClr val="3F3D56"/>
            </a:solidFill>
            <a:ln w="127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R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53A6FB7-41BE-76CB-40B9-B240E30F82D0}"/>
              </a:ext>
            </a:extLst>
          </p:cNvPr>
          <p:cNvGrpSpPr/>
          <p:nvPr/>
        </p:nvGrpSpPr>
        <p:grpSpPr>
          <a:xfrm>
            <a:off x="7399362" y="4220255"/>
            <a:ext cx="1228790" cy="436021"/>
            <a:chOff x="7399362" y="4220255"/>
            <a:chExt cx="1228790" cy="4360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41C6EDF-21BB-1C3D-073D-E9C5369BAE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45594" y="4292245"/>
              <a:ext cx="390898" cy="272245"/>
            </a:xfrm>
            <a:prstGeom prst="rect">
              <a:avLst/>
            </a:prstGeom>
            <a:solidFill>
              <a:srgbClr val="FF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2A511CE-800F-6D80-9DFD-0988CDEA68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2304" y="4261274"/>
              <a:ext cx="443286" cy="344346"/>
            </a:xfrm>
            <a:custGeom>
              <a:avLst/>
              <a:gdLst>
                <a:gd name="connsiteX0" fmla="*/ 0 w 390898"/>
                <a:gd name="connsiteY0" fmla="*/ 0 h 272245"/>
                <a:gd name="connsiteX1" fmla="*/ 390898 w 390898"/>
                <a:gd name="connsiteY1" fmla="*/ 0 h 272245"/>
                <a:gd name="connsiteX2" fmla="*/ 390898 w 390898"/>
                <a:gd name="connsiteY2" fmla="*/ 272245 h 272245"/>
                <a:gd name="connsiteX3" fmla="*/ 0 w 390898"/>
                <a:gd name="connsiteY3" fmla="*/ 272245 h 272245"/>
                <a:gd name="connsiteX4" fmla="*/ 0 w 390898"/>
                <a:gd name="connsiteY4" fmla="*/ 0 h 272245"/>
                <a:gd name="connsiteX0" fmla="*/ 0 w 396094"/>
                <a:gd name="connsiteY0" fmla="*/ 0 h 344981"/>
                <a:gd name="connsiteX1" fmla="*/ 396094 w 396094"/>
                <a:gd name="connsiteY1" fmla="*/ 72736 h 344981"/>
                <a:gd name="connsiteX2" fmla="*/ 396094 w 396094"/>
                <a:gd name="connsiteY2" fmla="*/ 344981 h 344981"/>
                <a:gd name="connsiteX3" fmla="*/ 5196 w 396094"/>
                <a:gd name="connsiteY3" fmla="*/ 344981 h 344981"/>
                <a:gd name="connsiteX4" fmla="*/ 0 w 396094"/>
                <a:gd name="connsiteY4" fmla="*/ 0 h 344981"/>
                <a:gd name="connsiteX0" fmla="*/ 0 w 396094"/>
                <a:gd name="connsiteY0" fmla="*/ 0 h 344981"/>
                <a:gd name="connsiteX1" fmla="*/ 396094 w 396094"/>
                <a:gd name="connsiteY1" fmla="*/ 72736 h 344981"/>
                <a:gd name="connsiteX2" fmla="*/ 396094 w 396094"/>
                <a:gd name="connsiteY2" fmla="*/ 344981 h 344981"/>
                <a:gd name="connsiteX3" fmla="*/ 5196 w 396094"/>
                <a:gd name="connsiteY3" fmla="*/ 261853 h 344981"/>
                <a:gd name="connsiteX4" fmla="*/ 0 w 396094"/>
                <a:gd name="connsiteY4" fmla="*/ 0 h 344981"/>
                <a:gd name="connsiteX0" fmla="*/ 47192 w 443286"/>
                <a:gd name="connsiteY0" fmla="*/ 0 h 344981"/>
                <a:gd name="connsiteX1" fmla="*/ 443286 w 443286"/>
                <a:gd name="connsiteY1" fmla="*/ 72736 h 344981"/>
                <a:gd name="connsiteX2" fmla="*/ 443286 w 443286"/>
                <a:gd name="connsiteY2" fmla="*/ 344981 h 344981"/>
                <a:gd name="connsiteX3" fmla="*/ 0 w 443286"/>
                <a:gd name="connsiteY3" fmla="*/ 271378 h 344981"/>
                <a:gd name="connsiteX4" fmla="*/ 47192 w 443286"/>
                <a:gd name="connsiteY4" fmla="*/ 0 h 344981"/>
                <a:gd name="connsiteX0" fmla="*/ 47192 w 443286"/>
                <a:gd name="connsiteY0" fmla="*/ 0 h 354506"/>
                <a:gd name="connsiteX1" fmla="*/ 443286 w 443286"/>
                <a:gd name="connsiteY1" fmla="*/ 72736 h 354506"/>
                <a:gd name="connsiteX2" fmla="*/ 386136 w 443286"/>
                <a:gd name="connsiteY2" fmla="*/ 354506 h 354506"/>
                <a:gd name="connsiteX3" fmla="*/ 0 w 443286"/>
                <a:gd name="connsiteY3" fmla="*/ 271378 h 354506"/>
                <a:gd name="connsiteX4" fmla="*/ 47192 w 443286"/>
                <a:gd name="connsiteY4" fmla="*/ 0 h 354506"/>
                <a:gd name="connsiteX0" fmla="*/ 101378 w 443286"/>
                <a:gd name="connsiteY0" fmla="*/ 0 h 344346"/>
                <a:gd name="connsiteX1" fmla="*/ 443286 w 443286"/>
                <a:gd name="connsiteY1" fmla="*/ 62576 h 344346"/>
                <a:gd name="connsiteX2" fmla="*/ 386136 w 443286"/>
                <a:gd name="connsiteY2" fmla="*/ 344346 h 344346"/>
                <a:gd name="connsiteX3" fmla="*/ 0 w 443286"/>
                <a:gd name="connsiteY3" fmla="*/ 261218 h 344346"/>
                <a:gd name="connsiteX4" fmla="*/ 101378 w 443286"/>
                <a:gd name="connsiteY4" fmla="*/ 0 h 34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86" h="344346">
                  <a:moveTo>
                    <a:pt x="101378" y="0"/>
                  </a:moveTo>
                  <a:lnTo>
                    <a:pt x="443286" y="62576"/>
                  </a:lnTo>
                  <a:lnTo>
                    <a:pt x="386136" y="344346"/>
                  </a:lnTo>
                  <a:lnTo>
                    <a:pt x="0" y="261218"/>
                  </a:lnTo>
                  <a:lnTo>
                    <a:pt x="101378" y="0"/>
                  </a:lnTo>
                  <a:close/>
                </a:path>
              </a:pathLst>
            </a:custGeom>
            <a:solidFill>
              <a:srgbClr val="3CDC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R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9F62046-205B-0CBE-BE8D-01362B7394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01574" y="4247177"/>
              <a:ext cx="108000" cy="108000"/>
            </a:xfrm>
            <a:prstGeom prst="ellipse">
              <a:avLst/>
            </a:prstGeom>
            <a:solidFill>
              <a:srgbClr val="FF8080"/>
            </a:solidFill>
            <a:ln>
              <a:solidFill>
                <a:srgbClr val="3F3D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R" sz="600" b="1" dirty="0"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TR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05BB1FD-744E-F867-6F71-08C295D61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63405" y="4247177"/>
              <a:ext cx="108000" cy="108000"/>
            </a:xfrm>
            <a:prstGeom prst="ellipse">
              <a:avLst/>
            </a:prstGeom>
            <a:solidFill>
              <a:srgbClr val="FF8080"/>
            </a:solidFill>
            <a:ln>
              <a:solidFill>
                <a:srgbClr val="3F3D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R" sz="600" b="1" dirty="0">
                  <a:latin typeface="Roboto" panose="02000000000000000000" pitchFamily="2" charset="0"/>
                  <a:ea typeface="Roboto" panose="02000000000000000000" pitchFamily="2" charset="0"/>
                </a:rPr>
                <a:t>2</a:t>
              </a:r>
              <a:endParaRPr lang="en-TR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A01A130-F62D-A4BF-86EB-CB6DE69AEC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99362" y="4497620"/>
              <a:ext cx="108000" cy="108000"/>
            </a:xfrm>
            <a:prstGeom prst="ellipse">
              <a:avLst/>
            </a:prstGeom>
            <a:solidFill>
              <a:srgbClr val="FF8080"/>
            </a:solidFill>
            <a:ln>
              <a:solidFill>
                <a:srgbClr val="3F3D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R" sz="600" b="1" dirty="0">
                  <a:latin typeface="Roboto" panose="02000000000000000000" pitchFamily="2" charset="0"/>
                  <a:ea typeface="Roboto" panose="02000000000000000000" pitchFamily="2" charset="0"/>
                </a:rPr>
                <a:t>3</a:t>
              </a:r>
              <a:endParaRPr lang="en-TR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92A810F-BA42-56B7-A13B-397482E7DC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56336" y="4497620"/>
              <a:ext cx="108000" cy="108000"/>
            </a:xfrm>
            <a:prstGeom prst="ellipse">
              <a:avLst/>
            </a:prstGeom>
            <a:solidFill>
              <a:srgbClr val="FF8080"/>
            </a:solidFill>
            <a:ln>
              <a:solidFill>
                <a:srgbClr val="3F3D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R" sz="600" b="1" dirty="0">
                  <a:latin typeface="Roboto" panose="02000000000000000000" pitchFamily="2" charset="0"/>
                  <a:ea typeface="Roboto" panose="02000000000000000000" pitchFamily="2" charset="0"/>
                </a:rPr>
                <a:t>4</a:t>
              </a:r>
              <a:endParaRPr lang="en-TR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7C3704A-A499-3F7D-BBAC-54A0E203216A}"/>
                </a:ext>
              </a:extLst>
            </p:cNvPr>
            <p:cNvSpPr>
              <a:spLocks noChangeAspect="1"/>
            </p:cNvSpPr>
            <p:nvPr/>
          </p:nvSpPr>
          <p:spPr>
            <a:xfrm rot="780489">
              <a:off x="8184443" y="4220255"/>
              <a:ext cx="108000" cy="108000"/>
            </a:xfrm>
            <a:prstGeom prst="ellipse">
              <a:avLst/>
            </a:prstGeom>
            <a:solidFill>
              <a:srgbClr val="3CDC84"/>
            </a:solidFill>
            <a:ln>
              <a:solidFill>
                <a:srgbClr val="3F3D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R" sz="600" b="1" dirty="0"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TR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98FBF48-EC6B-55EF-5464-06CD225E0E84}"/>
                </a:ext>
              </a:extLst>
            </p:cNvPr>
            <p:cNvSpPr>
              <a:spLocks noChangeAspect="1"/>
            </p:cNvSpPr>
            <p:nvPr/>
          </p:nvSpPr>
          <p:spPr>
            <a:xfrm rot="780489">
              <a:off x="8520152" y="4276370"/>
              <a:ext cx="108000" cy="108000"/>
            </a:xfrm>
            <a:prstGeom prst="ellipse">
              <a:avLst/>
            </a:prstGeom>
            <a:solidFill>
              <a:srgbClr val="3CDC84"/>
            </a:solidFill>
            <a:ln>
              <a:solidFill>
                <a:srgbClr val="3F3D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R" sz="600" b="1" dirty="0">
                  <a:latin typeface="Roboto" panose="02000000000000000000" pitchFamily="2" charset="0"/>
                  <a:ea typeface="Roboto" panose="02000000000000000000" pitchFamily="2" charset="0"/>
                </a:rPr>
                <a:t>2</a:t>
              </a:r>
              <a:endParaRPr lang="en-TR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39EE483-F945-E00A-B2C3-DD10F05BB211}"/>
                </a:ext>
              </a:extLst>
            </p:cNvPr>
            <p:cNvSpPr>
              <a:spLocks noChangeAspect="1"/>
            </p:cNvSpPr>
            <p:nvPr/>
          </p:nvSpPr>
          <p:spPr>
            <a:xfrm rot="780489">
              <a:off x="8078287" y="4462840"/>
              <a:ext cx="108000" cy="108000"/>
            </a:xfrm>
            <a:prstGeom prst="ellipse">
              <a:avLst/>
            </a:prstGeom>
            <a:solidFill>
              <a:srgbClr val="3CDC84"/>
            </a:solidFill>
            <a:ln>
              <a:solidFill>
                <a:srgbClr val="3F3D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R" sz="600" b="1" dirty="0">
                  <a:latin typeface="Roboto" panose="02000000000000000000" pitchFamily="2" charset="0"/>
                  <a:ea typeface="Roboto" panose="02000000000000000000" pitchFamily="2" charset="0"/>
                </a:rPr>
                <a:t>3</a:t>
              </a:r>
              <a:endParaRPr lang="en-TR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080FFDC-ACC0-E337-626C-2A5F212D1F9D}"/>
                </a:ext>
              </a:extLst>
            </p:cNvPr>
            <p:cNvSpPr>
              <a:spLocks noChangeAspect="1"/>
            </p:cNvSpPr>
            <p:nvPr/>
          </p:nvSpPr>
          <p:spPr>
            <a:xfrm rot="780489">
              <a:off x="8459646" y="4548276"/>
              <a:ext cx="108000" cy="108000"/>
            </a:xfrm>
            <a:prstGeom prst="ellipse">
              <a:avLst/>
            </a:prstGeom>
            <a:solidFill>
              <a:srgbClr val="3CDC84"/>
            </a:solidFill>
            <a:ln>
              <a:solidFill>
                <a:srgbClr val="3F3D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R" sz="600" b="1" dirty="0">
                  <a:latin typeface="Roboto" panose="02000000000000000000" pitchFamily="2" charset="0"/>
                  <a:ea typeface="Roboto" panose="02000000000000000000" pitchFamily="2" charset="0"/>
                </a:rPr>
                <a:t>4</a:t>
              </a:r>
              <a:endParaRPr lang="en-TR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E63B0BB-C09E-D153-4068-A46D6E4B5722}"/>
              </a:ext>
            </a:extLst>
          </p:cNvPr>
          <p:cNvGrpSpPr/>
          <p:nvPr/>
        </p:nvGrpSpPr>
        <p:grpSpPr>
          <a:xfrm>
            <a:off x="7428162" y="5058087"/>
            <a:ext cx="1133153" cy="370208"/>
            <a:chOff x="7428162" y="5058087"/>
            <a:chExt cx="1133153" cy="370208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1C87FC4-3377-C772-F847-0EE4ACFA10CC}"/>
                </a:ext>
              </a:extLst>
            </p:cNvPr>
            <p:cNvSpPr/>
            <p:nvPr/>
          </p:nvSpPr>
          <p:spPr>
            <a:xfrm>
              <a:off x="7428162" y="5058963"/>
              <a:ext cx="519335" cy="369332"/>
            </a:xfrm>
            <a:prstGeom prst="rect">
              <a:avLst/>
            </a:prstGeom>
            <a:noFill/>
            <a:ln w="12700">
              <a:solidFill>
                <a:srgbClr val="3F3D5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R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183A22C-4C53-1C58-4E4D-C193F5B870D7}"/>
                </a:ext>
              </a:extLst>
            </p:cNvPr>
            <p:cNvSpPr/>
            <p:nvPr/>
          </p:nvSpPr>
          <p:spPr>
            <a:xfrm>
              <a:off x="8041980" y="5058087"/>
              <a:ext cx="519335" cy="369332"/>
            </a:xfrm>
            <a:prstGeom prst="rect">
              <a:avLst/>
            </a:prstGeom>
            <a:noFill/>
            <a:ln w="12700">
              <a:solidFill>
                <a:srgbClr val="3F3D5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R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E782C97-CB5C-185A-7711-BFA7F52AE95A}"/>
                </a:ext>
              </a:extLst>
            </p:cNvPr>
            <p:cNvSpPr/>
            <p:nvPr/>
          </p:nvSpPr>
          <p:spPr>
            <a:xfrm>
              <a:off x="7453665" y="5084267"/>
              <a:ext cx="165600" cy="165600"/>
            </a:xfrm>
            <a:prstGeom prst="ellipse">
              <a:avLst/>
            </a:prstGeom>
            <a:solidFill>
              <a:srgbClr val="FF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R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6CF7D84-0CC9-5DD8-E42F-369FA30CFA28}"/>
                </a:ext>
              </a:extLst>
            </p:cNvPr>
            <p:cNvSpPr/>
            <p:nvPr/>
          </p:nvSpPr>
          <p:spPr>
            <a:xfrm>
              <a:off x="8395715" y="5242753"/>
              <a:ext cx="165600" cy="165600"/>
            </a:xfrm>
            <a:prstGeom prst="ellipse">
              <a:avLst/>
            </a:prstGeom>
            <a:solidFill>
              <a:srgbClr val="3CDC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R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99BBF85-34B5-F066-4883-2EE4E96ACD0A}"/>
                </a:ext>
              </a:extLst>
            </p:cNvPr>
            <p:cNvCxnSpPr>
              <a:stCxn id="68" idx="6"/>
            </p:cNvCxnSpPr>
            <p:nvPr/>
          </p:nvCxnSpPr>
          <p:spPr>
            <a:xfrm>
              <a:off x="7619265" y="5167067"/>
              <a:ext cx="278721" cy="0"/>
            </a:xfrm>
            <a:prstGeom prst="straightConnector1">
              <a:avLst/>
            </a:prstGeom>
            <a:ln w="12700">
              <a:solidFill>
                <a:srgbClr val="3F3D5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46B030FD-5CB9-38A8-69B4-CA150DA54F24}"/>
                </a:ext>
              </a:extLst>
            </p:cNvPr>
            <p:cNvCxnSpPr>
              <a:stCxn id="68" idx="4"/>
            </p:cNvCxnSpPr>
            <p:nvPr/>
          </p:nvCxnSpPr>
          <p:spPr>
            <a:xfrm>
              <a:off x="7536465" y="5249867"/>
              <a:ext cx="0" cy="158486"/>
            </a:xfrm>
            <a:prstGeom prst="straightConnector1">
              <a:avLst/>
            </a:prstGeom>
            <a:ln w="12700">
              <a:solidFill>
                <a:srgbClr val="3F3D5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BCCF861-C8F8-DE3F-0452-4988757E225F}"/>
              </a:ext>
            </a:extLst>
          </p:cNvPr>
          <p:cNvGrpSpPr/>
          <p:nvPr/>
        </p:nvGrpSpPr>
        <p:grpSpPr>
          <a:xfrm>
            <a:off x="7441255" y="5875931"/>
            <a:ext cx="1740315" cy="618885"/>
            <a:chOff x="7441255" y="5875931"/>
            <a:chExt cx="1740315" cy="618885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87CFC616-DE33-59A6-867A-3EF7FFB41AFD}"/>
                </a:ext>
              </a:extLst>
            </p:cNvPr>
            <p:cNvGrpSpPr/>
            <p:nvPr/>
          </p:nvGrpSpPr>
          <p:grpSpPr>
            <a:xfrm>
              <a:off x="7441255" y="5880762"/>
              <a:ext cx="790473" cy="614054"/>
              <a:chOff x="1557797" y="1937067"/>
              <a:chExt cx="1203905" cy="935216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E5D337B-73FD-41D1-789D-0E31791BF5D6}"/>
                  </a:ext>
                </a:extLst>
              </p:cNvPr>
              <p:cNvSpPr/>
              <p:nvPr/>
            </p:nvSpPr>
            <p:spPr>
              <a:xfrm>
                <a:off x="1557797" y="1937067"/>
                <a:ext cx="1203905" cy="935216"/>
              </a:xfrm>
              <a:prstGeom prst="rect">
                <a:avLst/>
              </a:prstGeom>
              <a:solidFill>
                <a:srgbClr val="3F3D5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R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6C6ED36-57BE-7D2C-DC3E-1987AA153BAF}"/>
                  </a:ext>
                </a:extLst>
              </p:cNvPr>
              <p:cNvSpPr/>
              <p:nvPr/>
            </p:nvSpPr>
            <p:spPr>
              <a:xfrm>
                <a:off x="1651000" y="2034719"/>
                <a:ext cx="115598" cy="115598"/>
              </a:xfrm>
              <a:prstGeom prst="rect">
                <a:avLst/>
              </a:prstGeom>
              <a:solidFill>
                <a:srgbClr val="3CDC8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R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B42FB5D-3FF8-5289-00A0-D6C068203934}"/>
                  </a:ext>
                </a:extLst>
              </p:cNvPr>
              <p:cNvSpPr/>
              <p:nvPr/>
            </p:nvSpPr>
            <p:spPr>
              <a:xfrm>
                <a:off x="1803400" y="2034719"/>
                <a:ext cx="115598" cy="115598"/>
              </a:xfrm>
              <a:prstGeom prst="rect">
                <a:avLst/>
              </a:prstGeom>
              <a:solidFill>
                <a:srgbClr val="3CDC8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R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77EDFFD-6CD4-3446-BEBE-4CAA7C86174B}"/>
                  </a:ext>
                </a:extLst>
              </p:cNvPr>
              <p:cNvSpPr/>
              <p:nvPr/>
            </p:nvSpPr>
            <p:spPr>
              <a:xfrm>
                <a:off x="1955800" y="2034719"/>
                <a:ext cx="115598" cy="115598"/>
              </a:xfrm>
              <a:prstGeom prst="rect">
                <a:avLst/>
              </a:prstGeom>
              <a:solidFill>
                <a:srgbClr val="3CDC8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R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CC7C1AD-3C71-0CEF-0FAC-A9D3612ABB8F}"/>
                  </a:ext>
                </a:extLst>
              </p:cNvPr>
              <p:cNvSpPr/>
              <p:nvPr/>
            </p:nvSpPr>
            <p:spPr>
              <a:xfrm>
                <a:off x="2108200" y="2034719"/>
                <a:ext cx="115598" cy="115598"/>
              </a:xfrm>
              <a:prstGeom prst="rect">
                <a:avLst/>
              </a:prstGeom>
              <a:solidFill>
                <a:srgbClr val="3CDC8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R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7F04167-C726-969B-E610-52D2EE232FD6}"/>
                  </a:ext>
                </a:extLst>
              </p:cNvPr>
              <p:cNvSpPr/>
              <p:nvPr/>
            </p:nvSpPr>
            <p:spPr>
              <a:xfrm>
                <a:off x="2260600" y="2034719"/>
                <a:ext cx="115598" cy="115598"/>
              </a:xfrm>
              <a:prstGeom prst="rect">
                <a:avLst/>
              </a:prstGeom>
              <a:solidFill>
                <a:srgbClr val="3CDC8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R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2422999-DAA2-E147-9199-1FE0CDCF4964}"/>
                  </a:ext>
                </a:extLst>
              </p:cNvPr>
              <p:cNvSpPr/>
              <p:nvPr/>
            </p:nvSpPr>
            <p:spPr>
              <a:xfrm>
                <a:off x="2413000" y="2034719"/>
                <a:ext cx="115598" cy="115598"/>
              </a:xfrm>
              <a:prstGeom prst="rect">
                <a:avLst/>
              </a:prstGeom>
              <a:solidFill>
                <a:srgbClr val="3CDC8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R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C0B5993-26E7-78BC-F667-E75D507224AB}"/>
                  </a:ext>
                </a:extLst>
              </p:cNvPr>
              <p:cNvSpPr/>
              <p:nvPr/>
            </p:nvSpPr>
            <p:spPr>
              <a:xfrm>
                <a:off x="2565400" y="2034719"/>
                <a:ext cx="115598" cy="115598"/>
              </a:xfrm>
              <a:prstGeom prst="rect">
                <a:avLst/>
              </a:prstGeom>
              <a:solidFill>
                <a:srgbClr val="3CDC8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R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785058F-5B68-06C2-C0CB-E9FE0D304EBE}"/>
                  </a:ext>
                </a:extLst>
              </p:cNvPr>
              <p:cNvSpPr/>
              <p:nvPr/>
            </p:nvSpPr>
            <p:spPr>
              <a:xfrm>
                <a:off x="1652565" y="2187119"/>
                <a:ext cx="115598" cy="115598"/>
              </a:xfrm>
              <a:prstGeom prst="rect">
                <a:avLst/>
              </a:prstGeom>
              <a:solidFill>
                <a:srgbClr val="3CDC8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R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15CC203-DDF0-5E3B-5CDF-9F7189EAE793}"/>
                  </a:ext>
                </a:extLst>
              </p:cNvPr>
              <p:cNvSpPr/>
              <p:nvPr/>
            </p:nvSpPr>
            <p:spPr>
              <a:xfrm>
                <a:off x="1804965" y="2187119"/>
                <a:ext cx="115598" cy="115598"/>
              </a:xfrm>
              <a:prstGeom prst="rect">
                <a:avLst/>
              </a:prstGeom>
              <a:solidFill>
                <a:srgbClr val="3CDC8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R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85AF93B-A7B3-18C3-4377-4C295273EF17}"/>
                  </a:ext>
                </a:extLst>
              </p:cNvPr>
              <p:cNvSpPr/>
              <p:nvPr/>
            </p:nvSpPr>
            <p:spPr>
              <a:xfrm>
                <a:off x="1957365" y="2187119"/>
                <a:ext cx="115598" cy="115598"/>
              </a:xfrm>
              <a:prstGeom prst="rect">
                <a:avLst/>
              </a:prstGeom>
              <a:solidFill>
                <a:srgbClr val="3CDC8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R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767D1C3-AE5D-CE3F-A4D7-7289DA673F6D}"/>
                  </a:ext>
                </a:extLst>
              </p:cNvPr>
              <p:cNvSpPr/>
              <p:nvPr/>
            </p:nvSpPr>
            <p:spPr>
              <a:xfrm>
                <a:off x="2109765" y="2187119"/>
                <a:ext cx="115598" cy="115598"/>
              </a:xfrm>
              <a:prstGeom prst="rect">
                <a:avLst/>
              </a:prstGeom>
              <a:solidFill>
                <a:srgbClr val="3CDC8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R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90BA328-D4B3-B74E-7B89-89C87C99347D}"/>
                  </a:ext>
                </a:extLst>
              </p:cNvPr>
              <p:cNvSpPr/>
              <p:nvPr/>
            </p:nvSpPr>
            <p:spPr>
              <a:xfrm>
                <a:off x="2262165" y="2187119"/>
                <a:ext cx="115598" cy="115598"/>
              </a:xfrm>
              <a:prstGeom prst="rect">
                <a:avLst/>
              </a:prstGeom>
              <a:solidFill>
                <a:srgbClr val="3CDC8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R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25701A2-CCED-32BC-DB04-B93B1F141045}"/>
                  </a:ext>
                </a:extLst>
              </p:cNvPr>
              <p:cNvSpPr/>
              <p:nvPr/>
            </p:nvSpPr>
            <p:spPr>
              <a:xfrm>
                <a:off x="2414565" y="2187119"/>
                <a:ext cx="115598" cy="115598"/>
              </a:xfrm>
              <a:prstGeom prst="rect">
                <a:avLst/>
              </a:prstGeom>
              <a:solidFill>
                <a:srgbClr val="3CDC8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R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21AFF42-A378-3C7E-1A82-E99588F33134}"/>
                  </a:ext>
                </a:extLst>
              </p:cNvPr>
              <p:cNvSpPr/>
              <p:nvPr/>
            </p:nvSpPr>
            <p:spPr>
              <a:xfrm>
                <a:off x="2566965" y="2187119"/>
                <a:ext cx="115598" cy="115598"/>
              </a:xfrm>
              <a:prstGeom prst="rect">
                <a:avLst/>
              </a:prstGeom>
              <a:solidFill>
                <a:srgbClr val="3CDC8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R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F4D96F2-E516-C387-6645-805A2E76C538}"/>
                  </a:ext>
                </a:extLst>
              </p:cNvPr>
              <p:cNvSpPr/>
              <p:nvPr/>
            </p:nvSpPr>
            <p:spPr>
              <a:xfrm>
                <a:off x="1653944" y="2339519"/>
                <a:ext cx="115598" cy="115598"/>
              </a:xfrm>
              <a:prstGeom prst="rect">
                <a:avLst/>
              </a:prstGeom>
              <a:solidFill>
                <a:srgbClr val="3CDC8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R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69E5CA1-004D-15F3-0BB8-14350C902E5B}"/>
                  </a:ext>
                </a:extLst>
              </p:cNvPr>
              <p:cNvSpPr/>
              <p:nvPr/>
            </p:nvSpPr>
            <p:spPr>
              <a:xfrm>
                <a:off x="1806344" y="2339519"/>
                <a:ext cx="115598" cy="115598"/>
              </a:xfrm>
              <a:prstGeom prst="rect">
                <a:avLst/>
              </a:prstGeom>
              <a:solidFill>
                <a:srgbClr val="3CDC8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R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7F2A316-0B91-6691-975B-CFE4DEC6A9CE}"/>
                  </a:ext>
                </a:extLst>
              </p:cNvPr>
              <p:cNvSpPr/>
              <p:nvPr/>
            </p:nvSpPr>
            <p:spPr>
              <a:xfrm>
                <a:off x="1958744" y="2339519"/>
                <a:ext cx="115598" cy="115598"/>
              </a:xfrm>
              <a:prstGeom prst="rect">
                <a:avLst/>
              </a:prstGeom>
              <a:solidFill>
                <a:srgbClr val="3CDC8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R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01EE3F3-066D-4256-0A04-885AD8B11097}"/>
                  </a:ext>
                </a:extLst>
              </p:cNvPr>
              <p:cNvSpPr/>
              <p:nvPr/>
            </p:nvSpPr>
            <p:spPr>
              <a:xfrm>
                <a:off x="2111144" y="2339519"/>
                <a:ext cx="115598" cy="115598"/>
              </a:xfrm>
              <a:prstGeom prst="rect">
                <a:avLst/>
              </a:prstGeom>
              <a:solidFill>
                <a:srgbClr val="3CDC8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R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DB83EF5-A3E4-7A53-B5E7-05CB01A5E6CD}"/>
                  </a:ext>
                </a:extLst>
              </p:cNvPr>
              <p:cNvSpPr/>
              <p:nvPr/>
            </p:nvSpPr>
            <p:spPr>
              <a:xfrm>
                <a:off x="2263544" y="2339519"/>
                <a:ext cx="115598" cy="115598"/>
              </a:xfrm>
              <a:prstGeom prst="rect">
                <a:avLst/>
              </a:prstGeom>
              <a:solidFill>
                <a:srgbClr val="3CDC8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R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4088FCE-4E0D-403D-900F-BA33C2CEB090}"/>
                  </a:ext>
                </a:extLst>
              </p:cNvPr>
              <p:cNvSpPr/>
              <p:nvPr/>
            </p:nvSpPr>
            <p:spPr>
              <a:xfrm>
                <a:off x="2415944" y="2339519"/>
                <a:ext cx="115598" cy="115598"/>
              </a:xfrm>
              <a:prstGeom prst="rect">
                <a:avLst/>
              </a:prstGeom>
              <a:solidFill>
                <a:srgbClr val="3CDC8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R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F5BF39D-9079-5BEF-38F6-EA45E4255AC3}"/>
                  </a:ext>
                </a:extLst>
              </p:cNvPr>
              <p:cNvSpPr/>
              <p:nvPr/>
            </p:nvSpPr>
            <p:spPr>
              <a:xfrm>
                <a:off x="2568344" y="2339519"/>
                <a:ext cx="115598" cy="115598"/>
              </a:xfrm>
              <a:prstGeom prst="rect">
                <a:avLst/>
              </a:prstGeom>
              <a:solidFill>
                <a:srgbClr val="3CDC8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R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C9AB7AD0-3B66-3DA3-5391-7EB0AA5FB4E9}"/>
                  </a:ext>
                </a:extLst>
              </p:cNvPr>
              <p:cNvSpPr/>
              <p:nvPr/>
            </p:nvSpPr>
            <p:spPr>
              <a:xfrm>
                <a:off x="1655323" y="2491919"/>
                <a:ext cx="115598" cy="115598"/>
              </a:xfrm>
              <a:prstGeom prst="rect">
                <a:avLst/>
              </a:prstGeom>
              <a:solidFill>
                <a:srgbClr val="3CDC8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R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4884A63A-9867-A01D-CA49-345B39541FAC}"/>
                  </a:ext>
                </a:extLst>
              </p:cNvPr>
              <p:cNvSpPr/>
              <p:nvPr/>
            </p:nvSpPr>
            <p:spPr>
              <a:xfrm>
                <a:off x="1807723" y="2491919"/>
                <a:ext cx="115598" cy="115598"/>
              </a:xfrm>
              <a:prstGeom prst="rect">
                <a:avLst/>
              </a:prstGeom>
              <a:solidFill>
                <a:srgbClr val="3CDC8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R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B430370-799F-66AB-D7D7-A1FB6B0369EE}"/>
                  </a:ext>
                </a:extLst>
              </p:cNvPr>
              <p:cNvSpPr/>
              <p:nvPr/>
            </p:nvSpPr>
            <p:spPr>
              <a:xfrm>
                <a:off x="1960123" y="2491919"/>
                <a:ext cx="115598" cy="115598"/>
              </a:xfrm>
              <a:prstGeom prst="rect">
                <a:avLst/>
              </a:prstGeom>
              <a:solidFill>
                <a:srgbClr val="3CDC8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R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0D79FA3C-E7F3-A039-7988-6F04BC5D4605}"/>
                  </a:ext>
                </a:extLst>
              </p:cNvPr>
              <p:cNvSpPr/>
              <p:nvPr/>
            </p:nvSpPr>
            <p:spPr>
              <a:xfrm>
                <a:off x="2112523" y="2491919"/>
                <a:ext cx="115598" cy="115598"/>
              </a:xfrm>
              <a:prstGeom prst="rect">
                <a:avLst/>
              </a:prstGeom>
              <a:solidFill>
                <a:srgbClr val="3CDC8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R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3FCE9FB6-798B-C740-0137-B5E76751EE87}"/>
                  </a:ext>
                </a:extLst>
              </p:cNvPr>
              <p:cNvSpPr/>
              <p:nvPr/>
            </p:nvSpPr>
            <p:spPr>
              <a:xfrm>
                <a:off x="2264923" y="2491919"/>
                <a:ext cx="115598" cy="115598"/>
              </a:xfrm>
              <a:prstGeom prst="rect">
                <a:avLst/>
              </a:prstGeom>
              <a:solidFill>
                <a:srgbClr val="3CDC8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R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2AE9716-2143-6F1E-D9E7-FFDDAE94F946}"/>
                  </a:ext>
                </a:extLst>
              </p:cNvPr>
              <p:cNvSpPr/>
              <p:nvPr/>
            </p:nvSpPr>
            <p:spPr>
              <a:xfrm>
                <a:off x="2417323" y="2491919"/>
                <a:ext cx="115598" cy="115598"/>
              </a:xfrm>
              <a:prstGeom prst="rect">
                <a:avLst/>
              </a:prstGeom>
              <a:solidFill>
                <a:srgbClr val="3CDC8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R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804F889B-EAA0-2A81-019A-AB6536F903FC}"/>
                  </a:ext>
                </a:extLst>
              </p:cNvPr>
              <p:cNvSpPr/>
              <p:nvPr/>
            </p:nvSpPr>
            <p:spPr>
              <a:xfrm>
                <a:off x="2569723" y="2491919"/>
                <a:ext cx="115598" cy="115598"/>
              </a:xfrm>
              <a:prstGeom prst="rect">
                <a:avLst/>
              </a:prstGeom>
              <a:solidFill>
                <a:srgbClr val="3CDC8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R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EFA443BD-E404-F32E-3330-13328D1231FE}"/>
                  </a:ext>
                </a:extLst>
              </p:cNvPr>
              <p:cNvSpPr/>
              <p:nvPr/>
            </p:nvSpPr>
            <p:spPr>
              <a:xfrm>
                <a:off x="1656702" y="2644319"/>
                <a:ext cx="115598" cy="115598"/>
              </a:xfrm>
              <a:prstGeom prst="rect">
                <a:avLst/>
              </a:prstGeom>
              <a:solidFill>
                <a:srgbClr val="3CDC8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R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B3CCF932-C302-58A0-EF5A-3DC59DA2767B}"/>
                  </a:ext>
                </a:extLst>
              </p:cNvPr>
              <p:cNvSpPr/>
              <p:nvPr/>
            </p:nvSpPr>
            <p:spPr>
              <a:xfrm>
                <a:off x="1809102" y="2644319"/>
                <a:ext cx="115598" cy="115598"/>
              </a:xfrm>
              <a:prstGeom prst="rect">
                <a:avLst/>
              </a:prstGeom>
              <a:solidFill>
                <a:srgbClr val="3CDC8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R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D99BBCE0-98DB-55A3-C9F9-3A87A19B9D6E}"/>
                  </a:ext>
                </a:extLst>
              </p:cNvPr>
              <p:cNvSpPr/>
              <p:nvPr/>
            </p:nvSpPr>
            <p:spPr>
              <a:xfrm>
                <a:off x="1961502" y="2644319"/>
                <a:ext cx="115598" cy="115598"/>
              </a:xfrm>
              <a:prstGeom prst="rect">
                <a:avLst/>
              </a:prstGeom>
              <a:solidFill>
                <a:srgbClr val="3CDC8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R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79B68757-DA8D-F799-6746-6F8A2218FA88}"/>
                  </a:ext>
                </a:extLst>
              </p:cNvPr>
              <p:cNvSpPr/>
              <p:nvPr/>
            </p:nvSpPr>
            <p:spPr>
              <a:xfrm>
                <a:off x="2113902" y="2644319"/>
                <a:ext cx="115598" cy="115598"/>
              </a:xfrm>
              <a:prstGeom prst="rect">
                <a:avLst/>
              </a:prstGeom>
              <a:solidFill>
                <a:srgbClr val="3CDC8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R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383E679E-2D4B-F5C8-5FD6-ED7A79DAA142}"/>
                  </a:ext>
                </a:extLst>
              </p:cNvPr>
              <p:cNvSpPr/>
              <p:nvPr/>
            </p:nvSpPr>
            <p:spPr>
              <a:xfrm>
                <a:off x="2266302" y="2644319"/>
                <a:ext cx="115598" cy="115598"/>
              </a:xfrm>
              <a:prstGeom prst="rect">
                <a:avLst/>
              </a:prstGeom>
              <a:solidFill>
                <a:srgbClr val="3CDC8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R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2A131D0-2931-24B6-703E-6F74A58A7F35}"/>
                  </a:ext>
                </a:extLst>
              </p:cNvPr>
              <p:cNvSpPr/>
              <p:nvPr/>
            </p:nvSpPr>
            <p:spPr>
              <a:xfrm>
                <a:off x="2418702" y="2644319"/>
                <a:ext cx="115598" cy="115598"/>
              </a:xfrm>
              <a:prstGeom prst="rect">
                <a:avLst/>
              </a:prstGeom>
              <a:solidFill>
                <a:srgbClr val="3CDC8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R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2DD8DB5C-7954-14DF-0F75-652F339EA442}"/>
                  </a:ext>
                </a:extLst>
              </p:cNvPr>
              <p:cNvSpPr/>
              <p:nvPr/>
            </p:nvSpPr>
            <p:spPr>
              <a:xfrm>
                <a:off x="2571102" y="2644319"/>
                <a:ext cx="115598" cy="115598"/>
              </a:xfrm>
              <a:prstGeom prst="rect">
                <a:avLst/>
              </a:prstGeom>
              <a:solidFill>
                <a:srgbClr val="3CDC8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R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60D6DCE-4E8E-4BC9-F7E0-740199AAEF0E}"/>
                </a:ext>
              </a:extLst>
            </p:cNvPr>
            <p:cNvGrpSpPr/>
            <p:nvPr/>
          </p:nvGrpSpPr>
          <p:grpSpPr>
            <a:xfrm>
              <a:off x="8391097" y="5875931"/>
              <a:ext cx="790473" cy="614054"/>
              <a:chOff x="2877536" y="1925344"/>
              <a:chExt cx="1203905" cy="935216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6655311-8AE6-B84A-34CC-9852E9F37983}"/>
                  </a:ext>
                </a:extLst>
              </p:cNvPr>
              <p:cNvSpPr/>
              <p:nvPr/>
            </p:nvSpPr>
            <p:spPr>
              <a:xfrm>
                <a:off x="2877536" y="1925344"/>
                <a:ext cx="1203905" cy="935216"/>
              </a:xfrm>
              <a:prstGeom prst="rect">
                <a:avLst/>
              </a:prstGeom>
              <a:solidFill>
                <a:srgbClr val="3F3D5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R"/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16101423-E8B0-E36E-A521-F3C84A3568B1}"/>
                  </a:ext>
                </a:extLst>
              </p:cNvPr>
              <p:cNvGrpSpPr/>
              <p:nvPr/>
            </p:nvGrpSpPr>
            <p:grpSpPr>
              <a:xfrm>
                <a:off x="2943384" y="2047144"/>
                <a:ext cx="1072209" cy="691616"/>
                <a:chOff x="2954630" y="2011667"/>
                <a:chExt cx="1072209" cy="691616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E237AC36-5E29-2350-E2D7-AB2030C0AD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54630" y="2011667"/>
                  <a:ext cx="187032" cy="187032"/>
                </a:xfrm>
                <a:prstGeom prst="rect">
                  <a:avLst/>
                </a:prstGeom>
                <a:solidFill>
                  <a:srgbClr val="3CDC8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R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7EA5CBF0-576D-A12F-154F-1CB2B641CB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47554" y="2011667"/>
                  <a:ext cx="187032" cy="187032"/>
                </a:xfrm>
                <a:prstGeom prst="rect">
                  <a:avLst/>
                </a:prstGeom>
                <a:solidFill>
                  <a:srgbClr val="3CDC8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R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8EDA0DF5-2F03-65F6-D73B-273AC4F1F5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40478" y="2011667"/>
                  <a:ext cx="187032" cy="187032"/>
                </a:xfrm>
                <a:prstGeom prst="rect">
                  <a:avLst/>
                </a:prstGeom>
                <a:solidFill>
                  <a:srgbClr val="3CDC8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R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AAC70841-6D95-F2EF-3A8F-BC1173A099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33403" y="2011667"/>
                  <a:ext cx="187032" cy="187032"/>
                </a:xfrm>
                <a:prstGeom prst="rect">
                  <a:avLst/>
                </a:prstGeom>
                <a:solidFill>
                  <a:srgbClr val="3CDC8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R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88F81B58-9758-0624-4FDC-411F056B2B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034" y="2263959"/>
                  <a:ext cx="187032" cy="187032"/>
                </a:xfrm>
                <a:prstGeom prst="rect">
                  <a:avLst/>
                </a:prstGeom>
                <a:solidFill>
                  <a:srgbClr val="3CDC8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R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EC7FA520-88A2-477F-AB12-6DF9B69D6C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53958" y="2263959"/>
                  <a:ext cx="187032" cy="187032"/>
                </a:xfrm>
                <a:prstGeom prst="rect">
                  <a:avLst/>
                </a:prstGeom>
                <a:solidFill>
                  <a:srgbClr val="3CDC8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R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950211DE-D804-3975-BAC1-F1C8ED5B16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46882" y="2263959"/>
                  <a:ext cx="187032" cy="187032"/>
                </a:xfrm>
                <a:prstGeom prst="rect">
                  <a:avLst/>
                </a:prstGeom>
                <a:solidFill>
                  <a:srgbClr val="3CDC8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R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51C7704A-B066-27E1-2466-D0DB188B99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39807" y="2263959"/>
                  <a:ext cx="187032" cy="187032"/>
                </a:xfrm>
                <a:prstGeom prst="rect">
                  <a:avLst/>
                </a:prstGeom>
                <a:solidFill>
                  <a:srgbClr val="3CDC8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R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A12DD86-AC6B-5B48-E0A5-570307A350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034" y="2516251"/>
                  <a:ext cx="187032" cy="187032"/>
                </a:xfrm>
                <a:prstGeom prst="rect">
                  <a:avLst/>
                </a:prstGeom>
                <a:solidFill>
                  <a:srgbClr val="3CDC8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R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FA9E5A8-CB75-172E-7F9F-55C4F3A90F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53958" y="2516251"/>
                  <a:ext cx="187032" cy="187032"/>
                </a:xfrm>
                <a:prstGeom prst="rect">
                  <a:avLst/>
                </a:prstGeom>
                <a:solidFill>
                  <a:srgbClr val="3CDC8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R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02909694-E003-AAC1-3FF3-9E5E173F8E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46882" y="2516251"/>
                  <a:ext cx="187032" cy="187032"/>
                </a:xfrm>
                <a:prstGeom prst="rect">
                  <a:avLst/>
                </a:prstGeom>
                <a:solidFill>
                  <a:srgbClr val="3CDC8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R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1D14F9F1-1E74-FC51-A8F1-EABBC8205B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39807" y="2516251"/>
                  <a:ext cx="187032" cy="187032"/>
                </a:xfrm>
                <a:prstGeom prst="rect">
                  <a:avLst/>
                </a:prstGeom>
                <a:solidFill>
                  <a:srgbClr val="3CDC8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R"/>
                </a:p>
              </p:txBody>
            </p:sp>
          </p:grp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8722B94-6035-5375-BA4D-B665BBDDADC6}"/>
                </a:ext>
              </a:extLst>
            </p:cNvPr>
            <p:cNvSpPr txBox="1"/>
            <p:nvPr/>
          </p:nvSpPr>
          <p:spPr>
            <a:xfrm>
              <a:off x="7520207" y="6002932"/>
              <a:ext cx="641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bg1"/>
                  </a:solidFill>
                  <a:effectLst/>
                  <a:highlight>
                    <a:srgbClr val="FF8080"/>
                  </a:highlight>
                  <a:latin typeface="Roboto" panose="02000000000000000000" pitchFamily="2" charset="0"/>
                </a:rPr>
                <a:t>GPU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3D3CDD3-EED2-776E-04C1-F1963F26DE0A}"/>
                </a:ext>
              </a:extLst>
            </p:cNvPr>
            <p:cNvSpPr txBox="1"/>
            <p:nvPr/>
          </p:nvSpPr>
          <p:spPr>
            <a:xfrm>
              <a:off x="8466235" y="5997895"/>
              <a:ext cx="641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highlight>
                    <a:srgbClr val="FF8080"/>
                  </a:highlight>
                  <a:latin typeface="Roboto" panose="02000000000000000000" pitchFamily="2" charset="0"/>
                </a:rPr>
                <a:t>C</a:t>
              </a:r>
              <a:r>
                <a:rPr lang="en-US" b="1" i="0" dirty="0">
                  <a:solidFill>
                    <a:schemeClr val="bg1"/>
                  </a:solidFill>
                  <a:effectLst/>
                  <a:highlight>
                    <a:srgbClr val="FF8080"/>
                  </a:highlight>
                  <a:latin typeface="Roboto" panose="02000000000000000000" pitchFamily="2" charset="0"/>
                </a:rPr>
                <a:t>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745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4CD4C4-6FE5-4F1A-DF35-89025647C8A3}"/>
              </a:ext>
            </a:extLst>
          </p:cNvPr>
          <p:cNvSpPr/>
          <p:nvPr/>
        </p:nvSpPr>
        <p:spPr>
          <a:xfrm>
            <a:off x="0" y="0"/>
            <a:ext cx="12192000" cy="428625"/>
          </a:xfrm>
          <a:prstGeom prst="rect">
            <a:avLst/>
          </a:prstGeom>
          <a:solidFill>
            <a:srgbClr val="3CD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E97401-DDD8-7FF7-E472-3F9252459044}"/>
              </a:ext>
            </a:extLst>
          </p:cNvPr>
          <p:cNvSpPr txBox="1"/>
          <p:nvPr/>
        </p:nvSpPr>
        <p:spPr>
          <a:xfrm>
            <a:off x="5531582" y="14257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Drawing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6B4BB-9673-83D7-5C82-2A0A7F98D3A6}"/>
              </a:ext>
            </a:extLst>
          </p:cNvPr>
          <p:cNvSpPr txBox="1"/>
          <p:nvPr/>
        </p:nvSpPr>
        <p:spPr>
          <a:xfrm>
            <a:off x="414620" y="2192109"/>
            <a:ext cx="216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  <a:ea typeface="Roboto Medium" panose="02000000000000000000" pitchFamily="2" charset="0"/>
                <a:cs typeface="Consolas" panose="020B0609020204030204" pitchFamily="49" charset="0"/>
              </a:rPr>
              <a:t>drawPoint</a:t>
            </a:r>
            <a:r>
              <a:rPr lang="en-US" dirty="0">
                <a:latin typeface="Consolas" panose="020B0609020204030204" pitchFamily="49" charset="0"/>
                <a:ea typeface="Roboto Medium" panose="02000000000000000000" pitchFamily="2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2DEC49-8F03-EFF6-F753-82E4B0A2E8EA}"/>
              </a:ext>
            </a:extLst>
          </p:cNvPr>
          <p:cNvSpPr txBox="1"/>
          <p:nvPr/>
        </p:nvSpPr>
        <p:spPr>
          <a:xfrm>
            <a:off x="483549" y="1527572"/>
            <a:ext cx="2169811" cy="369332"/>
          </a:xfrm>
          <a:prstGeom prst="rect">
            <a:avLst/>
          </a:prstGeom>
          <a:solidFill>
            <a:srgbClr val="3CDC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Geometric Shapes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CA5C3-6C48-8639-151C-74E105976579}"/>
              </a:ext>
            </a:extLst>
          </p:cNvPr>
          <p:cNvSpPr txBox="1"/>
          <p:nvPr/>
        </p:nvSpPr>
        <p:spPr>
          <a:xfrm>
            <a:off x="3498240" y="1513314"/>
            <a:ext cx="2169811" cy="369332"/>
          </a:xfrm>
          <a:prstGeom prst="rect">
            <a:avLst/>
          </a:prstGeom>
          <a:solidFill>
            <a:srgbClr val="3CDC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Colors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42A03-EDA4-9609-B9E3-68FDEB2B3ABA}"/>
              </a:ext>
            </a:extLst>
          </p:cNvPr>
          <p:cNvSpPr txBox="1"/>
          <p:nvPr/>
        </p:nvSpPr>
        <p:spPr>
          <a:xfrm>
            <a:off x="6512931" y="1499056"/>
            <a:ext cx="2169811" cy="369332"/>
          </a:xfrm>
          <a:prstGeom prst="rect">
            <a:avLst/>
          </a:prstGeom>
          <a:solidFill>
            <a:srgbClr val="3CDC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Text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5BCE6-CAA5-CEDC-26A9-D5A5E8936ACF}"/>
              </a:ext>
            </a:extLst>
          </p:cNvPr>
          <p:cNvSpPr txBox="1"/>
          <p:nvPr/>
        </p:nvSpPr>
        <p:spPr>
          <a:xfrm>
            <a:off x="9527623" y="1499056"/>
            <a:ext cx="2169811" cy="369332"/>
          </a:xfrm>
          <a:prstGeom prst="rect">
            <a:avLst/>
          </a:prstGeom>
          <a:solidFill>
            <a:srgbClr val="3CDC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Image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283E5C-1066-96E9-EDF9-013504311838}"/>
              </a:ext>
            </a:extLst>
          </p:cNvPr>
          <p:cNvSpPr txBox="1"/>
          <p:nvPr/>
        </p:nvSpPr>
        <p:spPr>
          <a:xfrm>
            <a:off x="3545329" y="2202878"/>
            <a:ext cx="193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202124"/>
                </a:solidFill>
                <a:latin typeface="Consolas" panose="020B0609020204030204" pitchFamily="49" charset="0"/>
                <a:ea typeface="Roboto Medium" panose="02000000000000000000" pitchFamily="2" charset="0"/>
                <a:cs typeface="Consolas" panose="020B0609020204030204" pitchFamily="49" charset="0"/>
              </a:rPr>
              <a:t>drawARGB</a:t>
            </a:r>
            <a:r>
              <a:rPr lang="en-US" dirty="0">
                <a:solidFill>
                  <a:srgbClr val="202124"/>
                </a:solidFill>
                <a:latin typeface="Consolas" panose="020B0609020204030204" pitchFamily="49" charset="0"/>
                <a:ea typeface="Roboto Medium" panose="02000000000000000000" pitchFamily="2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53442A-67AF-66FD-3ABF-9FF47FFF67E1}"/>
              </a:ext>
            </a:extLst>
          </p:cNvPr>
          <p:cNvSpPr txBox="1"/>
          <p:nvPr/>
        </p:nvSpPr>
        <p:spPr>
          <a:xfrm>
            <a:off x="9645457" y="2192109"/>
            <a:ext cx="193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err="1">
                <a:solidFill>
                  <a:srgbClr val="20212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drawBitmap</a:t>
            </a:r>
            <a:r>
              <a:rPr lang="en-US" i="0" dirty="0">
                <a:solidFill>
                  <a:srgbClr val="20212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117BEC-3E2D-4DDC-D6CE-EA8529F35E5E}"/>
              </a:ext>
            </a:extLst>
          </p:cNvPr>
          <p:cNvSpPr txBox="1"/>
          <p:nvPr/>
        </p:nvSpPr>
        <p:spPr>
          <a:xfrm>
            <a:off x="6440369" y="2188166"/>
            <a:ext cx="231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202124"/>
                </a:solidFill>
                <a:latin typeface="Consolas" panose="020B0609020204030204" pitchFamily="49" charset="0"/>
                <a:ea typeface="Roboto Medium" panose="02000000000000000000" pitchFamily="2" charset="0"/>
                <a:cs typeface="Consolas" panose="020B0609020204030204" pitchFamily="49" charset="0"/>
              </a:rPr>
              <a:t>drawText</a:t>
            </a:r>
            <a:r>
              <a:rPr lang="en-US" dirty="0">
                <a:solidFill>
                  <a:srgbClr val="202124"/>
                </a:solidFill>
                <a:latin typeface="Consolas" panose="020B0609020204030204" pitchFamily="49" charset="0"/>
                <a:ea typeface="Roboto Medium" panose="02000000000000000000" pitchFamily="2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3D2A1-00F6-8B2E-B6B0-CD4D72605CFB}"/>
              </a:ext>
            </a:extLst>
          </p:cNvPr>
          <p:cNvSpPr txBox="1"/>
          <p:nvPr/>
        </p:nvSpPr>
        <p:spPr>
          <a:xfrm>
            <a:off x="414620" y="2601362"/>
            <a:ext cx="216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  <a:ea typeface="Roboto Medium" panose="02000000000000000000" pitchFamily="2" charset="0"/>
                <a:cs typeface="Consolas" panose="020B0609020204030204" pitchFamily="49" charset="0"/>
              </a:rPr>
              <a:t>drawPoints</a:t>
            </a:r>
            <a:r>
              <a:rPr lang="en-US" dirty="0">
                <a:latin typeface="Consolas" panose="020B0609020204030204" pitchFamily="49" charset="0"/>
                <a:ea typeface="Roboto Medium" panose="02000000000000000000" pitchFamily="2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4E446D-0BED-B884-0085-02DBD0F72C78}"/>
              </a:ext>
            </a:extLst>
          </p:cNvPr>
          <p:cNvSpPr txBox="1"/>
          <p:nvPr/>
        </p:nvSpPr>
        <p:spPr>
          <a:xfrm>
            <a:off x="414620" y="3010615"/>
            <a:ext cx="216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  <a:ea typeface="Roboto Medium" panose="02000000000000000000" pitchFamily="2" charset="0"/>
                <a:cs typeface="Consolas" panose="020B0609020204030204" pitchFamily="49" charset="0"/>
              </a:rPr>
              <a:t>drawLine</a:t>
            </a:r>
            <a:r>
              <a:rPr lang="en-US" dirty="0">
                <a:latin typeface="Consolas" panose="020B0609020204030204" pitchFamily="49" charset="0"/>
                <a:ea typeface="Roboto Medium" panose="02000000000000000000" pitchFamily="2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202124"/>
                </a:solidFill>
                <a:effectLst/>
                <a:latin typeface="Consolas" panose="020B0609020204030204" pitchFamily="49" charset="0"/>
                <a:ea typeface="Roboto Medium" panose="02000000000000000000" pitchFamily="2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812857-6D1D-72A7-FAA4-061F99073A8A}"/>
              </a:ext>
            </a:extLst>
          </p:cNvPr>
          <p:cNvSpPr txBox="1"/>
          <p:nvPr/>
        </p:nvSpPr>
        <p:spPr>
          <a:xfrm>
            <a:off x="414620" y="3419868"/>
            <a:ext cx="216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202124"/>
                </a:solidFill>
                <a:latin typeface="Consolas" panose="020B0609020204030204" pitchFamily="49" charset="0"/>
                <a:ea typeface="Roboto Medium" panose="02000000000000000000" pitchFamily="2" charset="0"/>
                <a:cs typeface="Consolas" panose="020B0609020204030204" pitchFamily="49" charset="0"/>
              </a:rPr>
              <a:t>drawLines</a:t>
            </a:r>
            <a:r>
              <a:rPr lang="en-US" dirty="0">
                <a:solidFill>
                  <a:srgbClr val="202124"/>
                </a:solidFill>
                <a:latin typeface="Consolas" panose="020B0609020204030204" pitchFamily="49" charset="0"/>
                <a:ea typeface="Roboto Medium" panose="02000000000000000000" pitchFamily="2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0BDA4C-A468-3B63-51BD-92D797573845}"/>
              </a:ext>
            </a:extLst>
          </p:cNvPr>
          <p:cNvSpPr txBox="1"/>
          <p:nvPr/>
        </p:nvSpPr>
        <p:spPr>
          <a:xfrm>
            <a:off x="414620" y="3829121"/>
            <a:ext cx="216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202124"/>
                </a:solidFill>
                <a:latin typeface="Consolas" panose="020B0609020204030204" pitchFamily="49" charset="0"/>
                <a:ea typeface="Roboto Medium" panose="02000000000000000000" pitchFamily="2" charset="0"/>
                <a:cs typeface="Consolas" panose="020B0609020204030204" pitchFamily="49" charset="0"/>
              </a:rPr>
              <a:t>drawPath</a:t>
            </a:r>
            <a:r>
              <a:rPr lang="en-US" dirty="0">
                <a:solidFill>
                  <a:srgbClr val="202124"/>
                </a:solidFill>
                <a:latin typeface="Consolas" panose="020B0609020204030204" pitchFamily="49" charset="0"/>
                <a:ea typeface="Roboto Medium" panose="02000000000000000000" pitchFamily="2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D0A24A-196C-666E-EDD9-2749BB5B0795}"/>
              </a:ext>
            </a:extLst>
          </p:cNvPr>
          <p:cNvSpPr txBox="1"/>
          <p:nvPr/>
        </p:nvSpPr>
        <p:spPr>
          <a:xfrm>
            <a:off x="414620" y="4238374"/>
            <a:ext cx="216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202124"/>
                </a:solidFill>
                <a:latin typeface="Consolas" panose="020B0609020204030204" pitchFamily="49" charset="0"/>
                <a:ea typeface="Roboto Medium" panose="02000000000000000000" pitchFamily="2" charset="0"/>
                <a:cs typeface="Consolas" panose="020B0609020204030204" pitchFamily="49" charset="0"/>
              </a:rPr>
              <a:t>drawRect</a:t>
            </a:r>
            <a:r>
              <a:rPr lang="en-US" dirty="0">
                <a:solidFill>
                  <a:srgbClr val="202124"/>
                </a:solidFill>
                <a:latin typeface="Consolas" panose="020B0609020204030204" pitchFamily="49" charset="0"/>
                <a:ea typeface="Roboto Medium" panose="02000000000000000000" pitchFamily="2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39EA0C-B84E-6723-FB6C-0D50C66679AF}"/>
              </a:ext>
            </a:extLst>
          </p:cNvPr>
          <p:cNvSpPr txBox="1"/>
          <p:nvPr/>
        </p:nvSpPr>
        <p:spPr>
          <a:xfrm>
            <a:off x="414620" y="4647627"/>
            <a:ext cx="216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202124"/>
                </a:solidFill>
                <a:latin typeface="Consolas" panose="020B0609020204030204" pitchFamily="49" charset="0"/>
                <a:ea typeface="Roboto Medium" panose="02000000000000000000" pitchFamily="2" charset="0"/>
                <a:cs typeface="Consolas" panose="020B0609020204030204" pitchFamily="49" charset="0"/>
              </a:rPr>
              <a:t>drawRoundRect</a:t>
            </a:r>
            <a:r>
              <a:rPr lang="en-US" dirty="0">
                <a:solidFill>
                  <a:srgbClr val="202124"/>
                </a:solidFill>
                <a:latin typeface="Consolas" panose="020B0609020204030204" pitchFamily="49" charset="0"/>
                <a:ea typeface="Roboto Medium" panose="02000000000000000000" pitchFamily="2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0A0C4A-894C-A76A-0ACF-E75A6FE73C5C}"/>
              </a:ext>
            </a:extLst>
          </p:cNvPr>
          <p:cNvSpPr txBox="1"/>
          <p:nvPr/>
        </p:nvSpPr>
        <p:spPr>
          <a:xfrm>
            <a:off x="414620" y="5056880"/>
            <a:ext cx="216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202124"/>
                </a:solidFill>
                <a:latin typeface="Consolas" panose="020B0609020204030204" pitchFamily="49" charset="0"/>
                <a:ea typeface="Roboto Medium" panose="02000000000000000000" pitchFamily="2" charset="0"/>
                <a:cs typeface="Consolas" panose="020B0609020204030204" pitchFamily="49" charset="0"/>
              </a:rPr>
              <a:t>drawCircle</a:t>
            </a:r>
            <a:r>
              <a:rPr lang="en-US" dirty="0">
                <a:solidFill>
                  <a:srgbClr val="202124"/>
                </a:solidFill>
                <a:latin typeface="Consolas" panose="020B0609020204030204" pitchFamily="49" charset="0"/>
                <a:ea typeface="Roboto Medium" panose="02000000000000000000" pitchFamily="2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B7813B-2285-0616-44A5-006568AB17BB}"/>
              </a:ext>
            </a:extLst>
          </p:cNvPr>
          <p:cNvSpPr txBox="1"/>
          <p:nvPr/>
        </p:nvSpPr>
        <p:spPr>
          <a:xfrm>
            <a:off x="414620" y="5466133"/>
            <a:ext cx="216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202124"/>
                </a:solidFill>
                <a:latin typeface="Consolas" panose="020B0609020204030204" pitchFamily="49" charset="0"/>
                <a:ea typeface="Roboto Medium" panose="02000000000000000000" pitchFamily="2" charset="0"/>
                <a:cs typeface="Consolas" panose="020B0609020204030204" pitchFamily="49" charset="0"/>
              </a:rPr>
              <a:t>drawOval</a:t>
            </a:r>
            <a:r>
              <a:rPr lang="en-US" dirty="0">
                <a:solidFill>
                  <a:srgbClr val="202124"/>
                </a:solidFill>
                <a:latin typeface="Consolas" panose="020B0609020204030204" pitchFamily="49" charset="0"/>
                <a:ea typeface="Roboto Medium" panose="02000000000000000000" pitchFamily="2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C3EFF9-6EBA-E583-B715-9F6D6D0AEDC1}"/>
              </a:ext>
            </a:extLst>
          </p:cNvPr>
          <p:cNvSpPr txBox="1"/>
          <p:nvPr/>
        </p:nvSpPr>
        <p:spPr>
          <a:xfrm>
            <a:off x="414620" y="5875386"/>
            <a:ext cx="216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202124"/>
                </a:solidFill>
                <a:effectLst/>
                <a:latin typeface="Consolas" panose="020B0609020204030204" pitchFamily="49" charset="0"/>
                <a:ea typeface="Roboto Medium" panose="02000000000000000000" pitchFamily="2" charset="0"/>
                <a:cs typeface="Consolas" panose="020B0609020204030204" pitchFamily="49" charset="0"/>
              </a:rPr>
              <a:t>drawArc</a:t>
            </a:r>
            <a:r>
              <a:rPr lang="en-US" dirty="0">
                <a:solidFill>
                  <a:srgbClr val="202124"/>
                </a:solidFill>
                <a:effectLst/>
                <a:latin typeface="Consolas" panose="020B0609020204030204" pitchFamily="49" charset="0"/>
                <a:ea typeface="Roboto Medium" panose="02000000000000000000" pitchFamily="2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D8D71C-B16B-0D9D-61D0-C46D66C9219B}"/>
              </a:ext>
            </a:extLst>
          </p:cNvPr>
          <p:cNvSpPr txBox="1"/>
          <p:nvPr/>
        </p:nvSpPr>
        <p:spPr>
          <a:xfrm>
            <a:off x="414620" y="6284641"/>
            <a:ext cx="216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202124"/>
                </a:solidFill>
                <a:latin typeface="Consolas" panose="020B0609020204030204" pitchFamily="49" charset="0"/>
                <a:ea typeface="Roboto Medium" panose="02000000000000000000" pitchFamily="2" charset="0"/>
                <a:cs typeface="Consolas" panose="020B0609020204030204" pitchFamily="49" charset="0"/>
              </a:rPr>
              <a:t>drawVertices</a:t>
            </a:r>
            <a:r>
              <a:rPr lang="en-US" dirty="0">
                <a:solidFill>
                  <a:srgbClr val="202124"/>
                </a:solidFill>
                <a:latin typeface="Consolas" panose="020B0609020204030204" pitchFamily="49" charset="0"/>
                <a:ea typeface="Roboto Medium" panose="02000000000000000000" pitchFamily="2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FD7ECA-0AAA-E966-A153-B82CBB83EFD7}"/>
              </a:ext>
            </a:extLst>
          </p:cNvPr>
          <p:cNvSpPr txBox="1"/>
          <p:nvPr/>
        </p:nvSpPr>
        <p:spPr>
          <a:xfrm>
            <a:off x="3545329" y="2568855"/>
            <a:ext cx="193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  <a:ea typeface="Roboto Medium" panose="02000000000000000000" pitchFamily="2" charset="0"/>
                <a:cs typeface="Consolas" panose="020B0609020204030204" pitchFamily="49" charset="0"/>
              </a:rPr>
              <a:t>drawRGB</a:t>
            </a:r>
            <a:r>
              <a:rPr lang="en-US" dirty="0">
                <a:latin typeface="Consolas" panose="020B0609020204030204" pitchFamily="49" charset="0"/>
                <a:ea typeface="Roboto Medium" panose="02000000000000000000" pitchFamily="2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A8D0A5-C46A-0D34-D5CC-83BE721A9BB3}"/>
              </a:ext>
            </a:extLst>
          </p:cNvPr>
          <p:cNvSpPr txBox="1"/>
          <p:nvPr/>
        </p:nvSpPr>
        <p:spPr>
          <a:xfrm>
            <a:off x="3545329" y="2934832"/>
            <a:ext cx="193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  <a:ea typeface="Roboto Medium" panose="02000000000000000000" pitchFamily="2" charset="0"/>
                <a:cs typeface="Consolas" panose="020B0609020204030204" pitchFamily="49" charset="0"/>
              </a:rPr>
              <a:t>drawColor</a:t>
            </a:r>
            <a:r>
              <a:rPr lang="en-US" dirty="0">
                <a:latin typeface="Consolas" panose="020B0609020204030204" pitchFamily="49" charset="0"/>
                <a:ea typeface="Roboto Medium" panose="02000000000000000000" pitchFamily="2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2AC47A-F24C-9A82-69AD-3C606A2A9EAB}"/>
              </a:ext>
            </a:extLst>
          </p:cNvPr>
          <p:cNvSpPr txBox="1"/>
          <p:nvPr/>
        </p:nvSpPr>
        <p:spPr>
          <a:xfrm>
            <a:off x="3545329" y="3300809"/>
            <a:ext cx="193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  <a:ea typeface="Roboto Medium" panose="02000000000000000000" pitchFamily="2" charset="0"/>
                <a:cs typeface="Consolas" panose="020B0609020204030204" pitchFamily="49" charset="0"/>
              </a:rPr>
              <a:t>drawPaint</a:t>
            </a:r>
            <a:r>
              <a:rPr lang="en-US" dirty="0">
                <a:latin typeface="Consolas" panose="020B0609020204030204" pitchFamily="49" charset="0"/>
                <a:ea typeface="Roboto Medium" panose="02000000000000000000" pitchFamily="2" charset="0"/>
                <a:cs typeface="Consolas" panose="020B0609020204030204" pitchFamily="49" charset="0"/>
              </a:rPr>
              <a:t>()</a:t>
            </a:r>
            <a:endParaRPr lang="en-US" dirty="0">
              <a:solidFill>
                <a:srgbClr val="202124"/>
              </a:solidFill>
              <a:latin typeface="Consolas" panose="020B0609020204030204" pitchFamily="49" charset="0"/>
              <a:ea typeface="Roboto Medium" panose="020000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680BA6-9C9B-C341-DE0E-9FFC22116D0C}"/>
              </a:ext>
            </a:extLst>
          </p:cNvPr>
          <p:cNvSpPr txBox="1"/>
          <p:nvPr/>
        </p:nvSpPr>
        <p:spPr>
          <a:xfrm>
            <a:off x="6440369" y="2518754"/>
            <a:ext cx="231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202124"/>
                </a:solidFill>
                <a:latin typeface="Consolas" panose="020B0609020204030204" pitchFamily="49" charset="0"/>
                <a:ea typeface="Roboto Medium" panose="02000000000000000000" pitchFamily="2" charset="0"/>
                <a:cs typeface="Consolas" panose="020B0609020204030204" pitchFamily="49" charset="0"/>
              </a:rPr>
              <a:t>drawTextOnPath</a:t>
            </a:r>
            <a:r>
              <a:rPr lang="en-US" dirty="0">
                <a:solidFill>
                  <a:srgbClr val="202124"/>
                </a:solidFill>
                <a:latin typeface="Consolas" panose="020B0609020204030204" pitchFamily="49" charset="0"/>
                <a:ea typeface="Roboto Medium" panose="02000000000000000000" pitchFamily="2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ea typeface="Roboto Medium" panose="020000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BB31CE-C2BF-6317-CC2F-A723A8F782A0}"/>
              </a:ext>
            </a:extLst>
          </p:cNvPr>
          <p:cNvSpPr txBox="1"/>
          <p:nvPr/>
        </p:nvSpPr>
        <p:spPr>
          <a:xfrm>
            <a:off x="9645457" y="2522697"/>
            <a:ext cx="193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2021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drawPicture</a:t>
            </a:r>
            <a:r>
              <a:rPr lang="en-US" dirty="0">
                <a:solidFill>
                  <a:srgbClr val="2021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i="0" dirty="0">
              <a:solidFill>
                <a:srgbClr val="202124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E95A92-0870-8E37-99FB-94BC8800FEFD}"/>
              </a:ext>
            </a:extLst>
          </p:cNvPr>
          <p:cNvSpPr txBox="1"/>
          <p:nvPr/>
        </p:nvSpPr>
        <p:spPr>
          <a:xfrm>
            <a:off x="5750805" y="44618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78514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08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DC84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080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DC84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080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DC84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080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9" grpId="1"/>
      <p:bldP spid="10" grpId="0" animBg="1"/>
      <p:bldP spid="11" grpId="0" animBg="1"/>
      <p:bldP spid="12" grpId="0" animBg="1"/>
      <p:bldP spid="2" grpId="0"/>
      <p:bldP spid="4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4CD4C4-6FE5-4F1A-DF35-89025647C8A3}"/>
              </a:ext>
            </a:extLst>
          </p:cNvPr>
          <p:cNvSpPr/>
          <p:nvPr/>
        </p:nvSpPr>
        <p:spPr>
          <a:xfrm>
            <a:off x="0" y="0"/>
            <a:ext cx="12192000" cy="428625"/>
          </a:xfrm>
          <a:prstGeom prst="rect">
            <a:avLst/>
          </a:prstGeom>
          <a:solidFill>
            <a:srgbClr val="3CD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E97401-DDD8-7FF7-E472-3F9252459044}"/>
              </a:ext>
            </a:extLst>
          </p:cNvPr>
          <p:cNvSpPr txBox="1"/>
          <p:nvPr/>
        </p:nvSpPr>
        <p:spPr>
          <a:xfrm>
            <a:off x="4442342" y="14257"/>
            <a:ext cx="3307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Drawing </a:t>
            </a: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</a:rPr>
              <a:t>Geometric Shapes</a:t>
            </a:r>
            <a:endParaRPr lang="en-US" sz="2000" b="1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2DEC49-8F03-EFF6-F753-82E4B0A2E8EA}"/>
              </a:ext>
            </a:extLst>
          </p:cNvPr>
          <p:cNvSpPr txBox="1"/>
          <p:nvPr/>
        </p:nvSpPr>
        <p:spPr>
          <a:xfrm>
            <a:off x="2233329" y="1041912"/>
            <a:ext cx="2169811" cy="369332"/>
          </a:xfrm>
          <a:prstGeom prst="rect">
            <a:avLst/>
          </a:prstGeom>
          <a:solidFill>
            <a:srgbClr val="3CDC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202124"/>
                </a:solidFill>
                <a:latin typeface="Roboto" panose="02000000000000000000" pitchFamily="2" charset="0"/>
              </a:rPr>
              <a:t>drawPoint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( )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CA5C3-6C48-8639-151C-74E105976579}"/>
              </a:ext>
            </a:extLst>
          </p:cNvPr>
          <p:cNvSpPr txBox="1"/>
          <p:nvPr/>
        </p:nvSpPr>
        <p:spPr>
          <a:xfrm>
            <a:off x="7607530" y="1041912"/>
            <a:ext cx="2169811" cy="369332"/>
          </a:xfrm>
          <a:prstGeom prst="rect">
            <a:avLst/>
          </a:prstGeom>
          <a:solidFill>
            <a:srgbClr val="3CDC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202124"/>
                </a:solidFill>
                <a:latin typeface="Roboto" panose="02000000000000000000" pitchFamily="2" charset="0"/>
              </a:rPr>
              <a:t>drawPoints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 ()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80410-CFCC-15B2-5DBE-E3C3B24CA9F1}"/>
              </a:ext>
            </a:extLst>
          </p:cNvPr>
          <p:cNvSpPr txBox="1"/>
          <p:nvPr/>
        </p:nvSpPr>
        <p:spPr>
          <a:xfrm>
            <a:off x="2031439" y="1724045"/>
            <a:ext cx="257359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canvas.drawPoint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y,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paint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156B13-48B3-505F-2C11-643192E7C342}"/>
              </a:ext>
            </a:extLst>
          </p:cNvPr>
          <p:cNvSpPr txBox="1"/>
          <p:nvPr/>
        </p:nvSpPr>
        <p:spPr>
          <a:xfrm>
            <a:off x="6643347" y="1719523"/>
            <a:ext cx="4098175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points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floatArrayOf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x1, y1,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x2, y2,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x3, y3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canvas.drawPoints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(points, paint)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62B3F1-EE5D-9692-5B7E-2F82063AFE90}"/>
              </a:ext>
            </a:extLst>
          </p:cNvPr>
          <p:cNvGrpSpPr/>
          <p:nvPr/>
        </p:nvGrpSpPr>
        <p:grpSpPr>
          <a:xfrm>
            <a:off x="1913640" y="4323256"/>
            <a:ext cx="2809188" cy="2357609"/>
            <a:chOff x="1913640" y="4323256"/>
            <a:chExt cx="2809188" cy="2357609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D7D9C1B-C37F-53A9-A4FC-07870FD93DA0}"/>
                </a:ext>
              </a:extLst>
            </p:cNvPr>
            <p:cNvCxnSpPr>
              <a:cxnSpLocks/>
            </p:cNvCxnSpPr>
            <p:nvPr/>
          </p:nvCxnSpPr>
          <p:spPr>
            <a:xfrm>
              <a:off x="206663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DBA218-2CB9-DB0E-A17F-35389F89DD6B}"/>
                </a:ext>
              </a:extLst>
            </p:cNvPr>
            <p:cNvCxnSpPr>
              <a:cxnSpLocks/>
            </p:cNvCxnSpPr>
            <p:nvPr/>
          </p:nvCxnSpPr>
          <p:spPr>
            <a:xfrm>
              <a:off x="224397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85D2B45-B266-951D-C7EA-83C3E2F56C75}"/>
                </a:ext>
              </a:extLst>
            </p:cNvPr>
            <p:cNvCxnSpPr>
              <a:cxnSpLocks/>
            </p:cNvCxnSpPr>
            <p:nvPr/>
          </p:nvCxnSpPr>
          <p:spPr>
            <a:xfrm>
              <a:off x="242132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8E458E-C304-EDB0-7C23-E4072998A9A4}"/>
                </a:ext>
              </a:extLst>
            </p:cNvPr>
            <p:cNvCxnSpPr>
              <a:cxnSpLocks/>
            </p:cNvCxnSpPr>
            <p:nvPr/>
          </p:nvCxnSpPr>
          <p:spPr>
            <a:xfrm>
              <a:off x="259866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84E2528-A1C3-5991-1757-BF119013B3BD}"/>
                </a:ext>
              </a:extLst>
            </p:cNvPr>
            <p:cNvCxnSpPr>
              <a:cxnSpLocks/>
            </p:cNvCxnSpPr>
            <p:nvPr/>
          </p:nvCxnSpPr>
          <p:spPr>
            <a:xfrm>
              <a:off x="277601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B0BCADD-0C9E-1500-CA7D-0EF3431F40B1}"/>
                </a:ext>
              </a:extLst>
            </p:cNvPr>
            <p:cNvCxnSpPr>
              <a:cxnSpLocks/>
            </p:cNvCxnSpPr>
            <p:nvPr/>
          </p:nvCxnSpPr>
          <p:spPr>
            <a:xfrm>
              <a:off x="295335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62068D3-6151-8F8C-6C66-8806DB000F52}"/>
                </a:ext>
              </a:extLst>
            </p:cNvPr>
            <p:cNvCxnSpPr>
              <a:cxnSpLocks/>
            </p:cNvCxnSpPr>
            <p:nvPr/>
          </p:nvCxnSpPr>
          <p:spPr>
            <a:xfrm>
              <a:off x="313070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D3A8AB-E35D-D993-B7C0-EE98DD39B446}"/>
                </a:ext>
              </a:extLst>
            </p:cNvPr>
            <p:cNvCxnSpPr>
              <a:cxnSpLocks/>
            </p:cNvCxnSpPr>
            <p:nvPr/>
          </p:nvCxnSpPr>
          <p:spPr>
            <a:xfrm>
              <a:off x="330804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628DD1-385C-EFA7-3F17-7963B60769F7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9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CFB5293-D791-4E63-D075-248A025377FB}"/>
                </a:ext>
              </a:extLst>
            </p:cNvPr>
            <p:cNvCxnSpPr>
              <a:cxnSpLocks/>
            </p:cNvCxnSpPr>
            <p:nvPr/>
          </p:nvCxnSpPr>
          <p:spPr>
            <a:xfrm>
              <a:off x="366273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7C613A1-0510-830E-260A-9E907B3CEBFD}"/>
                </a:ext>
              </a:extLst>
            </p:cNvPr>
            <p:cNvCxnSpPr>
              <a:cxnSpLocks/>
            </p:cNvCxnSpPr>
            <p:nvPr/>
          </p:nvCxnSpPr>
          <p:spPr>
            <a:xfrm>
              <a:off x="384008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04E619E-B27F-3FE6-BE26-99F3C0E8EDAE}"/>
                </a:ext>
              </a:extLst>
            </p:cNvPr>
            <p:cNvCxnSpPr>
              <a:cxnSpLocks/>
            </p:cNvCxnSpPr>
            <p:nvPr/>
          </p:nvCxnSpPr>
          <p:spPr>
            <a:xfrm>
              <a:off x="401742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A97E0F9-5D73-BCC6-D922-AFDF397ECAFC}"/>
                </a:ext>
              </a:extLst>
            </p:cNvPr>
            <p:cNvCxnSpPr>
              <a:cxnSpLocks/>
            </p:cNvCxnSpPr>
            <p:nvPr/>
          </p:nvCxnSpPr>
          <p:spPr>
            <a:xfrm>
              <a:off x="419477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22D62A8-F965-56AF-474F-F78881C9D0EF}"/>
                </a:ext>
              </a:extLst>
            </p:cNvPr>
            <p:cNvCxnSpPr>
              <a:cxnSpLocks/>
            </p:cNvCxnSpPr>
            <p:nvPr/>
          </p:nvCxnSpPr>
          <p:spPr>
            <a:xfrm>
              <a:off x="437211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054F59B-CB7C-F00D-AB5A-0644DD50C771}"/>
                </a:ext>
              </a:extLst>
            </p:cNvPr>
            <p:cNvCxnSpPr>
              <a:cxnSpLocks/>
            </p:cNvCxnSpPr>
            <p:nvPr/>
          </p:nvCxnSpPr>
          <p:spPr>
            <a:xfrm>
              <a:off x="454946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890A4EC-539D-3A62-0A59-E217B2052264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449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1795F21-CDF2-049C-F319-FD4D90A0825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601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8FF62EC-7CBF-F354-12C0-E6D8B803B50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754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EFA252A-3B5E-AC11-843E-E2112F2F8D88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906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0FB4EEB-B81C-4783-7F04-BF519377092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059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687EA3E-48FB-5E55-3B70-036C0FC6E90B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211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9CBA90F-14BD-190C-9C6B-FCCF9F309BDF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363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EF192EE-A4A1-CA5C-166B-40AEF9AFDC3F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516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076C54F-6407-309F-5497-CBCA2BD1DC8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668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1B16751-8E9E-0FEA-A5B7-C217EE6369B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821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820C0D5-851A-3D3F-E585-47E6C320869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973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F6EA329-7AA0-18A8-81BF-763C6831605C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125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A0885E6-FCCE-45BF-A7EC-624C2EDEA76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278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AFA7627-7C17-E971-A066-10AA333DB2C1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430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60F5443-53C7-78ED-D376-CF13996ED0E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583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13702CB5-55A0-D9D1-448F-3A1936DA4778}"/>
              </a:ext>
            </a:extLst>
          </p:cNvPr>
          <p:cNvSpPr/>
          <p:nvPr/>
        </p:nvSpPr>
        <p:spPr>
          <a:xfrm>
            <a:off x="2841834" y="5252327"/>
            <a:ext cx="223050" cy="223050"/>
          </a:xfrm>
          <a:prstGeom prst="ellipse">
            <a:avLst/>
          </a:prstGeom>
          <a:solidFill>
            <a:srgbClr val="3CD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99F796E-4952-BFFC-50E8-B1F4BC4B4019}"/>
              </a:ext>
            </a:extLst>
          </p:cNvPr>
          <p:cNvGrpSpPr/>
          <p:nvPr/>
        </p:nvGrpSpPr>
        <p:grpSpPr>
          <a:xfrm>
            <a:off x="7287841" y="4226229"/>
            <a:ext cx="2809188" cy="2357609"/>
            <a:chOff x="1913640" y="4323256"/>
            <a:chExt cx="2809188" cy="2357609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4279307-CD3E-A5D5-8E5C-0587FA432123}"/>
                </a:ext>
              </a:extLst>
            </p:cNvPr>
            <p:cNvCxnSpPr>
              <a:cxnSpLocks/>
            </p:cNvCxnSpPr>
            <p:nvPr/>
          </p:nvCxnSpPr>
          <p:spPr>
            <a:xfrm>
              <a:off x="206663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D85803E-196F-78AF-FDD4-22E5F4AC162F}"/>
                </a:ext>
              </a:extLst>
            </p:cNvPr>
            <p:cNvCxnSpPr>
              <a:cxnSpLocks/>
            </p:cNvCxnSpPr>
            <p:nvPr/>
          </p:nvCxnSpPr>
          <p:spPr>
            <a:xfrm>
              <a:off x="224397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2141B2D-C0C2-02B6-5F4A-1F90626ADA68}"/>
                </a:ext>
              </a:extLst>
            </p:cNvPr>
            <p:cNvCxnSpPr>
              <a:cxnSpLocks/>
            </p:cNvCxnSpPr>
            <p:nvPr/>
          </p:nvCxnSpPr>
          <p:spPr>
            <a:xfrm>
              <a:off x="242132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FC9BDB7-4A27-A4DE-4D6A-2A1C4885CA9A}"/>
                </a:ext>
              </a:extLst>
            </p:cNvPr>
            <p:cNvCxnSpPr>
              <a:cxnSpLocks/>
            </p:cNvCxnSpPr>
            <p:nvPr/>
          </p:nvCxnSpPr>
          <p:spPr>
            <a:xfrm>
              <a:off x="259866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95C8AAC-7620-07EC-41EE-1A5614E333BC}"/>
                </a:ext>
              </a:extLst>
            </p:cNvPr>
            <p:cNvCxnSpPr>
              <a:cxnSpLocks/>
            </p:cNvCxnSpPr>
            <p:nvPr/>
          </p:nvCxnSpPr>
          <p:spPr>
            <a:xfrm>
              <a:off x="277601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BEE2669-5546-3156-4873-AC29A49A07E1}"/>
                </a:ext>
              </a:extLst>
            </p:cNvPr>
            <p:cNvCxnSpPr>
              <a:cxnSpLocks/>
            </p:cNvCxnSpPr>
            <p:nvPr/>
          </p:nvCxnSpPr>
          <p:spPr>
            <a:xfrm>
              <a:off x="295335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DF980E1-30F6-40F5-8947-E070B4AE73EA}"/>
                </a:ext>
              </a:extLst>
            </p:cNvPr>
            <p:cNvCxnSpPr>
              <a:cxnSpLocks/>
            </p:cNvCxnSpPr>
            <p:nvPr/>
          </p:nvCxnSpPr>
          <p:spPr>
            <a:xfrm>
              <a:off x="313070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9D0D816-4E80-DB77-3626-9C9AEC1A6071}"/>
                </a:ext>
              </a:extLst>
            </p:cNvPr>
            <p:cNvCxnSpPr>
              <a:cxnSpLocks/>
            </p:cNvCxnSpPr>
            <p:nvPr/>
          </p:nvCxnSpPr>
          <p:spPr>
            <a:xfrm>
              <a:off x="330804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4C6233B-8D88-7A12-C374-0471A3F1EAF6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9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5BC9D16-1FFD-B244-32FC-76340222D475}"/>
                </a:ext>
              </a:extLst>
            </p:cNvPr>
            <p:cNvCxnSpPr>
              <a:cxnSpLocks/>
            </p:cNvCxnSpPr>
            <p:nvPr/>
          </p:nvCxnSpPr>
          <p:spPr>
            <a:xfrm>
              <a:off x="366273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7EC9D18-93B8-AEC4-C314-F392D9E2A9F5}"/>
                </a:ext>
              </a:extLst>
            </p:cNvPr>
            <p:cNvCxnSpPr>
              <a:cxnSpLocks/>
            </p:cNvCxnSpPr>
            <p:nvPr/>
          </p:nvCxnSpPr>
          <p:spPr>
            <a:xfrm>
              <a:off x="384008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9BBDE71-CF62-DFE3-CFBE-8721A3B3D1B4}"/>
                </a:ext>
              </a:extLst>
            </p:cNvPr>
            <p:cNvCxnSpPr>
              <a:cxnSpLocks/>
            </p:cNvCxnSpPr>
            <p:nvPr/>
          </p:nvCxnSpPr>
          <p:spPr>
            <a:xfrm>
              <a:off x="401742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55DC3D6-E700-DD51-8D0C-F087BC220F20}"/>
                </a:ext>
              </a:extLst>
            </p:cNvPr>
            <p:cNvCxnSpPr>
              <a:cxnSpLocks/>
            </p:cNvCxnSpPr>
            <p:nvPr/>
          </p:nvCxnSpPr>
          <p:spPr>
            <a:xfrm>
              <a:off x="419477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46E66E7-D0D4-4CA1-365D-72B6FFFC4886}"/>
                </a:ext>
              </a:extLst>
            </p:cNvPr>
            <p:cNvCxnSpPr>
              <a:cxnSpLocks/>
            </p:cNvCxnSpPr>
            <p:nvPr/>
          </p:nvCxnSpPr>
          <p:spPr>
            <a:xfrm>
              <a:off x="437211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35EBC3-B02C-7A63-2F65-28B3D911D24F}"/>
                </a:ext>
              </a:extLst>
            </p:cNvPr>
            <p:cNvCxnSpPr>
              <a:cxnSpLocks/>
            </p:cNvCxnSpPr>
            <p:nvPr/>
          </p:nvCxnSpPr>
          <p:spPr>
            <a:xfrm>
              <a:off x="454946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014AF19-1BC5-CCFB-338B-AEA42A64372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449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A251873-D564-CAC3-E3A0-2FBFA0D3609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601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D8E5E97-713D-CA6C-DB09-14A59C421753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754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BFC4A49-26A9-38FE-2401-755200942E52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906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66E8471-E183-AC0A-8FFA-31AAF52A2C8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059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CAFD752-04D0-BAE9-E708-77F7FBD75B78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211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3A3E856-8F11-FDF5-71FE-AB294D6B87BD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363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7DBC67D-D4C7-9071-CE10-313DA468768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516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F45893-130B-5FFD-318C-044FD2354E18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668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F5F760C-A887-DFB8-868E-718426B49706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821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6FBDFD6-F97D-7C2D-5801-A513EE580CA3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973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6450F29-FA16-BB8F-D447-DE5678967882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125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7530817-CD24-AB74-2B4D-752D23585FDD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278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7090FFD-855B-88AF-9834-EE09F432F95F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430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B1E72BD-8D54-563B-5E12-0580802B3D41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583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E2A0F7B8-95EA-FEBF-7A69-25CBC72D47D9}"/>
              </a:ext>
            </a:extLst>
          </p:cNvPr>
          <p:cNvSpPr/>
          <p:nvPr/>
        </p:nvSpPr>
        <p:spPr>
          <a:xfrm>
            <a:off x="8244372" y="5155300"/>
            <a:ext cx="223050" cy="223050"/>
          </a:xfrm>
          <a:prstGeom prst="ellipse">
            <a:avLst/>
          </a:prstGeom>
          <a:solidFill>
            <a:srgbClr val="3CD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BC4ACC5-EEB6-ECB4-5550-A908A8C80565}"/>
              </a:ext>
            </a:extLst>
          </p:cNvPr>
          <p:cNvSpPr/>
          <p:nvPr/>
        </p:nvSpPr>
        <p:spPr>
          <a:xfrm>
            <a:off x="9312424" y="4700102"/>
            <a:ext cx="223050" cy="223050"/>
          </a:xfrm>
          <a:prstGeom prst="ellipse">
            <a:avLst/>
          </a:prstGeom>
          <a:solidFill>
            <a:srgbClr val="3CD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9922484-92D8-070E-A412-D8D879A8B70A}"/>
              </a:ext>
            </a:extLst>
          </p:cNvPr>
          <p:cNvSpPr/>
          <p:nvPr/>
        </p:nvSpPr>
        <p:spPr>
          <a:xfrm>
            <a:off x="9135079" y="5909777"/>
            <a:ext cx="223050" cy="223050"/>
          </a:xfrm>
          <a:prstGeom prst="ellipse">
            <a:avLst/>
          </a:prstGeom>
          <a:solidFill>
            <a:srgbClr val="3CD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FFD0CB0-A902-7624-DBDA-86A2B1362EF9}"/>
              </a:ext>
            </a:extLst>
          </p:cNvPr>
          <p:cNvSpPr txBox="1"/>
          <p:nvPr/>
        </p:nvSpPr>
        <p:spPr>
          <a:xfrm>
            <a:off x="2500531" y="4947527"/>
            <a:ext cx="981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F5BF089-2F73-4BFA-C441-FA0ADA23BC64}"/>
              </a:ext>
            </a:extLst>
          </p:cNvPr>
          <p:cNvSpPr txBox="1"/>
          <p:nvPr/>
        </p:nvSpPr>
        <p:spPr>
          <a:xfrm>
            <a:off x="7809801" y="4824270"/>
            <a:ext cx="1273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600" b="1" baseline="-25000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sz="1600" b="1" baseline="-25000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77DCAA4-7D77-349F-B61D-07D548C44EFA}"/>
              </a:ext>
            </a:extLst>
          </p:cNvPr>
          <p:cNvSpPr txBox="1"/>
          <p:nvPr/>
        </p:nvSpPr>
        <p:spPr>
          <a:xfrm>
            <a:off x="8885603" y="4449452"/>
            <a:ext cx="1273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600" b="1" baseline="-25000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sz="1600" b="1" baseline="-25000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CCA0BAA-02E2-5B14-29C7-562DFA8A9ABA}"/>
              </a:ext>
            </a:extLst>
          </p:cNvPr>
          <p:cNvSpPr txBox="1"/>
          <p:nvPr/>
        </p:nvSpPr>
        <p:spPr>
          <a:xfrm>
            <a:off x="8692435" y="5594575"/>
            <a:ext cx="1273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600" b="1" baseline="-25000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sz="1600" b="1" baseline="-25000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263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4CD4C4-6FE5-4F1A-DF35-89025647C8A3}"/>
              </a:ext>
            </a:extLst>
          </p:cNvPr>
          <p:cNvSpPr/>
          <p:nvPr/>
        </p:nvSpPr>
        <p:spPr>
          <a:xfrm>
            <a:off x="0" y="0"/>
            <a:ext cx="12192000" cy="428625"/>
          </a:xfrm>
          <a:prstGeom prst="rect">
            <a:avLst/>
          </a:prstGeom>
          <a:solidFill>
            <a:srgbClr val="3CD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2DEC49-8F03-EFF6-F753-82E4B0A2E8EA}"/>
              </a:ext>
            </a:extLst>
          </p:cNvPr>
          <p:cNvSpPr txBox="1"/>
          <p:nvPr/>
        </p:nvSpPr>
        <p:spPr>
          <a:xfrm>
            <a:off x="2233329" y="1041912"/>
            <a:ext cx="2169811" cy="369332"/>
          </a:xfrm>
          <a:prstGeom prst="rect">
            <a:avLst/>
          </a:prstGeom>
          <a:solidFill>
            <a:srgbClr val="3CDC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202124"/>
                </a:solidFill>
                <a:latin typeface="Roboto" panose="02000000000000000000" pitchFamily="2" charset="0"/>
              </a:rPr>
              <a:t>drawLine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( )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CA5C3-6C48-8639-151C-74E105976579}"/>
              </a:ext>
            </a:extLst>
          </p:cNvPr>
          <p:cNvSpPr txBox="1"/>
          <p:nvPr/>
        </p:nvSpPr>
        <p:spPr>
          <a:xfrm>
            <a:off x="7597344" y="1041912"/>
            <a:ext cx="2169811" cy="369332"/>
          </a:xfrm>
          <a:prstGeom prst="rect">
            <a:avLst/>
          </a:prstGeom>
          <a:solidFill>
            <a:srgbClr val="3CDC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202124"/>
                </a:solidFill>
                <a:latin typeface="Roboto" panose="02000000000000000000" pitchFamily="2" charset="0"/>
              </a:rPr>
              <a:t>drawLines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 ()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80410-CFCC-15B2-5DBE-E3C3B24CA9F1}"/>
              </a:ext>
            </a:extLst>
          </p:cNvPr>
          <p:cNvSpPr txBox="1"/>
          <p:nvPr/>
        </p:nvSpPr>
        <p:spPr>
          <a:xfrm>
            <a:off x="2031439" y="1724045"/>
            <a:ext cx="257359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canvas.drawLine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,y</a:t>
            </a:r>
            <a:r>
              <a:rPr lang="en-US" sz="1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,y</a:t>
            </a:r>
            <a:r>
              <a:rPr lang="en-US" sz="1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paint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156B13-48B3-505F-2C11-643192E7C342}"/>
              </a:ext>
            </a:extLst>
          </p:cNvPr>
          <p:cNvSpPr txBox="1"/>
          <p:nvPr/>
        </p:nvSpPr>
        <p:spPr>
          <a:xfrm>
            <a:off x="6643348" y="1724045"/>
            <a:ext cx="4098175" cy="181588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points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floatArrayOf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	x</a:t>
            </a:r>
            <a:r>
              <a:rPr lang="en-US" sz="1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sz="1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x</a:t>
            </a:r>
            <a:r>
              <a:rPr lang="en-US" sz="1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e1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sz="1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e1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x</a:t>
            </a:r>
            <a:r>
              <a:rPr lang="en-US" sz="1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sz="1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x</a:t>
            </a:r>
            <a:r>
              <a:rPr lang="en-US" sz="1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e2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sz="1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e2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canvas.drawPoints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(points, paint)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62B3F1-EE5D-9692-5B7E-2F82063AFE90}"/>
              </a:ext>
            </a:extLst>
          </p:cNvPr>
          <p:cNvGrpSpPr/>
          <p:nvPr/>
        </p:nvGrpSpPr>
        <p:grpSpPr>
          <a:xfrm>
            <a:off x="1913640" y="4323256"/>
            <a:ext cx="2809188" cy="2357609"/>
            <a:chOff x="1913640" y="4323256"/>
            <a:chExt cx="2809188" cy="2357609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D7D9C1B-C37F-53A9-A4FC-07870FD93DA0}"/>
                </a:ext>
              </a:extLst>
            </p:cNvPr>
            <p:cNvCxnSpPr>
              <a:cxnSpLocks/>
            </p:cNvCxnSpPr>
            <p:nvPr/>
          </p:nvCxnSpPr>
          <p:spPr>
            <a:xfrm>
              <a:off x="206663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DBA218-2CB9-DB0E-A17F-35389F89DD6B}"/>
                </a:ext>
              </a:extLst>
            </p:cNvPr>
            <p:cNvCxnSpPr>
              <a:cxnSpLocks/>
            </p:cNvCxnSpPr>
            <p:nvPr/>
          </p:nvCxnSpPr>
          <p:spPr>
            <a:xfrm>
              <a:off x="224397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85D2B45-B266-951D-C7EA-83C3E2F56C75}"/>
                </a:ext>
              </a:extLst>
            </p:cNvPr>
            <p:cNvCxnSpPr>
              <a:cxnSpLocks/>
            </p:cNvCxnSpPr>
            <p:nvPr/>
          </p:nvCxnSpPr>
          <p:spPr>
            <a:xfrm>
              <a:off x="242132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8E458E-C304-EDB0-7C23-E4072998A9A4}"/>
                </a:ext>
              </a:extLst>
            </p:cNvPr>
            <p:cNvCxnSpPr>
              <a:cxnSpLocks/>
            </p:cNvCxnSpPr>
            <p:nvPr/>
          </p:nvCxnSpPr>
          <p:spPr>
            <a:xfrm>
              <a:off x="259866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84E2528-A1C3-5991-1757-BF119013B3BD}"/>
                </a:ext>
              </a:extLst>
            </p:cNvPr>
            <p:cNvCxnSpPr>
              <a:cxnSpLocks/>
            </p:cNvCxnSpPr>
            <p:nvPr/>
          </p:nvCxnSpPr>
          <p:spPr>
            <a:xfrm>
              <a:off x="277601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B0BCADD-0C9E-1500-CA7D-0EF3431F40B1}"/>
                </a:ext>
              </a:extLst>
            </p:cNvPr>
            <p:cNvCxnSpPr>
              <a:cxnSpLocks/>
            </p:cNvCxnSpPr>
            <p:nvPr/>
          </p:nvCxnSpPr>
          <p:spPr>
            <a:xfrm>
              <a:off x="295335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62068D3-6151-8F8C-6C66-8806DB000F52}"/>
                </a:ext>
              </a:extLst>
            </p:cNvPr>
            <p:cNvCxnSpPr>
              <a:cxnSpLocks/>
            </p:cNvCxnSpPr>
            <p:nvPr/>
          </p:nvCxnSpPr>
          <p:spPr>
            <a:xfrm>
              <a:off x="313070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D3A8AB-E35D-D993-B7C0-EE98DD39B446}"/>
                </a:ext>
              </a:extLst>
            </p:cNvPr>
            <p:cNvCxnSpPr>
              <a:cxnSpLocks/>
            </p:cNvCxnSpPr>
            <p:nvPr/>
          </p:nvCxnSpPr>
          <p:spPr>
            <a:xfrm>
              <a:off x="330804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628DD1-385C-EFA7-3F17-7963B60769F7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9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CFB5293-D791-4E63-D075-248A025377FB}"/>
                </a:ext>
              </a:extLst>
            </p:cNvPr>
            <p:cNvCxnSpPr>
              <a:cxnSpLocks/>
            </p:cNvCxnSpPr>
            <p:nvPr/>
          </p:nvCxnSpPr>
          <p:spPr>
            <a:xfrm>
              <a:off x="366273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7C613A1-0510-830E-260A-9E907B3CEBFD}"/>
                </a:ext>
              </a:extLst>
            </p:cNvPr>
            <p:cNvCxnSpPr>
              <a:cxnSpLocks/>
            </p:cNvCxnSpPr>
            <p:nvPr/>
          </p:nvCxnSpPr>
          <p:spPr>
            <a:xfrm>
              <a:off x="384008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04E619E-B27F-3FE6-BE26-99F3C0E8EDAE}"/>
                </a:ext>
              </a:extLst>
            </p:cNvPr>
            <p:cNvCxnSpPr>
              <a:cxnSpLocks/>
            </p:cNvCxnSpPr>
            <p:nvPr/>
          </p:nvCxnSpPr>
          <p:spPr>
            <a:xfrm>
              <a:off x="401742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A97E0F9-5D73-BCC6-D922-AFDF397ECAFC}"/>
                </a:ext>
              </a:extLst>
            </p:cNvPr>
            <p:cNvCxnSpPr>
              <a:cxnSpLocks/>
            </p:cNvCxnSpPr>
            <p:nvPr/>
          </p:nvCxnSpPr>
          <p:spPr>
            <a:xfrm>
              <a:off x="419477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22D62A8-F965-56AF-474F-F78881C9D0EF}"/>
                </a:ext>
              </a:extLst>
            </p:cNvPr>
            <p:cNvCxnSpPr>
              <a:cxnSpLocks/>
            </p:cNvCxnSpPr>
            <p:nvPr/>
          </p:nvCxnSpPr>
          <p:spPr>
            <a:xfrm>
              <a:off x="437211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054F59B-CB7C-F00D-AB5A-0644DD50C771}"/>
                </a:ext>
              </a:extLst>
            </p:cNvPr>
            <p:cNvCxnSpPr>
              <a:cxnSpLocks/>
            </p:cNvCxnSpPr>
            <p:nvPr/>
          </p:nvCxnSpPr>
          <p:spPr>
            <a:xfrm>
              <a:off x="454946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890A4EC-539D-3A62-0A59-E217B2052264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449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1795F21-CDF2-049C-F319-FD4D90A0825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601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8FF62EC-7CBF-F354-12C0-E6D8B803B50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754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EFA252A-3B5E-AC11-843E-E2112F2F8D88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906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0FB4EEB-B81C-4783-7F04-BF519377092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059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687EA3E-48FB-5E55-3B70-036C0FC6E90B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211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9CBA90F-14BD-190C-9C6B-FCCF9F309BDF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363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EF192EE-A4A1-CA5C-166B-40AEF9AFDC3F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516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076C54F-6407-309F-5497-CBCA2BD1DC8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668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1B16751-8E9E-0FEA-A5B7-C217EE6369B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821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820C0D5-851A-3D3F-E585-47E6C320869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973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F6EA329-7AA0-18A8-81BF-763C6831605C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125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A0885E6-FCCE-45BF-A7EC-624C2EDEA76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278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AFA7627-7C17-E971-A066-10AA333DB2C1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430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60F5443-53C7-78ED-D376-CF13996ED0E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583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99F796E-4952-BFFC-50E8-B1F4BC4B4019}"/>
              </a:ext>
            </a:extLst>
          </p:cNvPr>
          <p:cNvGrpSpPr/>
          <p:nvPr/>
        </p:nvGrpSpPr>
        <p:grpSpPr>
          <a:xfrm>
            <a:off x="7287841" y="4226229"/>
            <a:ext cx="2809188" cy="2357609"/>
            <a:chOff x="1913640" y="4323256"/>
            <a:chExt cx="2809188" cy="2357609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4279307-CD3E-A5D5-8E5C-0587FA432123}"/>
                </a:ext>
              </a:extLst>
            </p:cNvPr>
            <p:cNvCxnSpPr>
              <a:cxnSpLocks/>
            </p:cNvCxnSpPr>
            <p:nvPr/>
          </p:nvCxnSpPr>
          <p:spPr>
            <a:xfrm>
              <a:off x="206663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D85803E-196F-78AF-FDD4-22E5F4AC162F}"/>
                </a:ext>
              </a:extLst>
            </p:cNvPr>
            <p:cNvCxnSpPr>
              <a:cxnSpLocks/>
            </p:cNvCxnSpPr>
            <p:nvPr/>
          </p:nvCxnSpPr>
          <p:spPr>
            <a:xfrm>
              <a:off x="224397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2141B2D-C0C2-02B6-5F4A-1F90626ADA68}"/>
                </a:ext>
              </a:extLst>
            </p:cNvPr>
            <p:cNvCxnSpPr>
              <a:cxnSpLocks/>
            </p:cNvCxnSpPr>
            <p:nvPr/>
          </p:nvCxnSpPr>
          <p:spPr>
            <a:xfrm>
              <a:off x="242132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FC9BDB7-4A27-A4DE-4D6A-2A1C4885CA9A}"/>
                </a:ext>
              </a:extLst>
            </p:cNvPr>
            <p:cNvCxnSpPr>
              <a:cxnSpLocks/>
            </p:cNvCxnSpPr>
            <p:nvPr/>
          </p:nvCxnSpPr>
          <p:spPr>
            <a:xfrm>
              <a:off x="259866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95C8AAC-7620-07EC-41EE-1A5614E333BC}"/>
                </a:ext>
              </a:extLst>
            </p:cNvPr>
            <p:cNvCxnSpPr>
              <a:cxnSpLocks/>
            </p:cNvCxnSpPr>
            <p:nvPr/>
          </p:nvCxnSpPr>
          <p:spPr>
            <a:xfrm>
              <a:off x="277601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BEE2669-5546-3156-4873-AC29A49A07E1}"/>
                </a:ext>
              </a:extLst>
            </p:cNvPr>
            <p:cNvCxnSpPr>
              <a:cxnSpLocks/>
            </p:cNvCxnSpPr>
            <p:nvPr/>
          </p:nvCxnSpPr>
          <p:spPr>
            <a:xfrm>
              <a:off x="295335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DF980E1-30F6-40F5-8947-E070B4AE73EA}"/>
                </a:ext>
              </a:extLst>
            </p:cNvPr>
            <p:cNvCxnSpPr>
              <a:cxnSpLocks/>
            </p:cNvCxnSpPr>
            <p:nvPr/>
          </p:nvCxnSpPr>
          <p:spPr>
            <a:xfrm>
              <a:off x="313070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9D0D816-4E80-DB77-3626-9C9AEC1A6071}"/>
                </a:ext>
              </a:extLst>
            </p:cNvPr>
            <p:cNvCxnSpPr>
              <a:cxnSpLocks/>
            </p:cNvCxnSpPr>
            <p:nvPr/>
          </p:nvCxnSpPr>
          <p:spPr>
            <a:xfrm>
              <a:off x="330804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4C6233B-8D88-7A12-C374-0471A3F1EAF6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9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5BC9D16-1FFD-B244-32FC-76340222D475}"/>
                </a:ext>
              </a:extLst>
            </p:cNvPr>
            <p:cNvCxnSpPr>
              <a:cxnSpLocks/>
            </p:cNvCxnSpPr>
            <p:nvPr/>
          </p:nvCxnSpPr>
          <p:spPr>
            <a:xfrm>
              <a:off x="366273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7EC9D18-93B8-AEC4-C314-F392D9E2A9F5}"/>
                </a:ext>
              </a:extLst>
            </p:cNvPr>
            <p:cNvCxnSpPr>
              <a:cxnSpLocks/>
            </p:cNvCxnSpPr>
            <p:nvPr/>
          </p:nvCxnSpPr>
          <p:spPr>
            <a:xfrm>
              <a:off x="384008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9BBDE71-CF62-DFE3-CFBE-8721A3B3D1B4}"/>
                </a:ext>
              </a:extLst>
            </p:cNvPr>
            <p:cNvCxnSpPr>
              <a:cxnSpLocks/>
            </p:cNvCxnSpPr>
            <p:nvPr/>
          </p:nvCxnSpPr>
          <p:spPr>
            <a:xfrm>
              <a:off x="401742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55DC3D6-E700-DD51-8D0C-F087BC220F20}"/>
                </a:ext>
              </a:extLst>
            </p:cNvPr>
            <p:cNvCxnSpPr>
              <a:cxnSpLocks/>
            </p:cNvCxnSpPr>
            <p:nvPr/>
          </p:nvCxnSpPr>
          <p:spPr>
            <a:xfrm>
              <a:off x="419477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46E66E7-D0D4-4CA1-365D-72B6FFFC4886}"/>
                </a:ext>
              </a:extLst>
            </p:cNvPr>
            <p:cNvCxnSpPr>
              <a:cxnSpLocks/>
            </p:cNvCxnSpPr>
            <p:nvPr/>
          </p:nvCxnSpPr>
          <p:spPr>
            <a:xfrm>
              <a:off x="437211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35EBC3-B02C-7A63-2F65-28B3D911D24F}"/>
                </a:ext>
              </a:extLst>
            </p:cNvPr>
            <p:cNvCxnSpPr>
              <a:cxnSpLocks/>
            </p:cNvCxnSpPr>
            <p:nvPr/>
          </p:nvCxnSpPr>
          <p:spPr>
            <a:xfrm>
              <a:off x="454946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014AF19-1BC5-CCFB-338B-AEA42A64372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449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A251873-D564-CAC3-E3A0-2FBFA0D3609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601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D8E5E97-713D-CA6C-DB09-14A59C421753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754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BFC4A49-26A9-38FE-2401-755200942E52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906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66E8471-E183-AC0A-8FFA-31AAF52A2C8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059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CAFD752-04D0-BAE9-E708-77F7FBD75B78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211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3A3E856-8F11-FDF5-71FE-AB294D6B87BD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363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7DBC67D-D4C7-9071-CE10-313DA468768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516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F45893-130B-5FFD-318C-044FD2354E18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668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F5F760C-A887-DFB8-868E-718426B49706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821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6FBDFD6-F97D-7C2D-5801-A513EE580CA3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973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6450F29-FA16-BB8F-D447-DE5678967882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125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7530817-CD24-AB74-2B4D-752D23585FDD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278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7090FFD-855B-88AF-9834-EE09F432F95F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430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B1E72BD-8D54-563B-5E12-0580802B3D41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583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9FFD0CB0-A902-7624-DBDA-86A2B1362EF9}"/>
              </a:ext>
            </a:extLst>
          </p:cNvPr>
          <p:cNvSpPr txBox="1"/>
          <p:nvPr/>
        </p:nvSpPr>
        <p:spPr>
          <a:xfrm>
            <a:off x="1925903" y="4559274"/>
            <a:ext cx="1097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5D3E21-7803-810E-A30C-3002BF7DE330}"/>
              </a:ext>
            </a:extLst>
          </p:cNvPr>
          <p:cNvCxnSpPr/>
          <p:nvPr/>
        </p:nvCxnSpPr>
        <p:spPr>
          <a:xfrm>
            <a:off x="2421324" y="4906652"/>
            <a:ext cx="1596105" cy="1226175"/>
          </a:xfrm>
          <a:prstGeom prst="line">
            <a:avLst/>
          </a:prstGeom>
          <a:ln w="28575">
            <a:solidFill>
              <a:srgbClr val="3CD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C3A89C-6CF4-B004-10A6-1C4158B03893}"/>
              </a:ext>
            </a:extLst>
          </p:cNvPr>
          <p:cNvSpPr txBox="1"/>
          <p:nvPr/>
        </p:nvSpPr>
        <p:spPr>
          <a:xfrm>
            <a:off x="3527430" y="6042405"/>
            <a:ext cx="1097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600" b="1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600" b="1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439E3-E333-9546-22E9-14595A051DD9}"/>
              </a:ext>
            </a:extLst>
          </p:cNvPr>
          <p:cNvSpPr txBox="1"/>
          <p:nvPr/>
        </p:nvSpPr>
        <p:spPr>
          <a:xfrm>
            <a:off x="7300104" y="4351288"/>
            <a:ext cx="1293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sz="1600" b="1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sz="1600" b="1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354C0F-851E-B521-9F57-5EC167571CFD}"/>
              </a:ext>
            </a:extLst>
          </p:cNvPr>
          <p:cNvCxnSpPr>
            <a:cxnSpLocks/>
          </p:cNvCxnSpPr>
          <p:nvPr/>
        </p:nvCxnSpPr>
        <p:spPr>
          <a:xfrm flipH="1">
            <a:off x="7865517" y="4657225"/>
            <a:ext cx="466025" cy="1426188"/>
          </a:xfrm>
          <a:prstGeom prst="line">
            <a:avLst/>
          </a:prstGeom>
          <a:ln w="28575">
            <a:solidFill>
              <a:srgbClr val="3CD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12B578-76D9-5C47-4581-3695B8D09C68}"/>
              </a:ext>
            </a:extLst>
          </p:cNvPr>
          <p:cNvCxnSpPr>
            <a:cxnSpLocks/>
          </p:cNvCxnSpPr>
          <p:nvPr/>
        </p:nvCxnSpPr>
        <p:spPr>
          <a:xfrm>
            <a:off x="9046217" y="4657225"/>
            <a:ext cx="434086" cy="1404575"/>
          </a:xfrm>
          <a:prstGeom prst="line">
            <a:avLst/>
          </a:prstGeom>
          <a:ln w="28575">
            <a:solidFill>
              <a:srgbClr val="3CD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B56012-7A8A-AA80-E0A5-1D5ECC1BD658}"/>
              </a:ext>
            </a:extLst>
          </p:cNvPr>
          <p:cNvSpPr txBox="1"/>
          <p:nvPr/>
        </p:nvSpPr>
        <p:spPr>
          <a:xfrm>
            <a:off x="7261003" y="5914137"/>
            <a:ext cx="1293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e1</a:t>
            </a:r>
            <a:r>
              <a:rPr lang="en-US" sz="1600" b="1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e1</a:t>
            </a:r>
            <a:r>
              <a:rPr lang="en-US" sz="1600" b="1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757C7A-5899-2107-8E5D-1CEF15808D20}"/>
              </a:ext>
            </a:extLst>
          </p:cNvPr>
          <p:cNvSpPr txBox="1"/>
          <p:nvPr/>
        </p:nvSpPr>
        <p:spPr>
          <a:xfrm>
            <a:off x="8609341" y="4366887"/>
            <a:ext cx="1293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sz="1600" b="1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sz="1600" b="1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91722E-A8A2-B32C-00F6-AE39351F85D1}"/>
              </a:ext>
            </a:extLst>
          </p:cNvPr>
          <p:cNvSpPr txBox="1"/>
          <p:nvPr/>
        </p:nvSpPr>
        <p:spPr>
          <a:xfrm>
            <a:off x="8921541" y="5908831"/>
            <a:ext cx="1293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e2</a:t>
            </a:r>
            <a:r>
              <a:rPr lang="en-US" sz="1600" b="1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e2</a:t>
            </a:r>
            <a:r>
              <a:rPr lang="en-US" sz="1600" b="1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67D4A5E-5F01-3DE9-49C5-0692D4206425}"/>
              </a:ext>
            </a:extLst>
          </p:cNvPr>
          <p:cNvSpPr txBox="1"/>
          <p:nvPr/>
        </p:nvSpPr>
        <p:spPr>
          <a:xfrm>
            <a:off x="4442342" y="14257"/>
            <a:ext cx="3307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Drawing </a:t>
            </a: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</a:rPr>
              <a:t>Geometric Shapes</a:t>
            </a:r>
            <a:endParaRPr lang="en-US" sz="2000" b="1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49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4CD4C4-6FE5-4F1A-DF35-89025647C8A3}"/>
              </a:ext>
            </a:extLst>
          </p:cNvPr>
          <p:cNvSpPr/>
          <p:nvPr/>
        </p:nvSpPr>
        <p:spPr>
          <a:xfrm>
            <a:off x="0" y="0"/>
            <a:ext cx="12192000" cy="428625"/>
          </a:xfrm>
          <a:prstGeom prst="rect">
            <a:avLst/>
          </a:prstGeom>
          <a:solidFill>
            <a:srgbClr val="3CD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EEFC641-B17E-C3B8-CEFE-17232B2622ED}"/>
              </a:ext>
            </a:extLst>
          </p:cNvPr>
          <p:cNvGrpSpPr/>
          <p:nvPr/>
        </p:nvGrpSpPr>
        <p:grpSpPr>
          <a:xfrm>
            <a:off x="4267784" y="1041912"/>
            <a:ext cx="3656433" cy="5647998"/>
            <a:chOff x="4230913" y="1041912"/>
            <a:chExt cx="3656433" cy="564799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2DEC49-8F03-EFF6-F753-82E4B0A2E8EA}"/>
                </a:ext>
              </a:extLst>
            </p:cNvPr>
            <p:cNvSpPr txBox="1"/>
            <p:nvPr/>
          </p:nvSpPr>
          <p:spPr>
            <a:xfrm>
              <a:off x="4974225" y="1041912"/>
              <a:ext cx="2169811" cy="369332"/>
            </a:xfrm>
            <a:prstGeom prst="rect">
              <a:avLst/>
            </a:prstGeom>
            <a:solidFill>
              <a:srgbClr val="3CDC8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202124"/>
                  </a:solidFill>
                  <a:latin typeface="Roboto" panose="02000000000000000000" pitchFamily="2" charset="0"/>
                </a:rPr>
                <a:t>drawPath</a:t>
              </a:r>
              <a:r>
                <a:rPr lang="en-US" b="1" dirty="0">
                  <a:solidFill>
                    <a:srgbClr val="202124"/>
                  </a:solidFill>
                  <a:latin typeface="Roboto" panose="02000000000000000000" pitchFamily="2" charset="0"/>
                </a:rPr>
                <a:t>( )</a:t>
              </a:r>
              <a:endPara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780410-CFCC-15B2-5DBE-E3C3B24CA9F1}"/>
                </a:ext>
              </a:extLst>
            </p:cNvPr>
            <p:cNvSpPr txBox="1"/>
            <p:nvPr/>
          </p:nvSpPr>
          <p:spPr>
            <a:xfrm>
              <a:off x="4230913" y="1744226"/>
              <a:ext cx="3656433" cy="2062103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path = Path().apply {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moveTo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</a:t>
              </a:r>
              <a:r>
                <a:rPr lang="en-US" sz="1600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y</a:t>
              </a:r>
              <a:r>
                <a:rPr lang="en-US" sz="1600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b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lineTo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</a:t>
              </a:r>
              <a:r>
                <a:rPr lang="en-US" sz="1600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e1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y</a:t>
              </a:r>
              <a:r>
                <a:rPr lang="en-US" sz="1600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e1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lineTo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</a:t>
              </a:r>
              <a:r>
                <a:rPr lang="en-US" sz="1600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e2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y</a:t>
              </a:r>
              <a:r>
                <a:rPr lang="en-US" sz="1600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e2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b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moveTo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</a:t>
              </a:r>
              <a:r>
                <a:rPr lang="en-US" sz="1600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s2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y</a:t>
              </a:r>
              <a:r>
                <a:rPr lang="en-US" sz="1600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s2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b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lineTo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</a:t>
              </a:r>
              <a:r>
                <a:rPr lang="en-US" sz="1600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e3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y</a:t>
              </a:r>
              <a:r>
                <a:rPr lang="en-US" sz="1600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e3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b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canvas.drawPath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(path, paint)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962B3F1-EE5D-9692-5B7E-2F82063AFE90}"/>
                </a:ext>
              </a:extLst>
            </p:cNvPr>
            <p:cNvGrpSpPr/>
            <p:nvPr/>
          </p:nvGrpSpPr>
          <p:grpSpPr>
            <a:xfrm>
              <a:off x="4654536" y="4323256"/>
              <a:ext cx="2809188" cy="2357609"/>
              <a:chOff x="1913640" y="4323256"/>
              <a:chExt cx="2809188" cy="2357609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D7D9C1B-C37F-53A9-A4FC-07870FD93D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6634" y="4323256"/>
                <a:ext cx="0" cy="2357609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EDBA218-2CB9-DB0E-A17F-35389F89DD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3979" y="4323256"/>
                <a:ext cx="0" cy="2357609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85D2B45-B266-951D-C7EA-83C3E2F56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1324" y="4323256"/>
                <a:ext cx="0" cy="2357609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68E458E-C304-EDB0-7C23-E4072998A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8669" y="4323256"/>
                <a:ext cx="0" cy="2357609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84E2528-A1C3-5991-1757-BF119013B3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6014" y="4323256"/>
                <a:ext cx="0" cy="2357609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B0BCADD-0C9E-1500-CA7D-0EF3431F40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3359" y="4323256"/>
                <a:ext cx="0" cy="2357609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62068D3-6151-8F8C-6C66-8806DB000F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0704" y="4323256"/>
                <a:ext cx="0" cy="2357609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7D3A8AB-E35D-D993-B7C0-EE98DD39B4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8049" y="4323256"/>
                <a:ext cx="0" cy="2357609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9628DD1-385C-EFA7-3F17-7963B60769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5394" y="4323256"/>
                <a:ext cx="0" cy="2357609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CFB5293-D791-4E63-D075-248A025377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2739" y="4323256"/>
                <a:ext cx="0" cy="2357609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7C613A1-0510-830E-260A-9E907B3CEB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0084" y="4323256"/>
                <a:ext cx="0" cy="2357609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04E619E-B27F-3FE6-BE26-99F3C0E8E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7429" y="4323256"/>
                <a:ext cx="0" cy="2357609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A97E0F9-5D73-BCC6-D922-AFDF397ECA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4774" y="4323256"/>
                <a:ext cx="0" cy="2357609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22D62A8-F965-56AF-474F-F78881C9D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119" y="4323256"/>
                <a:ext cx="0" cy="2357609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054F59B-CB7C-F00D-AB5A-0644DD50C7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9464" y="4323256"/>
                <a:ext cx="0" cy="2357609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890A4EC-539D-3A62-0A59-E217B2052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3640" y="4449452"/>
                <a:ext cx="2809188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1795F21-CDF2-049C-F319-FD4D90A082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3640" y="4601852"/>
                <a:ext cx="2809188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8FF62EC-7CBF-F354-12C0-E6D8B803B5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3640" y="4754252"/>
                <a:ext cx="2809188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EFA252A-3B5E-AC11-843E-E2112F2F8D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3640" y="4906652"/>
                <a:ext cx="2809188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0FB4EEB-B81C-4783-7F04-BF51937709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3640" y="5059052"/>
                <a:ext cx="2809188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0687EA3E-48FB-5E55-3B70-036C0FC6E9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3640" y="5211452"/>
                <a:ext cx="2809188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9CBA90F-14BD-190C-9C6B-FCCF9F309B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3640" y="5363852"/>
                <a:ext cx="2809188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EF192EE-A4A1-CA5C-166B-40AEF9AFDC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3640" y="5516252"/>
                <a:ext cx="2809188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076C54F-6407-309F-5497-CBCA2BD1DC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3640" y="5668652"/>
                <a:ext cx="2809188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81B16751-8E9E-0FEA-A5B7-C217EE6369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3640" y="5821052"/>
                <a:ext cx="2809188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4820C0D5-851A-3D3F-E585-47E6C3208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3640" y="5973452"/>
                <a:ext cx="2809188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F6EA329-7AA0-18A8-81BF-763C683160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3640" y="6125852"/>
                <a:ext cx="2809188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A0885E6-FCCE-45BF-A7EC-624C2EDEA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3640" y="6278252"/>
                <a:ext cx="2809188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1AFA7627-7C17-E971-A066-10AA333DB2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3640" y="6430652"/>
                <a:ext cx="2809188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60F5443-53C7-78ED-D376-CF13996ED0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3640" y="6583052"/>
                <a:ext cx="2809188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FFD0CB0-A902-7624-DBDA-86A2B1362EF9}"/>
                </a:ext>
              </a:extLst>
            </p:cNvPr>
            <p:cNvSpPr txBox="1"/>
            <p:nvPr/>
          </p:nvSpPr>
          <p:spPr>
            <a:xfrm>
              <a:off x="4666799" y="4559274"/>
              <a:ext cx="1268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3F3D5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6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</a:t>
              </a:r>
              <a:r>
                <a:rPr lang="en-US" sz="1600" b="1" dirty="0">
                  <a:solidFill>
                    <a:srgbClr val="3F3D5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r>
                <a:rPr lang="en-US" sz="16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</a:t>
              </a:r>
              <a:r>
                <a:rPr lang="en-US" sz="1600" b="1" dirty="0">
                  <a:solidFill>
                    <a:srgbClr val="3F3D5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F5D3E21-7803-810E-A30C-3002BF7DE330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5162220" y="4906652"/>
              <a:ext cx="138649" cy="1444483"/>
            </a:xfrm>
            <a:prstGeom prst="line">
              <a:avLst/>
            </a:prstGeom>
            <a:ln w="28575">
              <a:solidFill>
                <a:srgbClr val="3CD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C3A89C-6CF4-B004-10A6-1C4158B03893}"/>
                </a:ext>
              </a:extLst>
            </p:cNvPr>
            <p:cNvSpPr txBox="1"/>
            <p:nvPr/>
          </p:nvSpPr>
          <p:spPr>
            <a:xfrm>
              <a:off x="4658834" y="6351135"/>
              <a:ext cx="1284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3F3D5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6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e1</a:t>
              </a:r>
              <a:r>
                <a:rPr lang="en-US" sz="1600" b="1" dirty="0">
                  <a:solidFill>
                    <a:srgbClr val="3F3D5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r>
                <a:rPr lang="en-US" sz="16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e1</a:t>
              </a:r>
              <a:r>
                <a:rPr lang="en-US" sz="1600" b="1" dirty="0">
                  <a:solidFill>
                    <a:srgbClr val="3F3D5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4F2937E-8ED9-B924-0823-40173542B3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1288" y="4918164"/>
              <a:ext cx="512416" cy="1414676"/>
            </a:xfrm>
            <a:prstGeom prst="line">
              <a:avLst/>
            </a:prstGeom>
            <a:ln w="28575">
              <a:solidFill>
                <a:srgbClr val="FF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4A9433B-79FD-53EB-CE70-404462DB3E4B}"/>
                </a:ext>
              </a:extLst>
            </p:cNvPr>
            <p:cNvSpPr txBox="1"/>
            <p:nvPr/>
          </p:nvSpPr>
          <p:spPr>
            <a:xfrm>
              <a:off x="5964606" y="6351356"/>
              <a:ext cx="1268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3F3D5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6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s2</a:t>
              </a:r>
              <a:r>
                <a:rPr lang="en-US" sz="1600" b="1" dirty="0">
                  <a:solidFill>
                    <a:srgbClr val="3F3D5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r>
                <a:rPr lang="en-US" sz="16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s2</a:t>
              </a:r>
              <a:r>
                <a:rPr lang="en-US" sz="1600" b="1" dirty="0">
                  <a:solidFill>
                    <a:srgbClr val="3F3D5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19C34A-21AB-22DD-7EA4-E81F4181546C}"/>
                </a:ext>
              </a:extLst>
            </p:cNvPr>
            <p:cNvSpPr txBox="1"/>
            <p:nvPr/>
          </p:nvSpPr>
          <p:spPr>
            <a:xfrm>
              <a:off x="6332006" y="4561958"/>
              <a:ext cx="1284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3F3D5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6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e3</a:t>
              </a:r>
              <a:r>
                <a:rPr lang="en-US" sz="1600" b="1" dirty="0">
                  <a:solidFill>
                    <a:srgbClr val="3F3D5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r>
                <a:rPr lang="en-US" sz="16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e3</a:t>
              </a:r>
              <a:r>
                <a:rPr lang="en-US" sz="1600" b="1" dirty="0">
                  <a:solidFill>
                    <a:srgbClr val="3F3D5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F854B1-C332-B3FD-659B-17A21DDA71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0869" y="5677147"/>
              <a:ext cx="418331" cy="687447"/>
            </a:xfrm>
            <a:prstGeom prst="line">
              <a:avLst/>
            </a:prstGeom>
            <a:ln w="28575">
              <a:solidFill>
                <a:srgbClr val="3CD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3FD14E-2411-1969-ED7A-336D3C8ADBC9}"/>
                </a:ext>
              </a:extLst>
            </p:cNvPr>
            <p:cNvSpPr txBox="1"/>
            <p:nvPr/>
          </p:nvSpPr>
          <p:spPr>
            <a:xfrm>
              <a:off x="5182419" y="5382369"/>
              <a:ext cx="1284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3F3D5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6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e2</a:t>
              </a:r>
              <a:r>
                <a:rPr lang="en-US" sz="1600" b="1" dirty="0">
                  <a:solidFill>
                    <a:srgbClr val="3F3D5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r>
                <a:rPr lang="en-US" sz="16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e2</a:t>
              </a:r>
              <a:r>
                <a:rPr lang="en-US" sz="1600" b="1" dirty="0">
                  <a:solidFill>
                    <a:srgbClr val="3F3D5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72EF929-FD69-70E5-E22A-2131F3184825}"/>
              </a:ext>
            </a:extLst>
          </p:cNvPr>
          <p:cNvSpPr txBox="1"/>
          <p:nvPr/>
        </p:nvSpPr>
        <p:spPr>
          <a:xfrm>
            <a:off x="4442342" y="14257"/>
            <a:ext cx="3307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Drawing </a:t>
            </a: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</a:rPr>
              <a:t>Geometric Shapes</a:t>
            </a:r>
            <a:endParaRPr lang="en-US" sz="2000" b="1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607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4CD4C4-6FE5-4F1A-DF35-89025647C8A3}"/>
              </a:ext>
            </a:extLst>
          </p:cNvPr>
          <p:cNvSpPr/>
          <p:nvPr/>
        </p:nvSpPr>
        <p:spPr>
          <a:xfrm>
            <a:off x="0" y="0"/>
            <a:ext cx="12192000" cy="428625"/>
          </a:xfrm>
          <a:prstGeom prst="rect">
            <a:avLst/>
          </a:prstGeom>
          <a:solidFill>
            <a:srgbClr val="3CD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2DEC49-8F03-EFF6-F753-82E4B0A2E8EA}"/>
              </a:ext>
            </a:extLst>
          </p:cNvPr>
          <p:cNvSpPr txBox="1"/>
          <p:nvPr/>
        </p:nvSpPr>
        <p:spPr>
          <a:xfrm>
            <a:off x="2233329" y="1041912"/>
            <a:ext cx="2169811" cy="369332"/>
          </a:xfrm>
          <a:prstGeom prst="rect">
            <a:avLst/>
          </a:prstGeom>
          <a:solidFill>
            <a:srgbClr val="3CDC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202124"/>
                </a:solidFill>
                <a:latin typeface="Roboto" panose="02000000000000000000" pitchFamily="2" charset="0"/>
              </a:rPr>
              <a:t>drawRect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( )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CA5C3-6C48-8639-151C-74E105976579}"/>
              </a:ext>
            </a:extLst>
          </p:cNvPr>
          <p:cNvSpPr txBox="1"/>
          <p:nvPr/>
        </p:nvSpPr>
        <p:spPr>
          <a:xfrm>
            <a:off x="7597344" y="1041912"/>
            <a:ext cx="2169811" cy="369332"/>
          </a:xfrm>
          <a:prstGeom prst="rect">
            <a:avLst/>
          </a:prstGeom>
          <a:solidFill>
            <a:srgbClr val="3CDC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202124"/>
                </a:solidFill>
                <a:latin typeface="Roboto" panose="02000000000000000000" pitchFamily="2" charset="0"/>
              </a:rPr>
              <a:t>drawRoundRect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 ()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80410-CFCC-15B2-5DBE-E3C3B24CA9F1}"/>
              </a:ext>
            </a:extLst>
          </p:cNvPr>
          <p:cNvSpPr txBox="1"/>
          <p:nvPr/>
        </p:nvSpPr>
        <p:spPr>
          <a:xfrm>
            <a:off x="897505" y="1744226"/>
            <a:ext cx="4841458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canvas.drawRect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(left, top, right, bottom),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paint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156B13-48B3-505F-2C11-643192E7C342}"/>
              </a:ext>
            </a:extLst>
          </p:cNvPr>
          <p:cNvSpPr txBox="1"/>
          <p:nvPr/>
        </p:nvSpPr>
        <p:spPr>
          <a:xfrm>
            <a:off x="6643348" y="1744226"/>
            <a:ext cx="5458455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canvas.drawRoundRect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(left, top, right, bottom),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,r</a:t>
            </a:r>
            <a:r>
              <a:rPr lang="en-US" sz="1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paint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62B3F1-EE5D-9692-5B7E-2F82063AFE90}"/>
              </a:ext>
            </a:extLst>
          </p:cNvPr>
          <p:cNvGrpSpPr/>
          <p:nvPr/>
        </p:nvGrpSpPr>
        <p:grpSpPr>
          <a:xfrm>
            <a:off x="1913640" y="4323256"/>
            <a:ext cx="2809188" cy="2357609"/>
            <a:chOff x="1913640" y="4323256"/>
            <a:chExt cx="2809188" cy="2357609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D7D9C1B-C37F-53A9-A4FC-07870FD93DA0}"/>
                </a:ext>
              </a:extLst>
            </p:cNvPr>
            <p:cNvCxnSpPr>
              <a:cxnSpLocks/>
            </p:cNvCxnSpPr>
            <p:nvPr/>
          </p:nvCxnSpPr>
          <p:spPr>
            <a:xfrm>
              <a:off x="206663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DBA218-2CB9-DB0E-A17F-35389F89DD6B}"/>
                </a:ext>
              </a:extLst>
            </p:cNvPr>
            <p:cNvCxnSpPr>
              <a:cxnSpLocks/>
            </p:cNvCxnSpPr>
            <p:nvPr/>
          </p:nvCxnSpPr>
          <p:spPr>
            <a:xfrm>
              <a:off x="224397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85D2B45-B266-951D-C7EA-83C3E2F56C75}"/>
                </a:ext>
              </a:extLst>
            </p:cNvPr>
            <p:cNvCxnSpPr>
              <a:cxnSpLocks/>
            </p:cNvCxnSpPr>
            <p:nvPr/>
          </p:nvCxnSpPr>
          <p:spPr>
            <a:xfrm>
              <a:off x="242132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8E458E-C304-EDB0-7C23-E4072998A9A4}"/>
                </a:ext>
              </a:extLst>
            </p:cNvPr>
            <p:cNvCxnSpPr>
              <a:cxnSpLocks/>
            </p:cNvCxnSpPr>
            <p:nvPr/>
          </p:nvCxnSpPr>
          <p:spPr>
            <a:xfrm>
              <a:off x="259866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84E2528-A1C3-5991-1757-BF119013B3BD}"/>
                </a:ext>
              </a:extLst>
            </p:cNvPr>
            <p:cNvCxnSpPr>
              <a:cxnSpLocks/>
            </p:cNvCxnSpPr>
            <p:nvPr/>
          </p:nvCxnSpPr>
          <p:spPr>
            <a:xfrm>
              <a:off x="277601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B0BCADD-0C9E-1500-CA7D-0EF3431F40B1}"/>
                </a:ext>
              </a:extLst>
            </p:cNvPr>
            <p:cNvCxnSpPr>
              <a:cxnSpLocks/>
            </p:cNvCxnSpPr>
            <p:nvPr/>
          </p:nvCxnSpPr>
          <p:spPr>
            <a:xfrm>
              <a:off x="295335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62068D3-6151-8F8C-6C66-8806DB000F52}"/>
                </a:ext>
              </a:extLst>
            </p:cNvPr>
            <p:cNvCxnSpPr>
              <a:cxnSpLocks/>
            </p:cNvCxnSpPr>
            <p:nvPr/>
          </p:nvCxnSpPr>
          <p:spPr>
            <a:xfrm>
              <a:off x="313070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D3A8AB-E35D-D993-B7C0-EE98DD39B446}"/>
                </a:ext>
              </a:extLst>
            </p:cNvPr>
            <p:cNvCxnSpPr>
              <a:cxnSpLocks/>
            </p:cNvCxnSpPr>
            <p:nvPr/>
          </p:nvCxnSpPr>
          <p:spPr>
            <a:xfrm>
              <a:off x="330804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628DD1-385C-EFA7-3F17-7963B60769F7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9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CFB5293-D791-4E63-D075-248A025377FB}"/>
                </a:ext>
              </a:extLst>
            </p:cNvPr>
            <p:cNvCxnSpPr>
              <a:cxnSpLocks/>
            </p:cNvCxnSpPr>
            <p:nvPr/>
          </p:nvCxnSpPr>
          <p:spPr>
            <a:xfrm>
              <a:off x="366273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7C613A1-0510-830E-260A-9E907B3CEBFD}"/>
                </a:ext>
              </a:extLst>
            </p:cNvPr>
            <p:cNvCxnSpPr>
              <a:cxnSpLocks/>
            </p:cNvCxnSpPr>
            <p:nvPr/>
          </p:nvCxnSpPr>
          <p:spPr>
            <a:xfrm>
              <a:off x="384008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04E619E-B27F-3FE6-BE26-99F3C0E8EDAE}"/>
                </a:ext>
              </a:extLst>
            </p:cNvPr>
            <p:cNvCxnSpPr>
              <a:cxnSpLocks/>
            </p:cNvCxnSpPr>
            <p:nvPr/>
          </p:nvCxnSpPr>
          <p:spPr>
            <a:xfrm>
              <a:off x="401742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A97E0F9-5D73-BCC6-D922-AFDF397ECAFC}"/>
                </a:ext>
              </a:extLst>
            </p:cNvPr>
            <p:cNvCxnSpPr>
              <a:cxnSpLocks/>
            </p:cNvCxnSpPr>
            <p:nvPr/>
          </p:nvCxnSpPr>
          <p:spPr>
            <a:xfrm>
              <a:off x="419477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22D62A8-F965-56AF-474F-F78881C9D0EF}"/>
                </a:ext>
              </a:extLst>
            </p:cNvPr>
            <p:cNvCxnSpPr>
              <a:cxnSpLocks/>
            </p:cNvCxnSpPr>
            <p:nvPr/>
          </p:nvCxnSpPr>
          <p:spPr>
            <a:xfrm>
              <a:off x="437211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054F59B-CB7C-F00D-AB5A-0644DD50C771}"/>
                </a:ext>
              </a:extLst>
            </p:cNvPr>
            <p:cNvCxnSpPr>
              <a:cxnSpLocks/>
            </p:cNvCxnSpPr>
            <p:nvPr/>
          </p:nvCxnSpPr>
          <p:spPr>
            <a:xfrm>
              <a:off x="454946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890A4EC-539D-3A62-0A59-E217B2052264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449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1795F21-CDF2-049C-F319-FD4D90A0825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601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8FF62EC-7CBF-F354-12C0-E6D8B803B50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754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EFA252A-3B5E-AC11-843E-E2112F2F8D88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906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0FB4EEB-B81C-4783-7F04-BF519377092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059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687EA3E-48FB-5E55-3B70-036C0FC6E90B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211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9CBA90F-14BD-190C-9C6B-FCCF9F309BDF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363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EF192EE-A4A1-CA5C-166B-40AEF9AFDC3F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516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076C54F-6407-309F-5497-CBCA2BD1DC8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668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1B16751-8E9E-0FEA-A5B7-C217EE6369B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821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820C0D5-851A-3D3F-E585-47E6C320869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973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F6EA329-7AA0-18A8-81BF-763C6831605C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125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A0885E6-FCCE-45BF-A7EC-624C2EDEA76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278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AFA7627-7C17-E971-A066-10AA333DB2C1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430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60F5443-53C7-78ED-D376-CF13996ED0E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583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99F796E-4952-BFFC-50E8-B1F4BC4B4019}"/>
              </a:ext>
            </a:extLst>
          </p:cNvPr>
          <p:cNvGrpSpPr/>
          <p:nvPr/>
        </p:nvGrpSpPr>
        <p:grpSpPr>
          <a:xfrm>
            <a:off x="7287841" y="4226229"/>
            <a:ext cx="2809188" cy="2357609"/>
            <a:chOff x="1913640" y="4323256"/>
            <a:chExt cx="2809188" cy="2357609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4279307-CD3E-A5D5-8E5C-0587FA432123}"/>
                </a:ext>
              </a:extLst>
            </p:cNvPr>
            <p:cNvCxnSpPr>
              <a:cxnSpLocks/>
            </p:cNvCxnSpPr>
            <p:nvPr/>
          </p:nvCxnSpPr>
          <p:spPr>
            <a:xfrm>
              <a:off x="206663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D85803E-196F-78AF-FDD4-22E5F4AC162F}"/>
                </a:ext>
              </a:extLst>
            </p:cNvPr>
            <p:cNvCxnSpPr>
              <a:cxnSpLocks/>
            </p:cNvCxnSpPr>
            <p:nvPr/>
          </p:nvCxnSpPr>
          <p:spPr>
            <a:xfrm>
              <a:off x="224397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2141B2D-C0C2-02B6-5F4A-1F90626ADA68}"/>
                </a:ext>
              </a:extLst>
            </p:cNvPr>
            <p:cNvCxnSpPr>
              <a:cxnSpLocks/>
            </p:cNvCxnSpPr>
            <p:nvPr/>
          </p:nvCxnSpPr>
          <p:spPr>
            <a:xfrm>
              <a:off x="242132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FC9BDB7-4A27-A4DE-4D6A-2A1C4885CA9A}"/>
                </a:ext>
              </a:extLst>
            </p:cNvPr>
            <p:cNvCxnSpPr>
              <a:cxnSpLocks/>
            </p:cNvCxnSpPr>
            <p:nvPr/>
          </p:nvCxnSpPr>
          <p:spPr>
            <a:xfrm>
              <a:off x="259866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95C8AAC-7620-07EC-41EE-1A5614E333BC}"/>
                </a:ext>
              </a:extLst>
            </p:cNvPr>
            <p:cNvCxnSpPr>
              <a:cxnSpLocks/>
            </p:cNvCxnSpPr>
            <p:nvPr/>
          </p:nvCxnSpPr>
          <p:spPr>
            <a:xfrm>
              <a:off x="277601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BEE2669-5546-3156-4873-AC29A49A07E1}"/>
                </a:ext>
              </a:extLst>
            </p:cNvPr>
            <p:cNvCxnSpPr>
              <a:cxnSpLocks/>
            </p:cNvCxnSpPr>
            <p:nvPr/>
          </p:nvCxnSpPr>
          <p:spPr>
            <a:xfrm>
              <a:off x="295335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DF980E1-30F6-40F5-8947-E070B4AE73EA}"/>
                </a:ext>
              </a:extLst>
            </p:cNvPr>
            <p:cNvCxnSpPr>
              <a:cxnSpLocks/>
            </p:cNvCxnSpPr>
            <p:nvPr/>
          </p:nvCxnSpPr>
          <p:spPr>
            <a:xfrm>
              <a:off x="313070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9D0D816-4E80-DB77-3626-9C9AEC1A6071}"/>
                </a:ext>
              </a:extLst>
            </p:cNvPr>
            <p:cNvCxnSpPr>
              <a:cxnSpLocks/>
            </p:cNvCxnSpPr>
            <p:nvPr/>
          </p:nvCxnSpPr>
          <p:spPr>
            <a:xfrm>
              <a:off x="330804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4C6233B-8D88-7A12-C374-0471A3F1EAF6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9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5BC9D16-1FFD-B244-32FC-76340222D475}"/>
                </a:ext>
              </a:extLst>
            </p:cNvPr>
            <p:cNvCxnSpPr>
              <a:cxnSpLocks/>
            </p:cNvCxnSpPr>
            <p:nvPr/>
          </p:nvCxnSpPr>
          <p:spPr>
            <a:xfrm>
              <a:off x="366273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7EC9D18-93B8-AEC4-C314-F392D9E2A9F5}"/>
                </a:ext>
              </a:extLst>
            </p:cNvPr>
            <p:cNvCxnSpPr>
              <a:cxnSpLocks/>
            </p:cNvCxnSpPr>
            <p:nvPr/>
          </p:nvCxnSpPr>
          <p:spPr>
            <a:xfrm>
              <a:off x="384008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9BBDE71-CF62-DFE3-CFBE-8721A3B3D1B4}"/>
                </a:ext>
              </a:extLst>
            </p:cNvPr>
            <p:cNvCxnSpPr>
              <a:cxnSpLocks/>
            </p:cNvCxnSpPr>
            <p:nvPr/>
          </p:nvCxnSpPr>
          <p:spPr>
            <a:xfrm>
              <a:off x="401742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55DC3D6-E700-DD51-8D0C-F087BC220F20}"/>
                </a:ext>
              </a:extLst>
            </p:cNvPr>
            <p:cNvCxnSpPr>
              <a:cxnSpLocks/>
            </p:cNvCxnSpPr>
            <p:nvPr/>
          </p:nvCxnSpPr>
          <p:spPr>
            <a:xfrm>
              <a:off x="419477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46E66E7-D0D4-4CA1-365D-72B6FFFC4886}"/>
                </a:ext>
              </a:extLst>
            </p:cNvPr>
            <p:cNvCxnSpPr>
              <a:cxnSpLocks/>
            </p:cNvCxnSpPr>
            <p:nvPr/>
          </p:nvCxnSpPr>
          <p:spPr>
            <a:xfrm>
              <a:off x="4372119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35EBC3-B02C-7A63-2F65-28B3D911D24F}"/>
                </a:ext>
              </a:extLst>
            </p:cNvPr>
            <p:cNvCxnSpPr>
              <a:cxnSpLocks/>
            </p:cNvCxnSpPr>
            <p:nvPr/>
          </p:nvCxnSpPr>
          <p:spPr>
            <a:xfrm>
              <a:off x="4549464" y="4323256"/>
              <a:ext cx="0" cy="2357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014AF19-1BC5-CCFB-338B-AEA42A64372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449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A251873-D564-CAC3-E3A0-2FBFA0D3609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601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D8E5E97-713D-CA6C-DB09-14A59C421753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754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BFC4A49-26A9-38FE-2401-755200942E52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4906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66E8471-E183-AC0A-8FFA-31AAF52A2C8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059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CAFD752-04D0-BAE9-E708-77F7FBD75B78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211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3A3E856-8F11-FDF5-71FE-AB294D6B87BD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363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7DBC67D-D4C7-9071-CE10-313DA468768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516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F45893-130B-5FFD-318C-044FD2354E18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668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F5F760C-A887-DFB8-868E-718426B49706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821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6FBDFD6-F97D-7C2D-5801-A513EE580CA3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59734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6450F29-FA16-BB8F-D447-DE5678967882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1258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7530817-CD24-AB74-2B4D-752D23585FDD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2782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7090FFD-855B-88AF-9834-EE09F432F95F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4306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B1E72BD-8D54-563B-5E12-0580802B3D41}"/>
                </a:ext>
              </a:extLst>
            </p:cNvPr>
            <p:cNvCxnSpPr>
              <a:cxnSpLocks/>
            </p:cNvCxnSpPr>
            <p:nvPr/>
          </p:nvCxnSpPr>
          <p:spPr>
            <a:xfrm>
              <a:off x="1913640" y="6583052"/>
              <a:ext cx="280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7C3A89C-6CF4-B004-10A6-1C4158B03893}"/>
              </a:ext>
            </a:extLst>
          </p:cNvPr>
          <p:cNvSpPr txBox="1"/>
          <p:nvPr/>
        </p:nvSpPr>
        <p:spPr>
          <a:xfrm>
            <a:off x="3438673" y="6054293"/>
            <a:ext cx="2137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600" b="1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bottom)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7C33D9-1693-C63C-C0BF-B5FA8CCFFE4F}"/>
              </a:ext>
            </a:extLst>
          </p:cNvPr>
          <p:cNvSpPr/>
          <p:nvPr/>
        </p:nvSpPr>
        <p:spPr>
          <a:xfrm>
            <a:off x="2243979" y="5059052"/>
            <a:ext cx="2128140" cy="914400"/>
          </a:xfrm>
          <a:prstGeom prst="rect">
            <a:avLst/>
          </a:prstGeom>
          <a:noFill/>
          <a:ln w="38100">
            <a:solidFill>
              <a:srgbClr val="3CDC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E8AC62-26B9-1B6F-DFD0-C42FC4893436}"/>
              </a:ext>
            </a:extLst>
          </p:cNvPr>
          <p:cNvCxnSpPr/>
          <p:nvPr/>
        </p:nvCxnSpPr>
        <p:spPr>
          <a:xfrm flipV="1">
            <a:off x="2243979" y="4323256"/>
            <a:ext cx="0" cy="735796"/>
          </a:xfrm>
          <a:prstGeom prst="line">
            <a:avLst/>
          </a:prstGeom>
          <a:ln w="38100">
            <a:solidFill>
              <a:srgbClr val="3F3D5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708701-B9BF-FB28-9076-D4DEA8C97B9F}"/>
              </a:ext>
            </a:extLst>
          </p:cNvPr>
          <p:cNvCxnSpPr>
            <a:cxnSpLocks/>
          </p:cNvCxnSpPr>
          <p:nvPr/>
        </p:nvCxnSpPr>
        <p:spPr>
          <a:xfrm>
            <a:off x="1913640" y="5059052"/>
            <a:ext cx="355831" cy="0"/>
          </a:xfrm>
          <a:prstGeom prst="line">
            <a:avLst/>
          </a:prstGeom>
          <a:ln w="38100">
            <a:solidFill>
              <a:srgbClr val="FF80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4799AA-C002-36B9-A754-1DB6A8A47CBD}"/>
              </a:ext>
            </a:extLst>
          </p:cNvPr>
          <p:cNvCxnSpPr>
            <a:cxnSpLocks/>
          </p:cNvCxnSpPr>
          <p:nvPr/>
        </p:nvCxnSpPr>
        <p:spPr>
          <a:xfrm flipV="1">
            <a:off x="4540044" y="4366887"/>
            <a:ext cx="0" cy="1604841"/>
          </a:xfrm>
          <a:prstGeom prst="line">
            <a:avLst/>
          </a:prstGeom>
          <a:ln w="38100">
            <a:solidFill>
              <a:srgbClr val="3F3D5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C02A70-A6D0-940E-A25F-9376A4437098}"/>
              </a:ext>
            </a:extLst>
          </p:cNvPr>
          <p:cNvCxnSpPr>
            <a:cxnSpLocks/>
          </p:cNvCxnSpPr>
          <p:nvPr/>
        </p:nvCxnSpPr>
        <p:spPr>
          <a:xfrm>
            <a:off x="1913640" y="6102362"/>
            <a:ext cx="2449115" cy="0"/>
          </a:xfrm>
          <a:prstGeom prst="line">
            <a:avLst/>
          </a:prstGeom>
          <a:ln w="38100">
            <a:solidFill>
              <a:srgbClr val="FF80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FFD0CB0-A902-7624-DBDA-86A2B1362EF9}"/>
              </a:ext>
            </a:extLst>
          </p:cNvPr>
          <p:cNvSpPr txBox="1"/>
          <p:nvPr/>
        </p:nvSpPr>
        <p:spPr>
          <a:xfrm>
            <a:off x="1386940" y="4762000"/>
            <a:ext cx="1622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600" b="1" dirty="0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top)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5BA48CB-A2E3-981E-D73A-EB9BA2D917BF}"/>
              </a:ext>
            </a:extLst>
          </p:cNvPr>
          <p:cNvSpPr/>
          <p:nvPr/>
        </p:nvSpPr>
        <p:spPr>
          <a:xfrm>
            <a:off x="7630126" y="5098210"/>
            <a:ext cx="2124617" cy="914068"/>
          </a:xfrm>
          <a:prstGeom prst="roundRect">
            <a:avLst/>
          </a:prstGeom>
          <a:noFill/>
          <a:ln w="38100">
            <a:solidFill>
              <a:srgbClr val="3CDC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2159DBD-C013-645F-6F54-07D47C938A2A}"/>
              </a:ext>
            </a:extLst>
          </p:cNvPr>
          <p:cNvSpPr/>
          <p:nvPr/>
        </p:nvSpPr>
        <p:spPr>
          <a:xfrm>
            <a:off x="10109482" y="4120246"/>
            <a:ext cx="1527238" cy="15272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3F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7FC61CD7-46F7-A984-4CCB-260BD33E4064}"/>
              </a:ext>
            </a:extLst>
          </p:cNvPr>
          <p:cNvSpPr/>
          <p:nvPr/>
        </p:nvSpPr>
        <p:spPr>
          <a:xfrm>
            <a:off x="10112652" y="4709226"/>
            <a:ext cx="908436" cy="942422"/>
          </a:xfrm>
          <a:custGeom>
            <a:avLst/>
            <a:gdLst>
              <a:gd name="connsiteX0" fmla="*/ 23246 w 908436"/>
              <a:gd name="connsiteY0" fmla="*/ 0 h 942422"/>
              <a:gd name="connsiteX1" fmla="*/ 658990 w 908436"/>
              <a:gd name="connsiteY1" fmla="*/ 0 h 942422"/>
              <a:gd name="connsiteX2" fmla="*/ 908436 w 908436"/>
              <a:gd name="connsiteY2" fmla="*/ 249446 h 942422"/>
              <a:gd name="connsiteX3" fmla="*/ 908436 w 908436"/>
              <a:gd name="connsiteY3" fmla="*/ 928294 h 942422"/>
              <a:gd name="connsiteX4" fmla="*/ 841695 w 908436"/>
              <a:gd name="connsiteY4" fmla="*/ 938480 h 942422"/>
              <a:gd name="connsiteX5" fmla="*/ 763619 w 908436"/>
              <a:gd name="connsiteY5" fmla="*/ 942422 h 942422"/>
              <a:gd name="connsiteX6" fmla="*/ 0 w 908436"/>
              <a:gd name="connsiteY6" fmla="*/ 178803 h 942422"/>
              <a:gd name="connsiteX7" fmla="*/ 15514 w 908436"/>
              <a:gd name="connsiteY7" fmla="*/ 24907 h 94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8436" h="942422">
                <a:moveTo>
                  <a:pt x="23246" y="0"/>
                </a:moveTo>
                <a:lnTo>
                  <a:pt x="658990" y="0"/>
                </a:lnTo>
                <a:cubicBezTo>
                  <a:pt x="796755" y="0"/>
                  <a:pt x="908436" y="111681"/>
                  <a:pt x="908436" y="249446"/>
                </a:cubicBezTo>
                <a:lnTo>
                  <a:pt x="908436" y="928294"/>
                </a:lnTo>
                <a:lnTo>
                  <a:pt x="841695" y="938480"/>
                </a:lnTo>
                <a:cubicBezTo>
                  <a:pt x="816024" y="941087"/>
                  <a:pt x="789977" y="942422"/>
                  <a:pt x="763619" y="942422"/>
                </a:cubicBezTo>
                <a:cubicBezTo>
                  <a:pt x="341884" y="942422"/>
                  <a:pt x="0" y="600538"/>
                  <a:pt x="0" y="178803"/>
                </a:cubicBezTo>
                <a:cubicBezTo>
                  <a:pt x="0" y="126086"/>
                  <a:pt x="5342" y="74617"/>
                  <a:pt x="15514" y="24907"/>
                </a:cubicBezTo>
                <a:close/>
              </a:path>
            </a:pathLst>
          </a:custGeom>
          <a:noFill/>
          <a:ln w="25400">
            <a:solidFill>
              <a:srgbClr val="3CDC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TR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331CB58-EA62-0DA2-5488-99DEF98C9DE0}"/>
              </a:ext>
            </a:extLst>
          </p:cNvPr>
          <p:cNvSpPr/>
          <p:nvPr/>
        </p:nvSpPr>
        <p:spPr>
          <a:xfrm>
            <a:off x="10109482" y="4120246"/>
            <a:ext cx="1527238" cy="1527238"/>
          </a:xfrm>
          <a:prstGeom prst="ellipse">
            <a:avLst/>
          </a:prstGeom>
          <a:noFill/>
          <a:ln w="25400">
            <a:solidFill>
              <a:srgbClr val="3F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EB6593A-E02E-1630-5C99-5B7B28147372}"/>
              </a:ext>
            </a:extLst>
          </p:cNvPr>
          <p:cNvSpPr/>
          <p:nvPr/>
        </p:nvSpPr>
        <p:spPr>
          <a:xfrm>
            <a:off x="10370252" y="4699863"/>
            <a:ext cx="663312" cy="66331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E69550-7B2D-FBAD-EE33-582D2258D7B8}"/>
              </a:ext>
            </a:extLst>
          </p:cNvPr>
          <p:cNvCxnSpPr>
            <a:cxnSpLocks/>
          </p:cNvCxnSpPr>
          <p:nvPr/>
        </p:nvCxnSpPr>
        <p:spPr>
          <a:xfrm>
            <a:off x="10701908" y="4709226"/>
            <a:ext cx="0" cy="381856"/>
          </a:xfrm>
          <a:prstGeom prst="line">
            <a:avLst/>
          </a:prstGeom>
          <a:ln w="38100">
            <a:solidFill>
              <a:srgbClr val="FF80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41F73ED-87C8-3791-9466-D897EA9D874F}"/>
              </a:ext>
            </a:extLst>
          </p:cNvPr>
          <p:cNvCxnSpPr>
            <a:cxnSpLocks/>
          </p:cNvCxnSpPr>
          <p:nvPr/>
        </p:nvCxnSpPr>
        <p:spPr>
          <a:xfrm flipH="1">
            <a:off x="10684490" y="5041149"/>
            <a:ext cx="349074" cy="0"/>
          </a:xfrm>
          <a:prstGeom prst="line">
            <a:avLst/>
          </a:prstGeom>
          <a:ln w="38100">
            <a:solidFill>
              <a:srgbClr val="FF80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BA58C17-7481-4E5E-9F89-EE0F86077C1F}"/>
              </a:ext>
            </a:extLst>
          </p:cNvPr>
          <p:cNvSpPr txBox="1"/>
          <p:nvPr/>
        </p:nvSpPr>
        <p:spPr>
          <a:xfrm>
            <a:off x="10690879" y="4962025"/>
            <a:ext cx="408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b="1" baseline="-25000" dirty="0" err="1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600" b="1" baseline="-25000" dirty="0">
              <a:solidFill>
                <a:srgbClr val="3F3D5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930E3AB-369C-A834-6608-DA0850F81EB2}"/>
              </a:ext>
            </a:extLst>
          </p:cNvPr>
          <p:cNvSpPr txBox="1"/>
          <p:nvPr/>
        </p:nvSpPr>
        <p:spPr>
          <a:xfrm>
            <a:off x="10372227" y="4679291"/>
            <a:ext cx="408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b="1" baseline="-25000" dirty="0" err="1">
                <a:solidFill>
                  <a:srgbClr val="3F3D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600" b="1" baseline="-25000" dirty="0">
              <a:solidFill>
                <a:srgbClr val="3F3D5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4B983C6-C68C-17AA-9AA8-0C7988569409}"/>
              </a:ext>
            </a:extLst>
          </p:cNvPr>
          <p:cNvSpPr txBox="1"/>
          <p:nvPr/>
        </p:nvSpPr>
        <p:spPr>
          <a:xfrm>
            <a:off x="4442342" y="14257"/>
            <a:ext cx="3307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Drawing </a:t>
            </a: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</a:rPr>
              <a:t>Geometric Shapes</a:t>
            </a:r>
            <a:endParaRPr lang="en-US" sz="2000" b="1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22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8568</TotalTime>
  <Words>722</Words>
  <Application>Microsoft Macintosh PowerPoint</Application>
  <PresentationFormat>Widescreen</PresentationFormat>
  <Paragraphs>215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Charm</vt:lpstr>
      <vt:lpstr>Consolas</vt:lpstr>
      <vt:lpstr>Courier</vt:lpstr>
      <vt:lpstr>Courier New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Akın A</dc:creator>
  <cp:lastModifiedBy>Akın A</cp:lastModifiedBy>
  <cp:revision>15</cp:revision>
  <dcterms:created xsi:type="dcterms:W3CDTF">2023-04-08T15:38:43Z</dcterms:created>
  <dcterms:modified xsi:type="dcterms:W3CDTF">2023-04-14T14:26:51Z</dcterms:modified>
</cp:coreProperties>
</file>