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FE3"/>
    <a:srgbClr val="AFA2F7"/>
    <a:srgbClr val="FF9292"/>
    <a:srgbClr val="AEC6CF"/>
    <a:srgbClr val="77D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8" autoAdjust="0"/>
  </p:normalViewPr>
  <p:slideViewPr>
    <p:cSldViewPr snapToGrid="0">
      <p:cViewPr>
        <p:scale>
          <a:sx n="25" d="100"/>
          <a:sy n="25" d="100"/>
        </p:scale>
        <p:origin x="-60" y="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A9CF2-0B9E-4C95-83F8-A375EC44958B}" type="datetimeFigureOut">
              <a:rPr lang="en-US" smtClean="0"/>
              <a:pPr/>
              <a:t>30-Jan-22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9E547-9802-4190-8017-228505B519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9E547-9802-4190-8017-228505B5198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2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94480A-C48F-4B91-9579-CD0867580949}"/>
              </a:ext>
            </a:extLst>
          </p:cNvPr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71858EA-BEA3-4063-9104-07989C5B7B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" y="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32A425-DF7D-4DC0-99D5-83A0BF14E168}"/>
              </a:ext>
            </a:extLst>
          </p:cNvPr>
          <p:cNvSpPr/>
          <p:nvPr userDrawn="1"/>
        </p:nvSpPr>
        <p:spPr>
          <a:xfrm>
            <a:off x="0" y="32004000"/>
            <a:ext cx="43891200" cy="9144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5D84C8A-52C6-412A-AE0F-493A056DF6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8275" y="914400"/>
            <a:ext cx="38998525" cy="1463675"/>
          </a:xfrm>
        </p:spPr>
        <p:txBody>
          <a:bodyPr>
            <a:normAutofit/>
          </a:bodyPr>
          <a:lstStyle>
            <a:lvl1pPr marL="0" indent="0">
              <a:buNone/>
              <a:defRPr sz="7200"/>
            </a:lvl1pPr>
          </a:lstStyle>
          <a:p>
            <a:pPr lvl="0"/>
            <a:r>
              <a:rPr lang="en-US" dirty="0"/>
              <a:t>Enter your Thesis/Project title here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3ABBAD5-9D21-483E-9FB0-D1366660DF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7641" y="2651125"/>
            <a:ext cx="38999160" cy="1292225"/>
          </a:xfrm>
        </p:spPr>
        <p:txBody>
          <a:bodyPr>
            <a:normAutofit/>
          </a:bodyPr>
          <a:lstStyle>
            <a:lvl1pPr marL="0" indent="0" algn="r">
              <a:buNone/>
              <a:defRPr sz="6000"/>
            </a:lvl1pPr>
          </a:lstStyle>
          <a:p>
            <a:pPr lvl="0"/>
            <a:r>
              <a:rPr lang="en-US" dirty="0"/>
              <a:t>Enter your name, registration number, email here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B7B3BD5-D05C-492F-85C7-18A0BF350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387850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1E0CA25-BCCE-432B-BBF3-5FB0C922B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345150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9D833C-7DF9-4445-8FD6-7CE0860F89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39060" y="4387850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721AD2B-4791-47C4-982F-21CB2A4A47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339060" y="18345150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E67AA53-F325-42CC-B917-EBACD6AB9C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641800" y="4401457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F7A6CBD-A447-4259-A14B-202217D8B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641800" y="18358757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418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94480A-C48F-4B91-9579-CD0867580949}"/>
              </a:ext>
            </a:extLst>
          </p:cNvPr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71858EA-BEA3-4063-9104-07989C5B7B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" y="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32A425-DF7D-4DC0-99D5-83A0BF14E168}"/>
              </a:ext>
            </a:extLst>
          </p:cNvPr>
          <p:cNvSpPr/>
          <p:nvPr userDrawn="1"/>
        </p:nvSpPr>
        <p:spPr>
          <a:xfrm>
            <a:off x="0" y="32004000"/>
            <a:ext cx="43891200" cy="9144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5D84C8A-52C6-412A-AE0F-493A056DF6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8275" y="914400"/>
            <a:ext cx="38998525" cy="1463675"/>
          </a:xfrm>
        </p:spPr>
        <p:txBody>
          <a:bodyPr>
            <a:normAutofit/>
          </a:bodyPr>
          <a:lstStyle>
            <a:lvl1pPr marL="0" indent="0">
              <a:buNone/>
              <a:defRPr sz="7200"/>
            </a:lvl1pPr>
          </a:lstStyle>
          <a:p>
            <a:pPr lvl="0"/>
            <a:r>
              <a:rPr lang="en-US" dirty="0"/>
              <a:t>Enter your Thesis/Project title here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3ABBAD5-9D21-483E-9FB0-D1366660DF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7641" y="2651125"/>
            <a:ext cx="38999160" cy="1292225"/>
          </a:xfrm>
        </p:spPr>
        <p:txBody>
          <a:bodyPr>
            <a:normAutofit/>
          </a:bodyPr>
          <a:lstStyle>
            <a:lvl1pPr marL="0" indent="0" algn="r">
              <a:buNone/>
              <a:defRPr sz="5600"/>
            </a:lvl1pPr>
          </a:lstStyle>
          <a:p>
            <a:pPr lvl="0"/>
            <a:r>
              <a:rPr lang="en-US" dirty="0"/>
              <a:t>Enter your name, registration number, email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7447B62-35D9-466B-BBB4-944E06FEB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3878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70D23C4-C45F-49C3-A4E1-CE512FFD8C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3451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36ECB8D-7E9B-498C-8142-681E7D17F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96700" y="43878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E3D8B26-FEB5-43B2-9F20-B044693D21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96700" y="183451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B28C33F-C5DE-4BBD-9F84-32CD5D8FFC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30874" y="43878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DFC48C-87CB-43FF-ABA9-056063F7C2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430874" y="183451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1F9AEA8-0F06-47EF-B6D5-643A93EB6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213174" y="43878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38E6045-F726-4476-B1BD-6114E0F7A8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213174" y="183451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20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94480A-C48F-4B91-9579-CD0867580949}"/>
              </a:ext>
            </a:extLst>
          </p:cNvPr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71858EA-BEA3-4063-9104-07989C5B7B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" y="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32A425-DF7D-4DC0-99D5-83A0BF14E168}"/>
              </a:ext>
            </a:extLst>
          </p:cNvPr>
          <p:cNvSpPr/>
          <p:nvPr userDrawn="1"/>
        </p:nvSpPr>
        <p:spPr>
          <a:xfrm>
            <a:off x="0" y="32004000"/>
            <a:ext cx="43891200" cy="9144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5D84C8A-52C6-412A-AE0F-493A056DF6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8275" y="914400"/>
            <a:ext cx="38998525" cy="1463675"/>
          </a:xfrm>
        </p:spPr>
        <p:txBody>
          <a:bodyPr>
            <a:normAutofit/>
          </a:bodyPr>
          <a:lstStyle>
            <a:lvl1pPr marL="0" indent="0">
              <a:buNone/>
              <a:defRPr sz="7200"/>
            </a:lvl1pPr>
          </a:lstStyle>
          <a:p>
            <a:pPr lvl="0"/>
            <a:r>
              <a:rPr lang="en-US" dirty="0"/>
              <a:t>Enter your Thesis/Project title here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3ABBAD5-9D21-483E-9FB0-D1366660DF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7641" y="2651125"/>
            <a:ext cx="38999160" cy="1292225"/>
          </a:xfrm>
        </p:spPr>
        <p:txBody>
          <a:bodyPr>
            <a:normAutofit/>
          </a:bodyPr>
          <a:lstStyle>
            <a:lvl1pPr marL="0" indent="0" algn="r">
              <a:buNone/>
              <a:defRPr sz="5600"/>
            </a:lvl1pPr>
          </a:lstStyle>
          <a:p>
            <a:pPr lvl="0"/>
            <a:r>
              <a:rPr lang="en-US" dirty="0"/>
              <a:t>Enter your name, registration number, email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13B38-595C-4A92-9A6B-5B19D9E36B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A50B0F5-9634-4208-A27A-59D4CDBBC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D697D6D-97F0-4384-9641-A681B18A0A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0214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A018079-E9C4-40A4-9609-5B06257418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0214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400"/>
            </a:lvl1pPr>
            <a:lvl2pPr marL="914400" indent="-457200">
              <a:spcBef>
                <a:spcPts val="600"/>
              </a:spcBef>
              <a:defRPr sz="4000"/>
            </a:lvl2pPr>
            <a:lvl3pPr marL="1371600" indent="-457200">
              <a:spcBef>
                <a:spcPts val="600"/>
              </a:spcBef>
              <a:defRPr sz="3600"/>
            </a:lvl3pPr>
            <a:lvl4pPr marL="1828800" indent="-457200">
              <a:spcBef>
                <a:spcPts val="600"/>
              </a:spcBef>
              <a:defRPr sz="3200"/>
            </a:lvl4pPr>
            <a:lvl5pPr marL="2286000" indent="-457200">
              <a:spcBef>
                <a:spcPts val="600"/>
              </a:spcBef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AD3070-0272-4295-B5A9-1275E75B5A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1274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C10503-BCD5-4AD7-A8DA-C1E68535CC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1274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D6AB9F8-671A-4750-A86C-1D94FED36D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72334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7B81583-4EA9-422A-A486-005F75B480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72334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B7F32F3-C9B0-4454-8AF1-BF27E1922E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28060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8670F2A-5032-4B74-A4E9-02DFB5F10B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28060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3200"/>
            </a:lvl1pPr>
            <a:lvl2pPr marL="914400" indent="-457200">
              <a:spcBef>
                <a:spcPts val="600"/>
              </a:spcBef>
              <a:defRPr sz="2800"/>
            </a:lvl2pPr>
            <a:lvl3pPr marL="1371600" indent="-457200">
              <a:spcBef>
                <a:spcPts val="600"/>
              </a:spcBef>
              <a:defRPr sz="2400"/>
            </a:lvl3pPr>
            <a:lvl4pPr marL="1828800" indent="-457200">
              <a:spcBef>
                <a:spcPts val="600"/>
              </a:spcBef>
              <a:defRPr sz="2000"/>
            </a:lvl4pPr>
            <a:lvl5pPr marL="2286000" indent="-457200"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6012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EAB2-86DC-4180-A492-A371767119EA}" type="datetimeFigureOut">
              <a:rPr lang="en-US" smtClean="0"/>
              <a:pPr/>
              <a:t>30-Jan-22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D2C9-A4FC-44B9-A26E-A36A8BB508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He &amp; She Mart </a:t>
            </a:r>
            <a:r>
              <a:rPr lang="en-US" sz="3600" dirty="0" smtClean="0"/>
              <a:t>(For CSE-402 at 2/2/2022)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Anwar Hossain(170303020102-info.anwarcse@gmail.com) (</a:t>
            </a:r>
            <a:r>
              <a:rPr lang="en-US" dirty="0" err="1" smtClean="0"/>
              <a:t>Supervisor:PS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14400" y="4387850"/>
            <a:ext cx="7680960" cy="13341412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Major  Features:</a:t>
            </a:r>
          </a:p>
          <a:p>
            <a:pPr lvl="1"/>
            <a:r>
              <a:rPr lang="en-US" dirty="0" smtClean="0"/>
              <a:t>Basic  CRUD functionality.</a:t>
            </a:r>
          </a:p>
          <a:p>
            <a:pPr lvl="1"/>
            <a:r>
              <a:rPr lang="en-US" dirty="0" err="1" smtClean="0"/>
              <a:t>Daraz</a:t>
            </a:r>
            <a:r>
              <a:rPr lang="en-US" dirty="0" smtClean="0"/>
              <a:t> like-show products, product prize, details, add to cart</a:t>
            </a:r>
          </a:p>
          <a:p>
            <a:pPr lvl="1"/>
            <a:r>
              <a:rPr lang="en-US" dirty="0" smtClean="0"/>
              <a:t>Recommended items show </a:t>
            </a:r>
          </a:p>
          <a:p>
            <a:pPr lvl="1"/>
            <a:r>
              <a:rPr lang="en-US" dirty="0" smtClean="0"/>
              <a:t>Basic cart functionality</a:t>
            </a:r>
          </a:p>
          <a:p>
            <a:pPr lvl="1"/>
            <a:r>
              <a:rPr lang="en-US" dirty="0" err="1" smtClean="0"/>
              <a:t>Daraz</a:t>
            </a:r>
            <a:r>
              <a:rPr lang="en-US" dirty="0" smtClean="0"/>
              <a:t> like- checkout functionality</a:t>
            </a:r>
          </a:p>
          <a:p>
            <a:pPr lvl="1"/>
            <a:r>
              <a:rPr lang="en-US" dirty="0" smtClean="0"/>
              <a:t>Details of specific products</a:t>
            </a:r>
          </a:p>
          <a:p>
            <a:pPr lvl="1"/>
            <a:r>
              <a:rPr lang="en-US" dirty="0" smtClean="0"/>
              <a:t>Feedback or any query user can directly or by using contact form</a:t>
            </a:r>
          </a:p>
          <a:p>
            <a:pPr lvl="1"/>
            <a:r>
              <a:rPr lang="en-US" dirty="0" smtClean="0"/>
              <a:t>An admin can upload product, update products, edit products</a:t>
            </a:r>
          </a:p>
          <a:p>
            <a:pPr lvl="1"/>
            <a:r>
              <a:rPr lang="en-US" dirty="0" smtClean="0"/>
              <a:t>Admin can add new admin</a:t>
            </a:r>
          </a:p>
          <a:p>
            <a:pPr lvl="1"/>
            <a:r>
              <a:rPr lang="en-US" dirty="0" smtClean="0"/>
              <a:t>Responsive CSS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914400" y="17776886"/>
            <a:ext cx="7680960" cy="14227114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Tools and Technologies:</a:t>
            </a:r>
            <a:endParaRPr lang="en-US" u="sng" dirty="0"/>
          </a:p>
          <a:p>
            <a:pPr lvl="1" fontAlgn="base"/>
            <a:r>
              <a:rPr lang="en-US" dirty="0" smtClean="0"/>
              <a:t>HTML5, CSS3 for </a:t>
            </a:r>
            <a:r>
              <a:rPr lang="en-US" dirty="0"/>
              <a:t>designing </a:t>
            </a:r>
            <a:r>
              <a:rPr lang="en-US" dirty="0" smtClean="0"/>
              <a:t>website</a:t>
            </a:r>
          </a:p>
          <a:p>
            <a:pPr lvl="1" fontAlgn="base"/>
            <a:r>
              <a:rPr lang="en-US" dirty="0" smtClean="0"/>
              <a:t>Bootstrap </a:t>
            </a:r>
            <a:r>
              <a:rPr lang="en-US" dirty="0"/>
              <a:t>for responsive </a:t>
            </a:r>
            <a:r>
              <a:rPr lang="en-US" dirty="0" smtClean="0"/>
              <a:t>CSS.</a:t>
            </a:r>
          </a:p>
          <a:p>
            <a:pPr lvl="1" fontAlgn="base"/>
            <a:r>
              <a:rPr lang="en-US" dirty="0" smtClean="0"/>
              <a:t>JavaScript for user interaction</a:t>
            </a:r>
          </a:p>
          <a:p>
            <a:pPr lvl="1" fontAlgn="base"/>
            <a:r>
              <a:rPr lang="en-US" dirty="0" smtClean="0"/>
              <a:t>Develop the back end using </a:t>
            </a:r>
            <a:r>
              <a:rPr lang="en-US" dirty="0" err="1" smtClean="0"/>
              <a:t>laravel</a:t>
            </a:r>
            <a:r>
              <a:rPr lang="en-US" dirty="0" smtClean="0"/>
              <a:t> framework( including raw PHP)</a:t>
            </a:r>
          </a:p>
          <a:p>
            <a:pPr lvl="1" fontAlgn="base"/>
            <a:r>
              <a:rPr lang="en-US" dirty="0" smtClean="0"/>
              <a:t>Have done template mastering by using third party template for backend and frontend in </a:t>
            </a:r>
            <a:r>
              <a:rPr lang="en-US" dirty="0" err="1" smtClean="0"/>
              <a:t>laravel</a:t>
            </a:r>
            <a:endParaRPr lang="en-US" dirty="0" smtClean="0"/>
          </a:p>
          <a:p>
            <a:pPr lvl="1" fontAlgn="base"/>
            <a:r>
              <a:rPr lang="en-US" dirty="0" smtClean="0"/>
              <a:t>MySQL using for handling database</a:t>
            </a:r>
            <a:endParaRPr lang="en-US" dirty="0"/>
          </a:p>
          <a:p>
            <a:pPr lvl="1" fontAlgn="base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9502140" y="4387850"/>
            <a:ext cx="16558260" cy="134874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ER Diagram:</a:t>
            </a:r>
          </a:p>
          <a:p>
            <a:pPr marL="457200" lvl="1" indent="0">
              <a:buNone/>
            </a:pPr>
            <a:endParaRPr lang="en-US" u="sng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9608570" y="18173698"/>
            <a:ext cx="16329660" cy="1375410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Feature: Basic CRUD Functionality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Feature: Home Page</a:t>
            </a: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18"/>
          </p:nvPr>
        </p:nvSpPr>
        <p:spPr>
          <a:xfrm>
            <a:off x="26515194" y="4387850"/>
            <a:ext cx="7680960" cy="14535151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3" name="Text Placeholder 72"/>
          <p:cNvSpPr>
            <a:spLocks noGrp="1"/>
          </p:cNvSpPr>
          <p:nvPr>
            <p:ph type="body" sz="quarter" idx="19"/>
          </p:nvPr>
        </p:nvSpPr>
        <p:spPr>
          <a:xfrm>
            <a:off x="26723340" y="19329311"/>
            <a:ext cx="7680960" cy="128355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/>
              <a:t>Feature: Admin Panel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21"/>
          </p:nvPr>
        </p:nvSpPr>
        <p:spPr>
          <a:xfrm>
            <a:off x="35280600" y="13201651"/>
            <a:ext cx="7680960" cy="10103290"/>
          </a:xfrm>
        </p:spPr>
        <p:txBody>
          <a:bodyPr/>
          <a:lstStyle/>
          <a:p>
            <a:pPr>
              <a:buNone/>
            </a:pPr>
            <a:endParaRPr lang="en-US" sz="4000" u="sng" dirty="0" smtClean="0"/>
          </a:p>
          <a:p>
            <a:pPr>
              <a:buNone/>
            </a:pPr>
            <a:r>
              <a:rPr lang="en-US" sz="4000" u="sng" dirty="0" smtClean="0"/>
              <a:t>Completed works:</a:t>
            </a:r>
          </a:p>
          <a:p>
            <a:pPr lvl="1"/>
            <a:r>
              <a:rPr lang="en-US" sz="3600" dirty="0"/>
              <a:t>100% </a:t>
            </a:r>
            <a:r>
              <a:rPr lang="en-US" sz="3600" dirty="0" smtClean="0"/>
              <a:t>frontend and backend</a:t>
            </a:r>
          </a:p>
          <a:p>
            <a:pPr>
              <a:buNone/>
            </a:pPr>
            <a:endParaRPr lang="en-US" sz="4000" u="sng" dirty="0" smtClean="0"/>
          </a:p>
          <a:p>
            <a:pPr>
              <a:buNone/>
            </a:pPr>
            <a:r>
              <a:rPr lang="en-US" sz="4000" u="sng" dirty="0" smtClean="0"/>
              <a:t>Contribution:</a:t>
            </a:r>
            <a:endParaRPr lang="en-US" sz="3600" u="sng" dirty="0" smtClean="0"/>
          </a:p>
          <a:p>
            <a:pPr lvl="1"/>
            <a:r>
              <a:rPr lang="en-US" sz="3600" dirty="0" smtClean="0"/>
              <a:t>All of work done by me</a:t>
            </a:r>
          </a:p>
          <a:p>
            <a:pPr lvl="1"/>
            <a:r>
              <a:rPr lang="en-US" sz="3600" dirty="0"/>
              <a:t>U</a:t>
            </a:r>
            <a:r>
              <a:rPr lang="en-US" sz="3600" dirty="0" smtClean="0"/>
              <a:t>nit testing, browser testing I completed</a:t>
            </a:r>
            <a:endParaRPr lang="en-US" sz="3600" dirty="0"/>
          </a:p>
          <a:p>
            <a:pPr lvl="1"/>
            <a:r>
              <a:rPr lang="en-US" sz="3600" dirty="0" smtClean="0"/>
              <a:t>I </a:t>
            </a:r>
            <a:r>
              <a:rPr lang="en-US" sz="3600" dirty="0"/>
              <a:t>understand every </a:t>
            </a:r>
            <a:r>
              <a:rPr lang="en-US" sz="3600" dirty="0" smtClean="0"/>
              <a:t>single line </a:t>
            </a:r>
            <a:r>
              <a:rPr lang="en-US" sz="3600" dirty="0"/>
              <a:t>of code there is in the </a:t>
            </a:r>
            <a:r>
              <a:rPr lang="en-US" sz="3600" dirty="0" smtClean="0"/>
              <a:t>project. And I ready </a:t>
            </a:r>
            <a:r>
              <a:rPr lang="en-US" sz="3600" dirty="0"/>
              <a:t>to answer </a:t>
            </a:r>
            <a:r>
              <a:rPr lang="en-US" sz="3600" dirty="0" smtClean="0"/>
              <a:t>any question </a:t>
            </a:r>
            <a:r>
              <a:rPr lang="en-US" sz="3600" dirty="0"/>
              <a:t>about the whole project.</a:t>
            </a:r>
            <a:endParaRPr lang="en-US" sz="3600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803" y="5257800"/>
            <a:ext cx="15318745" cy="124714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79" y="19489693"/>
            <a:ext cx="5966066" cy="381524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206" y="19519899"/>
            <a:ext cx="6038104" cy="372440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550995" y="18904920"/>
            <a:ext cx="667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Signup page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562206" y="18918177"/>
            <a:ext cx="6038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Sign in page</a:t>
            </a:r>
            <a:endParaRPr lang="en-US" sz="32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79" y="25631581"/>
            <a:ext cx="5966066" cy="34782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214" y="25693779"/>
            <a:ext cx="6012618" cy="341608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340" y="10064628"/>
            <a:ext cx="6106569" cy="346614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186" y="18502777"/>
            <a:ext cx="6011353" cy="13760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214" y="30167324"/>
            <a:ext cx="6012617" cy="166407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076" y="14603158"/>
            <a:ext cx="6038463" cy="304407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580" y="24758849"/>
            <a:ext cx="4367849" cy="32596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29" y="24727371"/>
            <a:ext cx="4516596" cy="31551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24" y="29148534"/>
            <a:ext cx="4211905" cy="282528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30" y="29109862"/>
            <a:ext cx="4516596" cy="272153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370" y="5382552"/>
            <a:ext cx="6536495" cy="264925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608570" y="24964432"/>
            <a:ext cx="6617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Home page</a:t>
            </a:r>
            <a:endParaRPr lang="en-US" sz="3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752457" y="2486815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Products</a:t>
            </a:r>
            <a:endParaRPr lang="en-US" sz="3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6382674" y="4904453"/>
            <a:ext cx="759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Products Details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41449" y="9293421"/>
            <a:ext cx="598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Cart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9713393" y="2918181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Recommended Products</a:t>
            </a:r>
            <a:endParaRPr lang="en-US" sz="3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7727200" y="13875451"/>
            <a:ext cx="382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Checkout</a:t>
            </a:r>
            <a:endParaRPr lang="en-US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7209704" y="2412832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Admin login</a:t>
            </a:r>
            <a:endParaRPr lang="en-US" sz="3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2293195" y="2396726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Dashboard</a:t>
            </a:r>
            <a:endParaRPr lang="en-US" sz="3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2192770" y="2818130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Update Products</a:t>
            </a:r>
            <a:endParaRPr lang="en-US" sz="3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7276140" y="2836060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 products</a:t>
            </a:r>
            <a:endParaRPr lang="en-US" sz="3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264495" y="4625336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Managing Products</a:t>
            </a:r>
            <a:endParaRPr lang="en-US" sz="3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7340030" y="84176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 new admin</a:t>
            </a:r>
            <a:endParaRPr lang="en-US" sz="3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6226391" y="21149187"/>
            <a:ext cx="212060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6103679" y="27370722"/>
            <a:ext cx="2162666" cy="310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31395870" y="17886691"/>
            <a:ext cx="19882" cy="5513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525434" y="29169602"/>
            <a:ext cx="4914" cy="838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1313619" y="26263291"/>
            <a:ext cx="595754" cy="147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405420" y="13491015"/>
            <a:ext cx="20665" cy="10052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1010362" y="23518350"/>
            <a:ext cx="329184" cy="25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795" y="9145329"/>
            <a:ext cx="6436070" cy="2948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62" y="30070926"/>
            <a:ext cx="6298983" cy="18568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7575" y="29327714"/>
            <a:ext cx="5068670" cy="558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Header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365" y="5621475"/>
            <a:ext cx="6192545" cy="3463228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27863772" y="17653265"/>
            <a:ext cx="382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Footer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5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223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Al Mehdi Saadat</dc:creator>
  <cp:lastModifiedBy>User</cp:lastModifiedBy>
  <cp:revision>170</cp:revision>
  <dcterms:created xsi:type="dcterms:W3CDTF">2020-07-10T13:44:44Z</dcterms:created>
  <dcterms:modified xsi:type="dcterms:W3CDTF">2022-01-30T09:33:33Z</dcterms:modified>
</cp:coreProperties>
</file>