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1" r:id="rId15"/>
    <p:sldId id="257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926-F282-49DB-AB49-948272579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5F7B7-B899-4D6F-AB7D-25F71D79B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D605C-2270-41C1-AFF4-1DE986D0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285A-6417-4C9F-8659-9660F9D3C901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FE87E-7632-4B49-81CA-319416BA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E56AA-939F-469F-A269-9ABABEB58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700E-0606-403B-96C9-8B5952BB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2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CB43-45F2-46D8-BE96-E055A39D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15FCD-9B9E-4B7B-9714-FC30FB36B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9ECC2-6F63-41DF-B0BF-971F273D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285A-6417-4C9F-8659-9660F9D3C901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39E10-3965-4C4C-9950-505EB791E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B3D3E-8CE9-4050-9BD4-4E6652BE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700E-0606-403B-96C9-8B5952BB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4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63FB8C-6ADF-4C5C-84CC-74614DFDE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EFA5-792E-4858-9FB2-218739782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C615B-4EAF-4C39-AE44-2DF9F7DC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285A-6417-4C9F-8659-9660F9D3C901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C321D-4053-4F59-A7E4-0B056261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52DA-EEDD-42BB-8255-35EAB275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700E-0606-403B-96C9-8B5952BB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4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009A-0762-4BA3-9868-AEF02D41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348D0-436A-4D9F-A7E4-C4100897C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7E605-4646-4254-B894-FD873946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285A-6417-4C9F-8659-9660F9D3C901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43740-F54D-4754-9077-02D1E6A9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0D8B4-E58B-4D7A-A0CA-8E2070AF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700E-0606-403B-96C9-8B5952BB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5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B7724-ABE0-4D9A-9FB7-6370E6A86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3899D-4F89-445B-A7BD-4DFF596AC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C539F-5C21-494F-BACE-286D3427B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285A-6417-4C9F-8659-9660F9D3C901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98B3D-996F-430D-B053-5741D3A2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D87B6-D0B4-4FCC-BD02-3E5ABD22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700E-0606-403B-96C9-8B5952BB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7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B3293-C41E-4BDC-9F26-0C0E0E36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741B4-82DB-4DC8-A57E-D1DAFE768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67EE0-1DD0-4B8B-AFE0-33FE12078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07787-D099-4C47-B51F-F4D85DD7F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285A-6417-4C9F-8659-9660F9D3C901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E5A68-0E33-4547-9F4F-2F450F86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8F57F-BBE5-44B9-B58E-E30B25B8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700E-0606-403B-96C9-8B5952BB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7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61EF-3DBB-4560-94FC-63895B9C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6947B-C119-4480-AFDF-F3D49DFAA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749D4-826B-4A5A-9084-F0F2A8A11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953FAE-E884-473C-B27F-197E2C92C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134434-573E-4A29-855D-8DAC02EFF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17DA4E-EC23-4B93-8BE7-55704210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285A-6417-4C9F-8659-9660F9D3C901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E0D515-6F68-4EF9-B513-10767882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4E55F-0F20-44A4-A54A-C85977D3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700E-0606-403B-96C9-8B5952BB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6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660B-7FEE-44E0-A804-A997DABF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143AFE-CAFA-489E-B062-72E06F2DA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285A-6417-4C9F-8659-9660F9D3C901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6EE0F-D29B-4D34-9462-F4B836094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9B4C4-48BF-45C3-A348-70942D0E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700E-0606-403B-96C9-8B5952BB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5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F03605-45E4-45C2-A909-F5C1ED604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285A-6417-4C9F-8659-9660F9D3C901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0D1C3-7346-4EB7-AC37-BB82B061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4CC35-1408-461F-B230-A5EB7B0D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700E-0606-403B-96C9-8B5952BB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7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D384-BAC0-4FA1-8E70-795FC241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FAAF-3B49-4BF1-817D-69A7B0910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C6CDA-FCA9-4FC1-A01B-CE37C2F5D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DC047-BE47-4DC3-BC4B-FEBF3DF9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285A-6417-4C9F-8659-9660F9D3C901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D8FCD-521E-40D4-8B58-BB3B8B168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5F0C5-9E9C-4409-8B79-821F162B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700E-0606-403B-96C9-8B5952BB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3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141A-40E0-497B-B4E1-6732FD046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0EE73D-93C7-420E-B0EF-A13FB05C4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14924-ED74-4DF6-AE96-6DAA079D7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99B74-4905-47B1-B54D-8E2A83E99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285A-6417-4C9F-8659-9660F9D3C901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23F90-495A-4B98-930E-AC1314D0F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16872-52FF-433D-98C4-E66113CF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700E-0606-403B-96C9-8B5952BB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0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B0C77-364D-4616-ACE8-2AB4E7A2D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67749-C44E-43BB-AA42-F9D67FF0B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8B04B-28AD-43CD-941A-091EDB0FA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9285A-6417-4C9F-8659-9660F9D3C901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32D3F-E969-421B-A58F-2289162E2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EBEF1-D074-41CB-AB91-D1FBA21D1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1700E-0606-403B-96C9-8B5952BB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3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2736D5D-49AD-4CFA-A674-347001997D8D}"/>
              </a:ext>
            </a:extLst>
          </p:cNvPr>
          <p:cNvSpPr txBox="1"/>
          <p:nvPr/>
        </p:nvSpPr>
        <p:spPr>
          <a:xfrm>
            <a:off x="6096000" y="1087821"/>
            <a:ext cx="777766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E44B30-FF09-4F2C-8985-1EEB27DAB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075" y="3105150"/>
            <a:ext cx="3657600" cy="3086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A76B04-4F9D-4DB2-8655-88203F4F7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075" y="2696232"/>
            <a:ext cx="3578773" cy="27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07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A5F26C-7C40-4023-AF33-47404BC16902}"/>
              </a:ext>
            </a:extLst>
          </p:cNvPr>
          <p:cNvSpPr txBox="1"/>
          <p:nvPr/>
        </p:nvSpPr>
        <p:spPr>
          <a:xfrm>
            <a:off x="7924800" y="6001407"/>
            <a:ext cx="217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Hit9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1386E-2239-47BF-A30E-EAC8721D8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946" y="2511973"/>
            <a:ext cx="3371028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19E749-FB51-49CB-99A4-32093ABC3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406" y="2143454"/>
            <a:ext cx="4214980" cy="36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36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6385B3-E46C-42C6-B205-FCA709ED58DF}"/>
              </a:ext>
            </a:extLst>
          </p:cNvPr>
          <p:cNvSpPr txBox="1"/>
          <p:nvPr/>
        </p:nvSpPr>
        <p:spPr>
          <a:xfrm>
            <a:off x="7704083" y="5759669"/>
            <a:ext cx="244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Hit10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B71E99-5E44-4E0C-B7BB-881AD7593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263" y="1998278"/>
            <a:ext cx="2266950" cy="3267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70396B-9499-43ED-96A1-F5EE64A49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637" y="1642733"/>
            <a:ext cx="4153722" cy="30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69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6385B3-E46C-42C6-B205-FCA709ED58DF}"/>
              </a:ext>
            </a:extLst>
          </p:cNvPr>
          <p:cNvSpPr txBox="1"/>
          <p:nvPr/>
        </p:nvSpPr>
        <p:spPr>
          <a:xfrm>
            <a:off x="7704083" y="5759669"/>
            <a:ext cx="244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Hit11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803FA-87DD-4E57-8525-15D3488E8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995" y="2394717"/>
            <a:ext cx="4857750" cy="3438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EAAF4D-B348-46F5-B55F-0745A1386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186" y="1945727"/>
            <a:ext cx="5171369" cy="37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9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6385B3-E46C-42C6-B205-FCA709ED58DF}"/>
              </a:ext>
            </a:extLst>
          </p:cNvPr>
          <p:cNvSpPr txBox="1"/>
          <p:nvPr/>
        </p:nvSpPr>
        <p:spPr>
          <a:xfrm>
            <a:off x="7704083" y="5759669"/>
            <a:ext cx="244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Hit12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3FDC2B-471A-4A20-A24C-C4388DF46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427" y="2554014"/>
            <a:ext cx="2466975" cy="3181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456341-28A8-4F37-868F-B5215D983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19" y="2118655"/>
            <a:ext cx="3411264" cy="43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01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6385B3-E46C-42C6-B205-FCA709ED58DF}"/>
              </a:ext>
            </a:extLst>
          </p:cNvPr>
          <p:cNvSpPr txBox="1"/>
          <p:nvPr/>
        </p:nvSpPr>
        <p:spPr>
          <a:xfrm>
            <a:off x="2564524" y="1965434"/>
            <a:ext cx="7588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/>
              <a:t>MEP</a:t>
            </a:r>
          </a:p>
        </p:txBody>
      </p:sp>
    </p:spTree>
    <p:extLst>
      <p:ext uri="{BB962C8B-B14F-4D97-AF65-F5344CB8AC3E}">
        <p14:creationId xmlns:p14="http://schemas.microsoft.com/office/powerpoint/2010/main" val="263604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2C24FE0-28B6-4990-8B3A-DB51DC661480}"/>
              </a:ext>
            </a:extLst>
          </p:cNvPr>
          <p:cNvSpPr txBox="1"/>
          <p:nvPr/>
        </p:nvSpPr>
        <p:spPr>
          <a:xfrm>
            <a:off x="5607266" y="3100551"/>
            <a:ext cx="714703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DC6E84-529E-4D5A-8194-2F2AC87C1C66}"/>
              </a:ext>
            </a:extLst>
          </p:cNvPr>
          <p:cNvSpPr txBox="1"/>
          <p:nvPr/>
        </p:nvSpPr>
        <p:spPr>
          <a:xfrm>
            <a:off x="1636669" y="3090041"/>
            <a:ext cx="777766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FE21A1-4638-4B7D-9C0B-D7A5D36E2A9F}"/>
              </a:ext>
            </a:extLst>
          </p:cNvPr>
          <p:cNvSpPr txBox="1"/>
          <p:nvPr/>
        </p:nvSpPr>
        <p:spPr>
          <a:xfrm>
            <a:off x="9753599" y="3004617"/>
            <a:ext cx="135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Hit2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42E71CB-9836-4971-9F8E-75414D70E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90" y="259987"/>
            <a:ext cx="2705345" cy="259895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FCEDD3C-448C-40CB-9FEC-F57EA2316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835" y="28888"/>
            <a:ext cx="4772025" cy="26955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D8C6D79-E8AC-4FED-A6E3-C9CFCDF65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434" y="163454"/>
            <a:ext cx="3915305" cy="256100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B185B74-DB69-483F-BC9F-D922465442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6601" y="3468413"/>
            <a:ext cx="3353117" cy="254588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D2FE635-9863-4F51-9634-57762C845167}"/>
              </a:ext>
            </a:extLst>
          </p:cNvPr>
          <p:cNvSpPr txBox="1"/>
          <p:nvPr/>
        </p:nvSpPr>
        <p:spPr>
          <a:xfrm>
            <a:off x="5538948" y="6197494"/>
            <a:ext cx="85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Hit4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AD2730A-A1BB-467D-ADB4-1F95E31EB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61" y="3429000"/>
            <a:ext cx="3622446" cy="223034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6A44570-BDD9-481D-A134-ACDE17DFBDC1}"/>
              </a:ext>
            </a:extLst>
          </p:cNvPr>
          <p:cNvSpPr txBox="1"/>
          <p:nvPr/>
        </p:nvSpPr>
        <p:spPr>
          <a:xfrm>
            <a:off x="1019503" y="6197494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Hit3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0DD29A7-7973-4C0F-B77D-BE36686FD9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5922" y="3516899"/>
            <a:ext cx="3286327" cy="244891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B69CD8D-E5FD-4C3F-ADDC-906E0FAD59B8}"/>
              </a:ext>
            </a:extLst>
          </p:cNvPr>
          <p:cNvSpPr txBox="1"/>
          <p:nvPr/>
        </p:nvSpPr>
        <p:spPr>
          <a:xfrm>
            <a:off x="9753599" y="6108761"/>
            <a:ext cx="1189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Hit5</a:t>
            </a:r>
          </a:p>
        </p:txBody>
      </p:sp>
    </p:spTree>
    <p:extLst>
      <p:ext uri="{BB962C8B-B14F-4D97-AF65-F5344CB8AC3E}">
        <p14:creationId xmlns:p14="http://schemas.microsoft.com/office/powerpoint/2010/main" val="393640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D01D84-0ACB-4D88-8645-EF6288CAD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97" y="298065"/>
            <a:ext cx="2774895" cy="24773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9F9E1A-55B5-4EE7-8C71-5124F4D3E2B3}"/>
              </a:ext>
            </a:extLst>
          </p:cNvPr>
          <p:cNvSpPr txBox="1"/>
          <p:nvPr/>
        </p:nvSpPr>
        <p:spPr>
          <a:xfrm>
            <a:off x="756745" y="3090041"/>
            <a:ext cx="127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1B3B44-AEE5-45BC-9C58-B8557FD1B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530" y="298065"/>
            <a:ext cx="3576449" cy="2718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557BD5-CD00-4A2D-9028-B4F4A1242167}"/>
              </a:ext>
            </a:extLst>
          </p:cNvPr>
          <p:cNvSpPr txBox="1"/>
          <p:nvPr/>
        </p:nvSpPr>
        <p:spPr>
          <a:xfrm>
            <a:off x="4424855" y="3274707"/>
            <a:ext cx="122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55515D-8209-4FCF-A3A4-DA42EA2AE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7268" y="354201"/>
            <a:ext cx="3260212" cy="26622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AFB904-90F0-4D21-B495-54A4AEC23CEE}"/>
              </a:ext>
            </a:extLst>
          </p:cNvPr>
          <p:cNvSpPr txBox="1"/>
          <p:nvPr/>
        </p:nvSpPr>
        <p:spPr>
          <a:xfrm>
            <a:off x="8881243" y="3139542"/>
            <a:ext cx="81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52D815-4E87-4A52-A87F-A16504A83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921" y="3508874"/>
            <a:ext cx="2884446" cy="26604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5C39F16-A669-460F-94D2-44A86A31D0CA}"/>
              </a:ext>
            </a:extLst>
          </p:cNvPr>
          <p:cNvSpPr txBox="1"/>
          <p:nvPr/>
        </p:nvSpPr>
        <p:spPr>
          <a:xfrm>
            <a:off x="756745" y="6442840"/>
            <a:ext cx="83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Hit9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CFD230D-0A1A-4D4B-93CC-18641ADB75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8268" y="3613161"/>
            <a:ext cx="2622883" cy="22518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04A1B97-7DD0-419B-B141-ADA889FD72D5}"/>
              </a:ext>
            </a:extLst>
          </p:cNvPr>
          <p:cNvSpPr txBox="1"/>
          <p:nvPr/>
        </p:nvSpPr>
        <p:spPr>
          <a:xfrm>
            <a:off x="4719144" y="6277027"/>
            <a:ext cx="83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Hit10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2130EE2-333B-4E9F-A7CA-FE275CB6B1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7268" y="3429000"/>
            <a:ext cx="4017987" cy="313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51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4C7C4-040B-4853-9602-C9EC503B5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178" y="575441"/>
            <a:ext cx="2597698" cy="27052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3FE909-BDB5-4717-ACFC-846B2460F2DF}"/>
              </a:ext>
            </a:extLst>
          </p:cNvPr>
          <p:cNvSpPr txBox="1"/>
          <p:nvPr/>
        </p:nvSpPr>
        <p:spPr>
          <a:xfrm>
            <a:off x="2375338" y="3577265"/>
            <a:ext cx="1713186" cy="378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Hit12</a:t>
            </a:r>
          </a:p>
        </p:txBody>
      </p:sp>
    </p:spTree>
    <p:extLst>
      <p:ext uri="{BB962C8B-B14F-4D97-AF65-F5344CB8AC3E}">
        <p14:creationId xmlns:p14="http://schemas.microsoft.com/office/powerpoint/2010/main" val="515654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2D97F-0415-40E8-8854-9E7D347EB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483476"/>
            <a:ext cx="9448800" cy="893379"/>
          </a:xfrm>
        </p:spPr>
        <p:txBody>
          <a:bodyPr>
            <a:normAutofit fontScale="90000"/>
          </a:bodyPr>
          <a:lstStyle/>
          <a:p>
            <a:r>
              <a:rPr lang="en-US" dirty="0"/>
              <a:t>Hit1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F6ED8A0-BEDE-4E10-B3E9-24609911E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006" y="3981122"/>
            <a:ext cx="4657725" cy="24669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DAE41F-7C1F-47A6-ADAD-AEA73001D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848" y="3574174"/>
            <a:ext cx="52292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5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C301E4-29BB-463C-8D64-E9AE68785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655" y="2857810"/>
            <a:ext cx="4477409" cy="27001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5DCB14-7243-417B-BDDD-27B34563C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864" y="2529526"/>
            <a:ext cx="4592200" cy="3282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C9963F-31E4-4770-9A76-53D2FC08836F}"/>
              </a:ext>
            </a:extLst>
          </p:cNvPr>
          <p:cNvSpPr txBox="1"/>
          <p:nvPr/>
        </p:nvSpPr>
        <p:spPr>
          <a:xfrm>
            <a:off x="788276" y="5255172"/>
            <a:ext cx="240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HIt2</a:t>
            </a:r>
          </a:p>
        </p:txBody>
      </p:sp>
    </p:spTree>
    <p:extLst>
      <p:ext uri="{BB962C8B-B14F-4D97-AF65-F5344CB8AC3E}">
        <p14:creationId xmlns:p14="http://schemas.microsoft.com/office/powerpoint/2010/main" val="42911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DCFA14-809B-49EB-A143-DD3AA645D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328" y="2757980"/>
            <a:ext cx="4542276" cy="2625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11BDAF-E0D0-4E81-A0D0-7322143FF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174" y="2297332"/>
            <a:ext cx="5014585" cy="460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217C33-9378-4163-9F93-D8CBA9530A50}"/>
              </a:ext>
            </a:extLst>
          </p:cNvPr>
          <p:cNvSpPr txBox="1"/>
          <p:nvPr/>
        </p:nvSpPr>
        <p:spPr>
          <a:xfrm>
            <a:off x="9082087" y="5707117"/>
            <a:ext cx="1785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Hit3</a:t>
            </a:r>
          </a:p>
        </p:txBody>
      </p:sp>
    </p:spTree>
    <p:extLst>
      <p:ext uri="{BB962C8B-B14F-4D97-AF65-F5344CB8AC3E}">
        <p14:creationId xmlns:p14="http://schemas.microsoft.com/office/powerpoint/2010/main" val="426897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25196F-427D-465D-A0E5-450C7D394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194" y="1756206"/>
            <a:ext cx="4188537" cy="3017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9717C7-7FC6-4690-AA92-A93ADA2C8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537" y="1459296"/>
            <a:ext cx="4472808" cy="2969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9F9391-1A26-4EEC-846F-2FB188AAB834}"/>
              </a:ext>
            </a:extLst>
          </p:cNvPr>
          <p:cNvSpPr txBox="1"/>
          <p:nvPr/>
        </p:nvSpPr>
        <p:spPr>
          <a:xfrm>
            <a:off x="8971237" y="5591503"/>
            <a:ext cx="198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Hit4</a:t>
            </a:r>
          </a:p>
        </p:txBody>
      </p:sp>
    </p:spTree>
    <p:extLst>
      <p:ext uri="{BB962C8B-B14F-4D97-AF65-F5344CB8AC3E}">
        <p14:creationId xmlns:p14="http://schemas.microsoft.com/office/powerpoint/2010/main" val="272897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1F2B62-DA56-4B13-ABB0-86AC6EB3F14B}"/>
              </a:ext>
            </a:extLst>
          </p:cNvPr>
          <p:cNvSpPr txBox="1"/>
          <p:nvPr/>
        </p:nvSpPr>
        <p:spPr>
          <a:xfrm>
            <a:off x="8954814" y="5896303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Hit5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08F860-2C1D-4D12-AF61-65CD95F81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399" y="2979510"/>
            <a:ext cx="4810125" cy="3286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01D942-12CD-4793-B2E2-6368BBF70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399" y="2641045"/>
            <a:ext cx="4810125" cy="33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9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1B8788-E82F-439B-9413-BD3C69259622}"/>
              </a:ext>
            </a:extLst>
          </p:cNvPr>
          <p:cNvSpPr txBox="1"/>
          <p:nvPr/>
        </p:nvSpPr>
        <p:spPr>
          <a:xfrm>
            <a:off x="8198069" y="6064469"/>
            <a:ext cx="174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Hit6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843EFA-8D45-41D0-875C-CF62E98AF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507" y="2459422"/>
            <a:ext cx="3600450" cy="3038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35337B-C95F-4651-B47A-9256CA46D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710" y="2138692"/>
            <a:ext cx="3762045" cy="32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31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F932AF-157A-40F8-A87B-F68AE75CFF3B}"/>
              </a:ext>
            </a:extLst>
          </p:cNvPr>
          <p:cNvSpPr txBox="1"/>
          <p:nvPr/>
        </p:nvSpPr>
        <p:spPr>
          <a:xfrm>
            <a:off x="8050924" y="5612524"/>
            <a:ext cx="233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Hit7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AD0422-3EFD-43D0-9B9B-CEB4716DF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221" y="1587062"/>
            <a:ext cx="4543425" cy="3305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0E4B24-65E6-4408-9535-BC189A012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35" y="1243340"/>
            <a:ext cx="4876799" cy="34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0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08340A-8C32-43D4-BA2E-626701D24204}"/>
              </a:ext>
            </a:extLst>
          </p:cNvPr>
          <p:cNvSpPr txBox="1"/>
          <p:nvPr/>
        </p:nvSpPr>
        <p:spPr>
          <a:xfrm>
            <a:off x="7977352" y="5759669"/>
            <a:ext cx="124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Hit8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EBFA47-7128-44BE-9217-4DCA80B61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164" y="2049516"/>
            <a:ext cx="4229100" cy="3438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E35358-F2C3-4461-92C9-47567D1DB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588" y="1659977"/>
            <a:ext cx="4678253" cy="38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87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26</Words>
  <Application>Microsoft Office PowerPoint</Application>
  <PresentationFormat>Widescreen</PresentationFormat>
  <Paragraphs>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Hit1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MOBIN</dc:creator>
  <cp:lastModifiedBy>MOBIN</cp:lastModifiedBy>
  <cp:revision>5</cp:revision>
  <dcterms:created xsi:type="dcterms:W3CDTF">2024-06-28T04:47:03Z</dcterms:created>
  <dcterms:modified xsi:type="dcterms:W3CDTF">2024-06-28T10:30:01Z</dcterms:modified>
</cp:coreProperties>
</file>