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BDF-9B82-F312-8A5C-2A2B7E50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9BD0C-03D8-A4C3-8A5C-FB69E4DA8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98CC-5287-380C-8D7D-D794C489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6CA2-2475-C92E-5B53-CF090783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E0A3-93A1-8782-FD30-4A96CB4A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811A-86AF-51DA-F144-EE1554D9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8509F-E8BA-5ADF-61F5-679765BD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5CDEE-73A8-513C-A357-BB0C8504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BBE-E553-08D7-DDF0-3E3AD420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6885-80E8-D73F-FC6D-2ADA35E2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66138-4A8E-7749-EBFF-0FE4037BF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85F8-9A7E-CC2C-189E-D3870B1D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CEC4-767C-BDAA-CF8F-C9F36277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37B5-11B2-0E48-EDEB-01228F13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BD63-292B-3323-2302-A4CB2D0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FA7-08EE-68D1-2400-8204394A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197E-B3B3-C885-DD44-7563D2DD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AF5A-7270-49A0-2278-1DC7979F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8645-465E-C240-17ED-F32ECFC4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A6585-2756-3F95-B9D9-60E74A61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2BA3-C49F-A809-8647-B0E94E66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50D4-8131-7C22-88FA-CE21AF035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E6A1-44FF-9DF8-192B-C2A22C8F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A14F-79BD-FE8F-4881-2D5F709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0FEC-4A51-D31E-15FF-B64D7FC6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BABA-741E-6EE7-AED2-A9DB1235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FC79-97E6-08BA-1E0D-9A2BC9B0F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5B22-D2A5-5C06-0AE6-D3834A30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4D196-6F54-32E5-D9F8-A5C809CC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4353A-FBE4-1C80-E5C6-18F3C3A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55FBE-B500-9ACF-32DB-B464F8FA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87E0-2277-B746-BD68-3BCCAEC4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5340C-8F7E-2541-AB4B-24723B43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F4038-151F-13CD-19BE-7704158B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E2559-556B-1C06-F28A-891502711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AD156-ECD8-CD49-DCB5-D459F389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4FAAC-036C-442B-27DC-AD8D6859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1A083-7CBF-D015-2D46-75E99E2C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3271D-0ABA-78CE-736D-446556A5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9216-CA8A-F4AA-B2AB-25F41B90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B48AE-DD5B-4DF2-E609-837BB4E4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33776-9ACA-03F9-1AC3-27E32077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7A6C-E994-BF65-DEBE-249CDAA9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6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7C929-9CF9-6670-8B24-D58FD47E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197-07B6-DE2A-B9D1-E1FCEF83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DDE5D-9C87-E69A-74DD-4C168C3D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23A0-C05F-4CAC-E0BC-AA8FBFAA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F5B0-5B48-71F1-2A32-89719D90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66F8A-A683-A3AC-C3F3-3480F353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E469C-A8CF-595A-8B3F-1D45D0F6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F4AFA-1E00-5D67-732D-D1F0A7ED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0C46-E693-3046-E126-F4DA4D1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3B7A-5ABA-459E-C127-F2695074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21D47-A62A-7690-B130-95D033487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A30D5-EF57-2D82-1D06-E3992F15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2A00D-8834-637E-ADA8-EA0D1C73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8DB8E-D601-7F9E-90C6-BC3970CF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54E3B-D03E-63C0-5ACA-8987E279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03C0A-CCE8-3131-21F8-AEB22D49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3E4A-2114-7C30-E9C3-C5A1D090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3154-A7BF-45D1-A521-8FAAA2A6B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FF8C-0416-493B-A79C-7EA29D5BED5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201F-A3CC-A49D-18DC-16447C594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ACFE-FA36-64A7-9BC0-5EA5B5014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872D-A3D8-48AA-A537-766E7050F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661A0B3-97DE-57AF-67A3-3049B7E629AD}"/>
              </a:ext>
            </a:extLst>
          </p:cNvPr>
          <p:cNvGrpSpPr/>
          <p:nvPr/>
        </p:nvGrpSpPr>
        <p:grpSpPr>
          <a:xfrm>
            <a:off x="1774031" y="0"/>
            <a:ext cx="8876256" cy="7600616"/>
            <a:chOff x="1774031" y="0"/>
            <a:chExt cx="8876256" cy="7600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74AA96-AAA3-1B2A-72A9-77126C38C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31" y="0"/>
              <a:ext cx="4321969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814E30-BF17-2E97-7E5D-D3A2BA40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800" y="0"/>
              <a:ext cx="4243944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C0F67F-7DE6-9F0D-B1C4-E21403C7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31" y="3700395"/>
              <a:ext cx="4321969" cy="344406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DFE17-DDCD-9AAB-1B29-4CAE4323B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800" y="3715464"/>
              <a:ext cx="4376487" cy="3429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E0A15-F423-2862-1937-2B8935616B1C}"/>
                </a:ext>
              </a:extLst>
            </p:cNvPr>
            <p:cNvSpPr txBox="1"/>
            <p:nvPr/>
          </p:nvSpPr>
          <p:spPr>
            <a:xfrm>
              <a:off x="3769915" y="3363527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436D14-04E0-E198-1EA5-310298E28415}"/>
                </a:ext>
              </a:extLst>
            </p:cNvPr>
            <p:cNvSpPr txBox="1"/>
            <p:nvPr/>
          </p:nvSpPr>
          <p:spPr>
            <a:xfrm>
              <a:off x="8395772" y="3346132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4CE6AF-EB4C-DF24-6E24-EDA34095A817}"/>
                </a:ext>
              </a:extLst>
            </p:cNvPr>
            <p:cNvSpPr txBox="1"/>
            <p:nvPr/>
          </p:nvSpPr>
          <p:spPr>
            <a:xfrm>
              <a:off x="3769915" y="7231193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2CD0D3-137B-F3E3-2BDE-4A271E33DED3}"/>
                </a:ext>
              </a:extLst>
            </p:cNvPr>
            <p:cNvSpPr txBox="1"/>
            <p:nvPr/>
          </p:nvSpPr>
          <p:spPr>
            <a:xfrm>
              <a:off x="8348481" y="7231284"/>
              <a:ext cx="59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D59B3-FEEB-4187-5242-C7E8CD4D4445}"/>
              </a:ext>
            </a:extLst>
          </p:cNvPr>
          <p:cNvGrpSpPr/>
          <p:nvPr/>
        </p:nvGrpSpPr>
        <p:grpSpPr>
          <a:xfrm>
            <a:off x="2664920" y="0"/>
            <a:ext cx="6725079" cy="7448550"/>
            <a:chOff x="2664920" y="0"/>
            <a:chExt cx="6725079" cy="7448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33E6C8-3507-0B9D-24B8-8C20237FC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920" y="0"/>
              <a:ext cx="3232802" cy="3429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6B4E0E-7F63-E5D0-022F-A2F3DB82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0"/>
              <a:ext cx="3270878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26FD01-12ED-14E1-D993-B7A02A3D8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920" y="3724275"/>
              <a:ext cx="3232802" cy="336529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249771-BBC9-D11F-8D7F-3B2C4CB20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197" y="3724275"/>
              <a:ext cx="3232802" cy="336529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B5DCD7-4839-83B4-0FF9-F611BD4405AC}"/>
                </a:ext>
              </a:extLst>
            </p:cNvPr>
            <p:cNvSpPr txBox="1"/>
            <p:nvPr/>
          </p:nvSpPr>
          <p:spPr>
            <a:xfrm>
              <a:off x="4176314" y="3354943"/>
              <a:ext cx="53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508A00-4FA8-223F-45E1-7D5C1B60990F}"/>
                </a:ext>
              </a:extLst>
            </p:cNvPr>
            <p:cNvSpPr txBox="1"/>
            <p:nvPr/>
          </p:nvSpPr>
          <p:spPr>
            <a:xfrm>
              <a:off x="7545883" y="3310900"/>
              <a:ext cx="79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37D8E3-EE40-BE31-D654-49EC4A8CCD1D}"/>
                </a:ext>
              </a:extLst>
            </p:cNvPr>
            <p:cNvSpPr txBox="1"/>
            <p:nvPr/>
          </p:nvSpPr>
          <p:spPr>
            <a:xfrm>
              <a:off x="4176314" y="7079218"/>
              <a:ext cx="79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351C11-2981-86AA-3EF1-9746C6A3A3CB}"/>
                </a:ext>
              </a:extLst>
            </p:cNvPr>
            <p:cNvSpPr txBox="1"/>
            <p:nvPr/>
          </p:nvSpPr>
          <p:spPr>
            <a:xfrm>
              <a:off x="7545883" y="7079218"/>
              <a:ext cx="958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11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CF90C07-4A3C-2EAD-68F4-3FB5FCB1BF50}"/>
              </a:ext>
            </a:extLst>
          </p:cNvPr>
          <p:cNvGrpSpPr/>
          <p:nvPr/>
        </p:nvGrpSpPr>
        <p:grpSpPr>
          <a:xfrm>
            <a:off x="1774031" y="0"/>
            <a:ext cx="8724178" cy="7785282"/>
            <a:chOff x="1774031" y="0"/>
            <a:chExt cx="8724178" cy="77852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D86053-935C-7FA7-AA84-CBE42CC7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031" y="0"/>
              <a:ext cx="4321969" cy="3429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870364-EB5F-3ED7-DCEC-E75842CDD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0"/>
              <a:ext cx="4243944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04DB3E-98CE-C91F-338F-A5AC7611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056" y="4085706"/>
              <a:ext cx="4243944" cy="338189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DCA0DC-D11A-1308-6064-8B10B6AC8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151" y="4096132"/>
              <a:ext cx="4303058" cy="33714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A2BD46-598C-06C5-B168-97D618B3AB25}"/>
                </a:ext>
              </a:extLst>
            </p:cNvPr>
            <p:cNvSpPr txBox="1"/>
            <p:nvPr/>
          </p:nvSpPr>
          <p:spPr>
            <a:xfrm>
              <a:off x="3769915" y="3363527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DE2F3-9A47-5001-A002-15AC7364E4B5}"/>
                </a:ext>
              </a:extLst>
            </p:cNvPr>
            <p:cNvSpPr txBox="1"/>
            <p:nvPr/>
          </p:nvSpPr>
          <p:spPr>
            <a:xfrm>
              <a:off x="8091884" y="3348001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40C631-8D86-063D-A722-B50DCDF2A7F3}"/>
                </a:ext>
              </a:extLst>
            </p:cNvPr>
            <p:cNvSpPr txBox="1"/>
            <p:nvPr/>
          </p:nvSpPr>
          <p:spPr>
            <a:xfrm>
              <a:off x="3790735" y="7415950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1824AD-F149-21B0-EF6E-2D8EF80066EA}"/>
                </a:ext>
              </a:extLst>
            </p:cNvPr>
            <p:cNvSpPr txBox="1"/>
            <p:nvPr/>
          </p:nvSpPr>
          <p:spPr>
            <a:xfrm>
              <a:off x="8217972" y="7415950"/>
              <a:ext cx="59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2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848007-E400-D922-48DC-02658717AF26}"/>
              </a:ext>
            </a:extLst>
          </p:cNvPr>
          <p:cNvGrpSpPr/>
          <p:nvPr/>
        </p:nvGrpSpPr>
        <p:grpSpPr>
          <a:xfrm>
            <a:off x="2863197" y="0"/>
            <a:ext cx="6663110" cy="7735104"/>
            <a:chOff x="2863197" y="0"/>
            <a:chExt cx="6663110" cy="77351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92E1F3-BA94-2654-D41F-C17BF88C0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197" y="0"/>
              <a:ext cx="3232803" cy="34290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1DFA3C-CD31-1582-0D56-0E4F5F20E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0"/>
              <a:ext cx="3270878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282DE1-51FD-32A8-ABFA-15CFD249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197" y="4076700"/>
              <a:ext cx="3232803" cy="336529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5F72B6F-5260-6B96-25F7-1D2150AD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03" y="4076699"/>
              <a:ext cx="3232804" cy="33652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C9D5F-7CC8-7626-F065-3F58AE0A556A}"/>
                </a:ext>
              </a:extLst>
            </p:cNvPr>
            <p:cNvSpPr txBox="1"/>
            <p:nvPr/>
          </p:nvSpPr>
          <p:spPr>
            <a:xfrm>
              <a:off x="4314499" y="3346132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C6D23-9A2E-85A7-4C24-E6FF9FD63191}"/>
                </a:ext>
              </a:extLst>
            </p:cNvPr>
            <p:cNvSpPr txBox="1"/>
            <p:nvPr/>
          </p:nvSpPr>
          <p:spPr>
            <a:xfrm>
              <a:off x="7631404" y="3292609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39DBE7-E3A2-8602-7213-C436F117CF73}"/>
                </a:ext>
              </a:extLst>
            </p:cNvPr>
            <p:cNvSpPr txBox="1"/>
            <p:nvPr/>
          </p:nvSpPr>
          <p:spPr>
            <a:xfrm>
              <a:off x="4314499" y="7359111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2E0985-5B83-13D7-D504-93275566F471}"/>
                </a:ext>
              </a:extLst>
            </p:cNvPr>
            <p:cNvSpPr txBox="1"/>
            <p:nvPr/>
          </p:nvSpPr>
          <p:spPr>
            <a:xfrm>
              <a:off x="7731439" y="7365772"/>
              <a:ext cx="59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00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E6FB90-418C-29FB-D8C7-2FAECC4F2539}"/>
              </a:ext>
            </a:extLst>
          </p:cNvPr>
          <p:cNvGrpSpPr/>
          <p:nvPr/>
        </p:nvGrpSpPr>
        <p:grpSpPr>
          <a:xfrm>
            <a:off x="2703571" y="693695"/>
            <a:ext cx="7164336" cy="6533637"/>
            <a:chOff x="2703571" y="693695"/>
            <a:chExt cx="7164336" cy="65336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1B1CC2-8398-49D1-C274-E6A3ECCB8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571" y="693696"/>
              <a:ext cx="3392429" cy="25036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5BE37D-7055-0CB4-06DB-143C0376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59" y="693695"/>
              <a:ext cx="3392430" cy="25036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D55E2B-2C8D-DA8A-B41E-990B0C685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3571" y="3906796"/>
              <a:ext cx="3392430" cy="25036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4CB0F8-A88F-7322-3F2E-6C0B4F9E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040" y="3906796"/>
              <a:ext cx="3419867" cy="2523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CE0B78-CD3F-FEA3-54BC-CEEB1C99261C}"/>
                </a:ext>
              </a:extLst>
            </p:cNvPr>
            <p:cNvSpPr txBox="1"/>
            <p:nvPr/>
          </p:nvSpPr>
          <p:spPr>
            <a:xfrm>
              <a:off x="4262111" y="3086013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E0DBF7-8CAA-0763-F62E-2BBA5DF38CD5}"/>
                </a:ext>
              </a:extLst>
            </p:cNvPr>
            <p:cNvSpPr txBox="1"/>
            <p:nvPr/>
          </p:nvSpPr>
          <p:spPr>
            <a:xfrm>
              <a:off x="8131271" y="3086013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1D486A-EC5A-BC4B-2A83-DFA389B0C43F}"/>
                </a:ext>
              </a:extLst>
            </p:cNvPr>
            <p:cNvSpPr txBox="1"/>
            <p:nvPr/>
          </p:nvSpPr>
          <p:spPr>
            <a:xfrm>
              <a:off x="4262111" y="6858000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602CCE-2659-8BD0-5184-66E3A3798DDD}"/>
                </a:ext>
              </a:extLst>
            </p:cNvPr>
            <p:cNvSpPr txBox="1"/>
            <p:nvPr/>
          </p:nvSpPr>
          <p:spPr>
            <a:xfrm>
              <a:off x="8157973" y="6858000"/>
              <a:ext cx="59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62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91D86DD-FE4C-53B2-6242-ECCAF2E4F54D}"/>
              </a:ext>
            </a:extLst>
          </p:cNvPr>
          <p:cNvGrpSpPr/>
          <p:nvPr/>
        </p:nvGrpSpPr>
        <p:grpSpPr>
          <a:xfrm>
            <a:off x="2282947" y="578356"/>
            <a:ext cx="8182364" cy="6739365"/>
            <a:chOff x="2282947" y="578356"/>
            <a:chExt cx="8182364" cy="67393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10DE54-C76E-B3DA-6B0E-D02EB537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947" y="578356"/>
              <a:ext cx="3813053" cy="2814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1F6BFA-FA7C-A182-A423-C641F6241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910" y="578356"/>
              <a:ext cx="3813053" cy="28140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A96FC3-413B-9A3C-34B9-10818F82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947" y="4134356"/>
              <a:ext cx="3813053" cy="28140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AE6E9B-1F4A-DCF1-EF6B-7E5A115D9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258" y="4134355"/>
              <a:ext cx="3813053" cy="28140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7FFD3-2855-F9A0-A1B4-3AEA0F978B1B}"/>
                </a:ext>
              </a:extLst>
            </p:cNvPr>
            <p:cNvSpPr txBox="1"/>
            <p:nvPr/>
          </p:nvSpPr>
          <p:spPr>
            <a:xfrm>
              <a:off x="4024373" y="3305861"/>
              <a:ext cx="33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13B887-81D3-A8AF-01CC-37480F2CBFA8}"/>
                </a:ext>
              </a:extLst>
            </p:cNvPr>
            <p:cNvSpPr txBox="1"/>
            <p:nvPr/>
          </p:nvSpPr>
          <p:spPr>
            <a:xfrm>
              <a:off x="8447310" y="3280945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D418AA-D94F-BE04-DD0E-A478A0C7BD3C}"/>
                </a:ext>
              </a:extLst>
            </p:cNvPr>
            <p:cNvSpPr txBox="1"/>
            <p:nvPr/>
          </p:nvSpPr>
          <p:spPr>
            <a:xfrm>
              <a:off x="3946646" y="6948389"/>
              <a:ext cx="49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70B231-031F-CF26-024E-9927F4CF05A0}"/>
                </a:ext>
              </a:extLst>
            </p:cNvPr>
            <p:cNvSpPr txBox="1"/>
            <p:nvPr/>
          </p:nvSpPr>
          <p:spPr>
            <a:xfrm>
              <a:off x="8441436" y="6936721"/>
              <a:ext cx="59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8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Tawsif Al Arian</dc:creator>
  <cp:lastModifiedBy>Tawsif Al Arian</cp:lastModifiedBy>
  <cp:revision>1</cp:revision>
  <dcterms:created xsi:type="dcterms:W3CDTF">2024-06-30T16:28:46Z</dcterms:created>
  <dcterms:modified xsi:type="dcterms:W3CDTF">2024-06-30T16:56:25Z</dcterms:modified>
</cp:coreProperties>
</file>