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A3A5-9190-424F-8583-2C8CBC92AD9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D532-89DD-479B-B688-11F895F8A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4384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0859" y="240842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3948" y="585615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5790" y="590112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28600"/>
            <a:ext cx="2350704" cy="20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"/>
            <a:ext cx="2975469" cy="160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886200"/>
            <a:ext cx="25659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352800"/>
            <a:ext cx="2403423" cy="21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2476802" cy="162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954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459" y="599356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282" y="599356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1719"/>
            <a:ext cx="1977218" cy="25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038600"/>
            <a:ext cx="2867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810000"/>
            <a:ext cx="28289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662" y="616095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2475" y="61909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19716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57200"/>
            <a:ext cx="17145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657600"/>
            <a:ext cx="2913803" cy="235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038600"/>
            <a:ext cx="1343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Tamanna</dc:creator>
  <cp:lastModifiedBy>Md. Mobinul Hoque</cp:lastModifiedBy>
  <cp:revision>18</cp:revision>
  <dcterms:created xsi:type="dcterms:W3CDTF">2024-05-16T18:19:19Z</dcterms:created>
  <dcterms:modified xsi:type="dcterms:W3CDTF">2024-05-16T19:51:51Z</dcterms:modified>
</cp:coreProperties>
</file>