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18"/>
  </p:notesMasterIdLst>
  <p:sldIdLst>
    <p:sldId id="257" r:id="rId5"/>
    <p:sldId id="303" r:id="rId6"/>
    <p:sldId id="2076138052" r:id="rId7"/>
    <p:sldId id="2076138053" r:id="rId8"/>
    <p:sldId id="2076138057" r:id="rId9"/>
    <p:sldId id="2076138065" r:id="rId10"/>
    <p:sldId id="2076138055" r:id="rId11"/>
    <p:sldId id="2076138060" r:id="rId12"/>
    <p:sldId id="2076138061" r:id="rId13"/>
    <p:sldId id="2076138056" r:id="rId14"/>
    <p:sldId id="2076138063" r:id="rId15"/>
    <p:sldId id="2076138062" r:id="rId16"/>
    <p:sldId id="2076138064" r:id="rId17"/>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M365 Template - 2018" id="{9BD64746-1A7C-4B76-A02E-A8C0D1B4344D}">
          <p14:sldIdLst>
            <p14:sldId id="257"/>
          </p14:sldIdLst>
        </p14:section>
        <p14:section name="Appendix" id="{2C7FA3FF-9A46-47B2-8C44-D3896305092B}">
          <p14:sldIdLst>
            <p14:sldId id="303"/>
            <p14:sldId id="2076138052"/>
            <p14:sldId id="2076138053"/>
            <p14:sldId id="2076138057"/>
            <p14:sldId id="2076138065"/>
            <p14:sldId id="2076138055"/>
            <p14:sldId id="2076138060"/>
            <p14:sldId id="2076138061"/>
            <p14:sldId id="2076138056"/>
            <p14:sldId id="2076138063"/>
            <p14:sldId id="2076138062"/>
            <p14:sldId id="20761380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D93C06-6FBA-8CA4-1F26-A3DB0B570C46}" name="Irina Nechaeva" initials="IN" userId="S::nechaeva@microsoft.com::d3a725e3-8a82-4f2a-a1a4-5e27f82e1b20" providerId="AD"/>
  <p188:author id="{49E11F64-C5A1-3843-1B26-D0EB21A0801C}" name="Stephanie Lio" initials="SL" userId="S::stlio@microsoft.com::7364ef5c-3da2-4e9a-b0b7-19f27731d2ea" providerId="AD"/>
  <p188:author id="{9F6E39A8-4D4C-2F51-4D5B-3674B1D6F878}" name="Angela Powell" initials="AP" userId="S-1-5-21-1216309865-3539344747-2434043972-100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gela Powell" initials="AP" lastIdx="33" clrIdx="0">
    <p:extLst>
      <p:ext uri="{19B8F6BF-5375-455C-9EA6-DF929625EA0E}">
        <p15:presenceInfo xmlns:p15="http://schemas.microsoft.com/office/powerpoint/2012/main" userId="S-1-5-21-1216309865-3539344747-243404397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123"/>
    <a:srgbClr val="107C10"/>
    <a:srgbClr val="EAB200"/>
    <a:srgbClr val="D1D1D1"/>
    <a:srgbClr val="FFB900"/>
    <a:srgbClr val="0278D4"/>
    <a:srgbClr val="000000"/>
    <a:srgbClr val="0278D7"/>
    <a:srgbClr val="0078D7"/>
    <a:srgbClr val="409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E2FA2-7197-44A6-BF03-4F119BFB0161}" v="1355" dt="2023-02-01T22:09:23.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9" autoAdjust="0"/>
    <p:restoredTop sz="95020" autoAdjust="0"/>
  </p:normalViewPr>
  <p:slideViewPr>
    <p:cSldViewPr snapToGrid="0">
      <p:cViewPr varScale="1">
        <p:scale>
          <a:sx n="89" d="100"/>
          <a:sy n="89" d="100"/>
        </p:scale>
        <p:origin x="38" y="89"/>
      </p:cViewPr>
      <p:guideLst/>
    </p:cSldViewPr>
  </p:slideViewPr>
  <p:outlineViewPr>
    <p:cViewPr>
      <p:scale>
        <a:sx n="33" d="100"/>
        <a:sy n="33" d="100"/>
      </p:scale>
      <p:origin x="0" y="-17208"/>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2" Type="http://schemas.openxmlformats.org/officeDocument/2006/relationships/hyperlink" Target="https://registry.terraform.io/providers/hashicorp/azurerm/latest/docs" TargetMode="External"/><Relationship Id="rId1" Type="http://schemas.openxmlformats.org/officeDocument/2006/relationships/hyperlink" Target="https://registry.terraform.io/browse/providers" TargetMode="External"/></Relationships>
</file>

<file path=ppt/diagrams/_rels/drawing4.xml.rels><?xml version="1.0" encoding="UTF-8" standalone="yes"?>
<Relationships xmlns="http://schemas.openxmlformats.org/package/2006/relationships"><Relationship Id="rId2" Type="http://schemas.openxmlformats.org/officeDocument/2006/relationships/hyperlink" Target="https://registry.terraform.io/providers/hashicorp/azurerm/latest/docs" TargetMode="External"/><Relationship Id="rId1" Type="http://schemas.openxmlformats.org/officeDocument/2006/relationships/hyperlink" Target="https://registry.terraform.io/browse/provider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349C06-AD02-4619-A74B-B49574A592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30A31089-45D6-42D6-AD16-D75044C3323D}">
      <dgm:prSet phldrT="[Text]"/>
      <dgm:spPr/>
      <dgm:t>
        <a:bodyPr/>
        <a:lstStyle/>
        <a:p>
          <a:r>
            <a:rPr lang="de-DE" err="1"/>
            <a:t>What</a:t>
          </a:r>
          <a:r>
            <a:rPr lang="de-DE"/>
            <a:t> </a:t>
          </a:r>
          <a:r>
            <a:rPr lang="de-DE" err="1"/>
            <a:t>it</a:t>
          </a:r>
          <a:r>
            <a:rPr lang="de-DE"/>
            <a:t> </a:t>
          </a:r>
          <a:r>
            <a:rPr lang="de-DE" err="1"/>
            <a:t>is</a:t>
          </a:r>
          <a:endParaRPr lang="de-DE"/>
        </a:p>
      </dgm:t>
    </dgm:pt>
    <dgm:pt modelId="{C0E7C4E0-A316-4CB1-BFBE-0370F084A3AD}" type="parTrans" cxnId="{44CDF869-7268-4CBF-BB41-77B1BC02C629}">
      <dgm:prSet/>
      <dgm:spPr/>
      <dgm:t>
        <a:bodyPr/>
        <a:lstStyle/>
        <a:p>
          <a:endParaRPr lang="de-DE"/>
        </a:p>
      </dgm:t>
    </dgm:pt>
    <dgm:pt modelId="{F69B42CE-80B5-404F-9CEB-A30CA1CB70FD}" type="sibTrans" cxnId="{44CDF869-7268-4CBF-BB41-77B1BC02C629}">
      <dgm:prSet/>
      <dgm:spPr/>
      <dgm:t>
        <a:bodyPr/>
        <a:lstStyle/>
        <a:p>
          <a:endParaRPr lang="de-DE"/>
        </a:p>
      </dgm:t>
    </dgm:pt>
    <dgm:pt modelId="{5F1DE8AF-954F-4CA2-AB1B-D1FCAD305195}">
      <dgm:prSet phldrT="[Text]"/>
      <dgm:spPr/>
      <dgm:t>
        <a:bodyPr/>
        <a:lstStyle/>
        <a:p>
          <a:r>
            <a:rPr lang="de-DE" dirty="0"/>
            <a:t>Only a code artifact that is taken care</a:t>
          </a:r>
        </a:p>
      </dgm:t>
    </dgm:pt>
    <dgm:pt modelId="{756FB976-FB92-4C3A-BFB7-A709FC9C0DC2}" type="parTrans" cxnId="{9F6D5857-CBEF-4050-BF58-9AB4DE4C0F8D}">
      <dgm:prSet/>
      <dgm:spPr/>
      <dgm:t>
        <a:bodyPr/>
        <a:lstStyle/>
        <a:p>
          <a:endParaRPr lang="de-DE"/>
        </a:p>
      </dgm:t>
    </dgm:pt>
    <dgm:pt modelId="{FDD7FEAD-B85A-4360-A32E-A79B94D4B28E}" type="sibTrans" cxnId="{9F6D5857-CBEF-4050-BF58-9AB4DE4C0F8D}">
      <dgm:prSet/>
      <dgm:spPr/>
      <dgm:t>
        <a:bodyPr/>
        <a:lstStyle/>
        <a:p>
          <a:endParaRPr lang="de-DE"/>
        </a:p>
      </dgm:t>
    </dgm:pt>
    <dgm:pt modelId="{18CF0425-715D-49F1-AA4E-AF4876FE5CFB}">
      <dgm:prSet phldrT="[Text]"/>
      <dgm:spPr/>
      <dgm:t>
        <a:bodyPr/>
        <a:lstStyle/>
        <a:p>
          <a:r>
            <a:rPr lang="de-DE" dirty="0"/>
            <a:t>Why it matters</a:t>
          </a:r>
        </a:p>
      </dgm:t>
    </dgm:pt>
    <dgm:pt modelId="{0FA98AA9-1E6B-42B6-B24F-10CA370D29C3}" type="parTrans" cxnId="{C938CE9D-D1CA-4E4B-BCD2-780B1D3162D6}">
      <dgm:prSet/>
      <dgm:spPr/>
      <dgm:t>
        <a:bodyPr/>
        <a:lstStyle/>
        <a:p>
          <a:endParaRPr lang="de-DE"/>
        </a:p>
      </dgm:t>
    </dgm:pt>
    <dgm:pt modelId="{8D2D21A9-74D3-441E-A627-F832B1740F1D}" type="sibTrans" cxnId="{C938CE9D-D1CA-4E4B-BCD2-780B1D3162D6}">
      <dgm:prSet/>
      <dgm:spPr/>
      <dgm:t>
        <a:bodyPr/>
        <a:lstStyle/>
        <a:p>
          <a:endParaRPr lang="de-DE"/>
        </a:p>
      </dgm:t>
    </dgm:pt>
    <dgm:pt modelId="{212409A1-97FA-49A1-B339-1D607DD7901D}">
      <dgm:prSet phldrT="[Text]"/>
      <dgm:spPr/>
      <dgm:t>
        <a:bodyPr/>
        <a:lstStyle/>
        <a:p>
          <a:r>
            <a:rPr lang="de-DE" dirty="0"/>
            <a:t>Part of Git Repo – enabling all its benefits, like versioning of infrastructure</a:t>
          </a:r>
        </a:p>
      </dgm:t>
    </dgm:pt>
    <dgm:pt modelId="{AEBE5CE0-BC30-402E-8DA8-E739A45F2559}" type="parTrans" cxnId="{527D691F-D398-41CB-9047-0DB3DCD4D3C0}">
      <dgm:prSet/>
      <dgm:spPr/>
      <dgm:t>
        <a:bodyPr/>
        <a:lstStyle/>
        <a:p>
          <a:endParaRPr lang="de-DE"/>
        </a:p>
      </dgm:t>
    </dgm:pt>
    <dgm:pt modelId="{BFAD96BC-B9D8-4597-AEFC-B9783F8DE2EA}" type="sibTrans" cxnId="{527D691F-D398-41CB-9047-0DB3DCD4D3C0}">
      <dgm:prSet/>
      <dgm:spPr/>
      <dgm:t>
        <a:bodyPr/>
        <a:lstStyle/>
        <a:p>
          <a:endParaRPr lang="de-DE"/>
        </a:p>
      </dgm:t>
    </dgm:pt>
    <dgm:pt modelId="{2EAA01D0-F1FE-4CA0-B14A-706DDC181B37}">
      <dgm:prSet phldrT="[Text]"/>
      <dgm:spPr/>
      <dgm:t>
        <a:bodyPr/>
        <a:lstStyle/>
        <a:p>
          <a:r>
            <a:rPr lang="de-DE" dirty="0"/>
            <a:t>Repeatable deployment for multiple stages (dev, qa, prod) and extensions (bugfixes etc.)</a:t>
          </a:r>
        </a:p>
      </dgm:t>
    </dgm:pt>
    <dgm:pt modelId="{1DDBA0EC-DD8A-4FA7-ADB3-7D4D1730EA11}" type="parTrans" cxnId="{C6EB8EC3-536A-40A2-8166-43D71EFB902D}">
      <dgm:prSet/>
      <dgm:spPr/>
      <dgm:t>
        <a:bodyPr/>
        <a:lstStyle/>
        <a:p>
          <a:endParaRPr lang="de-DE"/>
        </a:p>
      </dgm:t>
    </dgm:pt>
    <dgm:pt modelId="{AC2F8F5C-2F5D-472E-B676-39EC873F60AC}" type="sibTrans" cxnId="{C6EB8EC3-536A-40A2-8166-43D71EFB902D}">
      <dgm:prSet/>
      <dgm:spPr/>
      <dgm:t>
        <a:bodyPr/>
        <a:lstStyle/>
        <a:p>
          <a:endParaRPr lang="de-DE"/>
        </a:p>
      </dgm:t>
    </dgm:pt>
    <dgm:pt modelId="{405F5289-15F3-4776-AA0F-5A60E1F07B09}">
      <dgm:prSet phldrT="[Text]"/>
      <dgm:spPr/>
      <dgm:t>
        <a:bodyPr/>
        <a:lstStyle/>
        <a:p>
          <a:r>
            <a:rPr lang="de-DE" dirty="0"/>
            <a:t>Manage infrastructure similar to software</a:t>
          </a:r>
        </a:p>
      </dgm:t>
    </dgm:pt>
    <dgm:pt modelId="{59B40451-1FB8-41F0-8D85-FC7FCF1C5013}" type="parTrans" cxnId="{9DC74B6E-7850-46BA-BC10-4AE86E8444F4}">
      <dgm:prSet/>
      <dgm:spPr/>
      <dgm:t>
        <a:bodyPr/>
        <a:lstStyle/>
        <a:p>
          <a:endParaRPr lang="de-DE"/>
        </a:p>
      </dgm:t>
    </dgm:pt>
    <dgm:pt modelId="{73C48B8E-4FF8-45B6-A107-C74E288471A8}" type="sibTrans" cxnId="{9DC74B6E-7850-46BA-BC10-4AE86E8444F4}">
      <dgm:prSet/>
      <dgm:spPr/>
      <dgm:t>
        <a:bodyPr/>
        <a:lstStyle/>
        <a:p>
          <a:endParaRPr lang="de-DE"/>
        </a:p>
      </dgm:t>
    </dgm:pt>
    <dgm:pt modelId="{50F00409-B0E7-4599-8320-75E594D1D09C}">
      <dgm:prSet phldrT="[Text]"/>
      <dgm:spPr/>
      <dgm:t>
        <a:bodyPr/>
        <a:lstStyle/>
        <a:p>
          <a:r>
            <a:rPr lang="en-US" dirty="0"/>
            <a:t>Infrastructure as Code makes DevOps possible since it lays the foundation for common practices such as version control, code review, continuous integration and automated testing.</a:t>
          </a:r>
          <a:endParaRPr lang="de-DE" dirty="0"/>
        </a:p>
      </dgm:t>
    </dgm:pt>
    <dgm:pt modelId="{9A6E7412-28DC-4510-AA39-273C8B1A8FBE}" type="parTrans" cxnId="{2F5784A4-C225-467C-946A-E92134F94AFC}">
      <dgm:prSet/>
      <dgm:spPr/>
      <dgm:t>
        <a:bodyPr/>
        <a:lstStyle/>
        <a:p>
          <a:endParaRPr lang="de-DE"/>
        </a:p>
      </dgm:t>
    </dgm:pt>
    <dgm:pt modelId="{860B6A92-4FB5-443E-8157-4A323DD994C3}" type="sibTrans" cxnId="{2F5784A4-C225-467C-946A-E92134F94AFC}">
      <dgm:prSet/>
      <dgm:spPr/>
      <dgm:t>
        <a:bodyPr/>
        <a:lstStyle/>
        <a:p>
          <a:endParaRPr lang="de-DE"/>
        </a:p>
      </dgm:t>
    </dgm:pt>
    <dgm:pt modelId="{D1A0F10A-9596-4CB7-B6EC-2A9612C98D50}">
      <dgm:prSet/>
      <dgm:spPr/>
      <dgm:t>
        <a:bodyPr/>
        <a:lstStyle/>
        <a:p>
          <a:endParaRPr lang="de-DE" dirty="0"/>
        </a:p>
      </dgm:t>
    </dgm:pt>
    <dgm:pt modelId="{0BE7FD1F-F2B9-4F55-8CBD-7A95E7CE1B4A}" type="parTrans" cxnId="{3E353979-50F3-4B1A-B634-47C6DC649F59}">
      <dgm:prSet/>
      <dgm:spPr/>
      <dgm:t>
        <a:bodyPr/>
        <a:lstStyle/>
        <a:p>
          <a:endParaRPr lang="de-DE"/>
        </a:p>
      </dgm:t>
    </dgm:pt>
    <dgm:pt modelId="{1F5FBFC5-0271-43E8-996D-A09E94631402}" type="sibTrans" cxnId="{3E353979-50F3-4B1A-B634-47C6DC649F59}">
      <dgm:prSet/>
      <dgm:spPr/>
      <dgm:t>
        <a:bodyPr/>
        <a:lstStyle/>
        <a:p>
          <a:endParaRPr lang="de-DE"/>
        </a:p>
      </dgm:t>
    </dgm:pt>
    <dgm:pt modelId="{0642B55F-083F-4100-BE8D-68DCE2B49AAE}">
      <dgm:prSet phldrT="[Text]"/>
      <dgm:spPr/>
      <dgm:t>
        <a:bodyPr/>
        <a:lstStyle/>
        <a:p>
          <a:r>
            <a:rPr lang="de-DE" dirty="0"/>
            <a:t>Infrastructure written as machine-readable definition files</a:t>
          </a:r>
        </a:p>
      </dgm:t>
    </dgm:pt>
    <dgm:pt modelId="{4D1F9D62-E173-4C9A-9515-4BFE50D4BBD3}" type="parTrans" cxnId="{D73389A9-E0DF-4CBE-BA1A-8967619CB529}">
      <dgm:prSet/>
      <dgm:spPr/>
      <dgm:t>
        <a:bodyPr/>
        <a:lstStyle/>
        <a:p>
          <a:endParaRPr lang="de-DE"/>
        </a:p>
      </dgm:t>
    </dgm:pt>
    <dgm:pt modelId="{3ED51C7A-9805-41FF-93DB-5BA067F21AE8}" type="sibTrans" cxnId="{D73389A9-E0DF-4CBE-BA1A-8967619CB529}">
      <dgm:prSet/>
      <dgm:spPr/>
      <dgm:t>
        <a:bodyPr/>
        <a:lstStyle/>
        <a:p>
          <a:endParaRPr lang="de-DE"/>
        </a:p>
      </dgm:t>
    </dgm:pt>
    <dgm:pt modelId="{F96AF1B4-A3A1-4BA7-AE69-0B796BD04587}">
      <dgm:prSet phldrT="[Text]"/>
      <dgm:spPr/>
      <dgm:t>
        <a:bodyPr/>
        <a:lstStyle/>
        <a:p>
          <a:r>
            <a:rPr lang="de-DE" dirty="0"/>
            <a:t>Applying full software engineering practices to manage changes in a safe way</a:t>
          </a:r>
        </a:p>
      </dgm:t>
    </dgm:pt>
    <dgm:pt modelId="{ABB6483F-4557-41DE-B30A-FB5C8EB72627}" type="parTrans" cxnId="{21CAC7B7-9F5E-4FDB-AC6C-4D0C99C77279}">
      <dgm:prSet/>
      <dgm:spPr/>
      <dgm:t>
        <a:bodyPr/>
        <a:lstStyle/>
        <a:p>
          <a:endParaRPr lang="de-DE"/>
        </a:p>
      </dgm:t>
    </dgm:pt>
    <dgm:pt modelId="{A0AF92E5-7A61-4F81-8F89-51EE02DFB5BB}" type="sibTrans" cxnId="{21CAC7B7-9F5E-4FDB-AC6C-4D0C99C77279}">
      <dgm:prSet/>
      <dgm:spPr/>
      <dgm:t>
        <a:bodyPr/>
        <a:lstStyle/>
        <a:p>
          <a:endParaRPr lang="de-DE"/>
        </a:p>
      </dgm:t>
    </dgm:pt>
    <dgm:pt modelId="{72D32BE7-F39F-4F92-9518-4526DDB123DE}">
      <dgm:prSet phldrT="[Text]"/>
      <dgm:spPr/>
      <dgm:t>
        <a:bodyPr/>
        <a:lstStyle/>
        <a:p>
          <a:r>
            <a:rPr lang="de-DE" dirty="0"/>
            <a:t>Solves the environment drift problem</a:t>
          </a:r>
        </a:p>
      </dgm:t>
    </dgm:pt>
    <dgm:pt modelId="{1188A390-7539-4637-A7C0-52DDCD8CD234}" type="parTrans" cxnId="{4BF7AB14-8C97-42A0-BEE2-7B403BF0AC1D}">
      <dgm:prSet/>
      <dgm:spPr/>
      <dgm:t>
        <a:bodyPr/>
        <a:lstStyle/>
        <a:p>
          <a:endParaRPr lang="de-DE"/>
        </a:p>
      </dgm:t>
    </dgm:pt>
    <dgm:pt modelId="{32D0D87F-0926-4F51-A8D6-3936F712343A}" type="sibTrans" cxnId="{4BF7AB14-8C97-42A0-BEE2-7B403BF0AC1D}">
      <dgm:prSet/>
      <dgm:spPr/>
      <dgm:t>
        <a:bodyPr/>
        <a:lstStyle/>
        <a:p>
          <a:endParaRPr lang="de-DE"/>
        </a:p>
      </dgm:t>
    </dgm:pt>
    <dgm:pt modelId="{B76F4AFD-5211-4D5E-A9CD-158CD88EFD5E}">
      <dgm:prSet phldrT="[Text]"/>
      <dgm:spPr/>
      <dgm:t>
        <a:bodyPr/>
        <a:lstStyle/>
        <a:p>
          <a:r>
            <a:rPr lang="en-US"/>
            <a:t>DevOps teams can work together with a unified set of practices and tools to deliver applications and their supporting infrastructure rapidly, reliably, and at scale</a:t>
          </a:r>
          <a:endParaRPr lang="de-DE"/>
        </a:p>
      </dgm:t>
    </dgm:pt>
    <dgm:pt modelId="{0C7DF5A2-296B-4403-95D4-F8A84E070B10}" type="parTrans" cxnId="{166755C7-C684-44EF-B7F4-79D320368929}">
      <dgm:prSet/>
      <dgm:spPr/>
      <dgm:t>
        <a:bodyPr/>
        <a:lstStyle/>
        <a:p>
          <a:endParaRPr lang="de-DE"/>
        </a:p>
      </dgm:t>
    </dgm:pt>
    <dgm:pt modelId="{27CC5713-5D85-4C7D-8C08-ECCAF18E821F}" type="sibTrans" cxnId="{166755C7-C684-44EF-B7F4-79D320368929}">
      <dgm:prSet/>
      <dgm:spPr/>
      <dgm:t>
        <a:bodyPr/>
        <a:lstStyle/>
        <a:p>
          <a:endParaRPr lang="de-DE"/>
        </a:p>
      </dgm:t>
    </dgm:pt>
    <dgm:pt modelId="{55BD6260-573F-4CEA-B872-A8077EFFEEFA}" type="pres">
      <dgm:prSet presAssocID="{7B349C06-AD02-4619-A74B-B49574A59251}" presName="linear" presStyleCnt="0">
        <dgm:presLayoutVars>
          <dgm:dir/>
          <dgm:animLvl val="lvl"/>
          <dgm:resizeHandles val="exact"/>
        </dgm:presLayoutVars>
      </dgm:prSet>
      <dgm:spPr/>
    </dgm:pt>
    <dgm:pt modelId="{99A713FA-1FF0-4B4D-8A97-C33C6BF6B064}" type="pres">
      <dgm:prSet presAssocID="{30A31089-45D6-42D6-AD16-D75044C3323D}" presName="parentLin" presStyleCnt="0"/>
      <dgm:spPr/>
    </dgm:pt>
    <dgm:pt modelId="{C996404E-1203-4E2D-9E0B-C21961C55090}" type="pres">
      <dgm:prSet presAssocID="{30A31089-45D6-42D6-AD16-D75044C3323D}" presName="parentLeftMargin" presStyleLbl="node1" presStyleIdx="0" presStyleCnt="2"/>
      <dgm:spPr/>
    </dgm:pt>
    <dgm:pt modelId="{4F167934-13C9-4EE4-A40C-E34B223D2D11}" type="pres">
      <dgm:prSet presAssocID="{30A31089-45D6-42D6-AD16-D75044C3323D}" presName="parentText" presStyleLbl="node1" presStyleIdx="0" presStyleCnt="2">
        <dgm:presLayoutVars>
          <dgm:chMax val="0"/>
          <dgm:bulletEnabled val="1"/>
        </dgm:presLayoutVars>
      </dgm:prSet>
      <dgm:spPr/>
    </dgm:pt>
    <dgm:pt modelId="{F450B0FA-EFCF-4B07-B67B-D0ECB37211B8}" type="pres">
      <dgm:prSet presAssocID="{30A31089-45D6-42D6-AD16-D75044C3323D}" presName="negativeSpace" presStyleCnt="0"/>
      <dgm:spPr/>
    </dgm:pt>
    <dgm:pt modelId="{8EF0E7DC-E502-404E-A5FC-A6E30D18CC1C}" type="pres">
      <dgm:prSet presAssocID="{30A31089-45D6-42D6-AD16-D75044C3323D}" presName="childText" presStyleLbl="conFgAcc1" presStyleIdx="0" presStyleCnt="2">
        <dgm:presLayoutVars>
          <dgm:bulletEnabled val="1"/>
        </dgm:presLayoutVars>
      </dgm:prSet>
      <dgm:spPr/>
    </dgm:pt>
    <dgm:pt modelId="{650540BD-CAC5-48AC-AE1A-74CF6E945BC8}" type="pres">
      <dgm:prSet presAssocID="{F69B42CE-80B5-404F-9CEB-A30CA1CB70FD}" presName="spaceBetweenRectangles" presStyleCnt="0"/>
      <dgm:spPr/>
    </dgm:pt>
    <dgm:pt modelId="{09F3A4C7-32D9-4E85-9C2C-178D8BE6B668}" type="pres">
      <dgm:prSet presAssocID="{18CF0425-715D-49F1-AA4E-AF4876FE5CFB}" presName="parentLin" presStyleCnt="0"/>
      <dgm:spPr/>
    </dgm:pt>
    <dgm:pt modelId="{B4970481-F450-41D5-90E9-D32B26AA7D6A}" type="pres">
      <dgm:prSet presAssocID="{18CF0425-715D-49F1-AA4E-AF4876FE5CFB}" presName="parentLeftMargin" presStyleLbl="node1" presStyleIdx="0" presStyleCnt="2"/>
      <dgm:spPr/>
    </dgm:pt>
    <dgm:pt modelId="{62C19B9F-BDA1-4112-80B9-AEE1294B446C}" type="pres">
      <dgm:prSet presAssocID="{18CF0425-715D-49F1-AA4E-AF4876FE5CFB}" presName="parentText" presStyleLbl="node1" presStyleIdx="1" presStyleCnt="2">
        <dgm:presLayoutVars>
          <dgm:chMax val="0"/>
          <dgm:bulletEnabled val="1"/>
        </dgm:presLayoutVars>
      </dgm:prSet>
      <dgm:spPr/>
    </dgm:pt>
    <dgm:pt modelId="{E8B186E2-7F65-438B-9A42-721315138361}" type="pres">
      <dgm:prSet presAssocID="{18CF0425-715D-49F1-AA4E-AF4876FE5CFB}" presName="negativeSpace" presStyleCnt="0"/>
      <dgm:spPr/>
    </dgm:pt>
    <dgm:pt modelId="{88454186-107D-4CCB-BD0D-A255CFCC9C61}" type="pres">
      <dgm:prSet presAssocID="{18CF0425-715D-49F1-AA4E-AF4876FE5CFB}" presName="childText" presStyleLbl="conFgAcc1" presStyleIdx="1" presStyleCnt="2" custLinFactNeighborX="-18473" custLinFactNeighborY="-14940">
        <dgm:presLayoutVars>
          <dgm:bulletEnabled val="1"/>
        </dgm:presLayoutVars>
      </dgm:prSet>
      <dgm:spPr/>
    </dgm:pt>
  </dgm:ptLst>
  <dgm:cxnLst>
    <dgm:cxn modelId="{33C0100C-F519-4CE5-9F92-E6F0D176D3AA}" type="presOf" srcId="{0642B55F-083F-4100-BE8D-68DCE2B49AAE}" destId="{8EF0E7DC-E502-404E-A5FC-A6E30D18CC1C}" srcOrd="0" destOrd="1" presId="urn:microsoft.com/office/officeart/2005/8/layout/list1"/>
    <dgm:cxn modelId="{EA634614-B87A-4AAF-813E-ACC58013A36C}" type="presOf" srcId="{30A31089-45D6-42D6-AD16-D75044C3323D}" destId="{C996404E-1203-4E2D-9E0B-C21961C55090}" srcOrd="0" destOrd="0" presId="urn:microsoft.com/office/officeart/2005/8/layout/list1"/>
    <dgm:cxn modelId="{4BF7AB14-8C97-42A0-BEE2-7B403BF0AC1D}" srcId="{18CF0425-715D-49F1-AA4E-AF4876FE5CFB}" destId="{72D32BE7-F39F-4F92-9518-4526DDB123DE}" srcOrd="0" destOrd="0" parTransId="{1188A390-7539-4637-A7C0-52DDCD8CD234}" sibTransId="{32D0D87F-0926-4F51-A8D6-3936F712343A}"/>
    <dgm:cxn modelId="{633B5A18-FAD3-4DBF-8C85-9E801C56C386}" type="presOf" srcId="{72D32BE7-F39F-4F92-9518-4526DDB123DE}" destId="{88454186-107D-4CCB-BD0D-A255CFCC9C61}" srcOrd="0" destOrd="0" presId="urn:microsoft.com/office/officeart/2005/8/layout/list1"/>
    <dgm:cxn modelId="{527D691F-D398-41CB-9047-0DB3DCD4D3C0}" srcId="{405F5289-15F3-4776-AA0F-5A60E1F07B09}" destId="{212409A1-97FA-49A1-B339-1D607DD7901D}" srcOrd="2" destOrd="0" parTransId="{AEBE5CE0-BC30-402E-8DA8-E739A45F2559}" sibTransId="{BFAD96BC-B9D8-4597-AEFC-B9783F8DE2EA}"/>
    <dgm:cxn modelId="{AF32D320-F75B-4900-9628-650AB070A669}" type="presOf" srcId="{5F1DE8AF-954F-4CA2-AB1B-D1FCAD305195}" destId="{8EF0E7DC-E502-404E-A5FC-A6E30D18CC1C}" srcOrd="0" destOrd="2" presId="urn:microsoft.com/office/officeart/2005/8/layout/list1"/>
    <dgm:cxn modelId="{CB57A160-E5AB-4F99-B105-C0CA1ECF1598}" type="presOf" srcId="{212409A1-97FA-49A1-B339-1D607DD7901D}" destId="{8EF0E7DC-E502-404E-A5FC-A6E30D18CC1C}" srcOrd="0" destOrd="3" presId="urn:microsoft.com/office/officeart/2005/8/layout/list1"/>
    <dgm:cxn modelId="{786E7C65-312B-4FE4-9770-3C998DBCFC56}" type="presOf" srcId="{18CF0425-715D-49F1-AA4E-AF4876FE5CFB}" destId="{B4970481-F450-41D5-90E9-D32B26AA7D6A}" srcOrd="0" destOrd="0" presId="urn:microsoft.com/office/officeart/2005/8/layout/list1"/>
    <dgm:cxn modelId="{44CDF869-7268-4CBF-BB41-77B1BC02C629}" srcId="{7B349C06-AD02-4619-A74B-B49574A59251}" destId="{30A31089-45D6-42D6-AD16-D75044C3323D}" srcOrd="0" destOrd="0" parTransId="{C0E7C4E0-A316-4CB1-BFBE-0370F084A3AD}" sibTransId="{F69B42CE-80B5-404F-9CEB-A30CA1CB70FD}"/>
    <dgm:cxn modelId="{9DC74B6E-7850-46BA-BC10-4AE86E8444F4}" srcId="{30A31089-45D6-42D6-AD16-D75044C3323D}" destId="{405F5289-15F3-4776-AA0F-5A60E1F07B09}" srcOrd="0" destOrd="0" parTransId="{59B40451-1FB8-41F0-8D85-FC7FCF1C5013}" sibTransId="{73C48B8E-4FF8-45B6-A107-C74E288471A8}"/>
    <dgm:cxn modelId="{5DB74D72-96F8-43E1-A5F4-41AB8D57E76D}" type="presOf" srcId="{405F5289-15F3-4776-AA0F-5A60E1F07B09}" destId="{8EF0E7DC-E502-404E-A5FC-A6E30D18CC1C}" srcOrd="0" destOrd="0" presId="urn:microsoft.com/office/officeart/2005/8/layout/list1"/>
    <dgm:cxn modelId="{B8219B72-AF9E-49EF-BF0F-4D93CF0FD6EF}" type="presOf" srcId="{F96AF1B4-A3A1-4BA7-AE69-0B796BD04587}" destId="{8EF0E7DC-E502-404E-A5FC-A6E30D18CC1C}" srcOrd="0" destOrd="5" presId="urn:microsoft.com/office/officeart/2005/8/layout/list1"/>
    <dgm:cxn modelId="{3809ED55-54A3-4CCB-89D1-40DE896DB819}" type="presOf" srcId="{30A31089-45D6-42D6-AD16-D75044C3323D}" destId="{4F167934-13C9-4EE4-A40C-E34B223D2D11}" srcOrd="1" destOrd="0" presId="urn:microsoft.com/office/officeart/2005/8/layout/list1"/>
    <dgm:cxn modelId="{9F6D5857-CBEF-4050-BF58-9AB4DE4C0F8D}" srcId="{405F5289-15F3-4776-AA0F-5A60E1F07B09}" destId="{5F1DE8AF-954F-4CA2-AB1B-D1FCAD305195}" srcOrd="1" destOrd="0" parTransId="{756FB976-FB92-4C3A-BFB7-A709FC9C0DC2}" sibTransId="{FDD7FEAD-B85A-4360-A32E-A79B94D4B28E}"/>
    <dgm:cxn modelId="{3E353979-50F3-4B1A-B634-47C6DC649F59}" srcId="{18CF0425-715D-49F1-AA4E-AF4876FE5CFB}" destId="{D1A0F10A-9596-4CB7-B6EC-2A9612C98D50}" srcOrd="3" destOrd="0" parTransId="{0BE7FD1F-F2B9-4F55-8CBD-7A95E7CE1B4A}" sibTransId="{1F5FBFC5-0271-43E8-996D-A09E94631402}"/>
    <dgm:cxn modelId="{9B738097-4F58-4805-9801-B671F73E6E20}" type="presOf" srcId="{18CF0425-715D-49F1-AA4E-AF4876FE5CFB}" destId="{62C19B9F-BDA1-4112-80B9-AEE1294B446C}" srcOrd="1" destOrd="0" presId="urn:microsoft.com/office/officeart/2005/8/layout/list1"/>
    <dgm:cxn modelId="{C938CE9D-D1CA-4E4B-BCD2-780B1D3162D6}" srcId="{7B349C06-AD02-4619-A74B-B49574A59251}" destId="{18CF0425-715D-49F1-AA4E-AF4876FE5CFB}" srcOrd="1" destOrd="0" parTransId="{0FA98AA9-1E6B-42B6-B24F-10CA370D29C3}" sibTransId="{8D2D21A9-74D3-441E-A627-F832B1740F1D}"/>
    <dgm:cxn modelId="{FEDF4FA0-D188-4D10-BF0F-E5325F1C2356}" type="presOf" srcId="{B76F4AFD-5211-4D5E-A9CD-158CD88EFD5E}" destId="{88454186-107D-4CCB-BD0D-A255CFCC9C61}" srcOrd="0" destOrd="2" presId="urn:microsoft.com/office/officeart/2005/8/layout/list1"/>
    <dgm:cxn modelId="{EF8FF6A3-8468-48A8-BBDC-039F80AD2D19}" type="presOf" srcId="{7B349C06-AD02-4619-A74B-B49574A59251}" destId="{55BD6260-573F-4CEA-B872-A8077EFFEEFA}" srcOrd="0" destOrd="0" presId="urn:microsoft.com/office/officeart/2005/8/layout/list1"/>
    <dgm:cxn modelId="{2F5784A4-C225-467C-946A-E92134F94AFC}" srcId="{18CF0425-715D-49F1-AA4E-AF4876FE5CFB}" destId="{50F00409-B0E7-4599-8320-75E594D1D09C}" srcOrd="1" destOrd="0" parTransId="{9A6E7412-28DC-4510-AA39-273C8B1A8FBE}" sibTransId="{860B6A92-4FB5-443E-8157-4A323DD994C3}"/>
    <dgm:cxn modelId="{D73389A9-E0DF-4CBE-BA1A-8967619CB529}" srcId="{405F5289-15F3-4776-AA0F-5A60E1F07B09}" destId="{0642B55F-083F-4100-BE8D-68DCE2B49AAE}" srcOrd="0" destOrd="0" parTransId="{4D1F9D62-E173-4C9A-9515-4BFE50D4BBD3}" sibTransId="{3ED51C7A-9805-41FF-93DB-5BA067F21AE8}"/>
    <dgm:cxn modelId="{D5D9E1AC-A694-4883-BC58-C8D6F69CF99F}" type="presOf" srcId="{50F00409-B0E7-4599-8320-75E594D1D09C}" destId="{88454186-107D-4CCB-BD0D-A255CFCC9C61}" srcOrd="0" destOrd="1" presId="urn:microsoft.com/office/officeart/2005/8/layout/list1"/>
    <dgm:cxn modelId="{AEB76FB2-4F0A-4E72-99CB-E167354C21D2}" type="presOf" srcId="{2EAA01D0-F1FE-4CA0-B14A-706DDC181B37}" destId="{8EF0E7DC-E502-404E-A5FC-A6E30D18CC1C}" srcOrd="0" destOrd="4" presId="urn:microsoft.com/office/officeart/2005/8/layout/list1"/>
    <dgm:cxn modelId="{21CAC7B7-9F5E-4FDB-AC6C-4D0C99C77279}" srcId="{30A31089-45D6-42D6-AD16-D75044C3323D}" destId="{F96AF1B4-A3A1-4BA7-AE69-0B796BD04587}" srcOrd="2" destOrd="0" parTransId="{ABB6483F-4557-41DE-B30A-FB5C8EB72627}" sibTransId="{A0AF92E5-7A61-4F81-8F89-51EE02DFB5BB}"/>
    <dgm:cxn modelId="{C6EB8EC3-536A-40A2-8166-43D71EFB902D}" srcId="{30A31089-45D6-42D6-AD16-D75044C3323D}" destId="{2EAA01D0-F1FE-4CA0-B14A-706DDC181B37}" srcOrd="1" destOrd="0" parTransId="{1DDBA0EC-DD8A-4FA7-ADB3-7D4D1730EA11}" sibTransId="{AC2F8F5C-2F5D-472E-B676-39EC873F60AC}"/>
    <dgm:cxn modelId="{166755C7-C684-44EF-B7F4-79D320368929}" srcId="{18CF0425-715D-49F1-AA4E-AF4876FE5CFB}" destId="{B76F4AFD-5211-4D5E-A9CD-158CD88EFD5E}" srcOrd="2" destOrd="0" parTransId="{0C7DF5A2-296B-4403-95D4-F8A84E070B10}" sibTransId="{27CC5713-5D85-4C7D-8C08-ECCAF18E821F}"/>
    <dgm:cxn modelId="{1B4BBBCF-3BF1-403F-AED3-875EDB24843E}" type="presOf" srcId="{D1A0F10A-9596-4CB7-B6EC-2A9612C98D50}" destId="{88454186-107D-4CCB-BD0D-A255CFCC9C61}" srcOrd="0" destOrd="3" presId="urn:microsoft.com/office/officeart/2005/8/layout/list1"/>
    <dgm:cxn modelId="{85F72B11-E2CA-498D-AFAB-2A7CBA236C2D}" type="presParOf" srcId="{55BD6260-573F-4CEA-B872-A8077EFFEEFA}" destId="{99A713FA-1FF0-4B4D-8A97-C33C6BF6B064}" srcOrd="0" destOrd="0" presId="urn:microsoft.com/office/officeart/2005/8/layout/list1"/>
    <dgm:cxn modelId="{A6F8AD7E-D7F2-424C-9639-38C6F7977F35}" type="presParOf" srcId="{99A713FA-1FF0-4B4D-8A97-C33C6BF6B064}" destId="{C996404E-1203-4E2D-9E0B-C21961C55090}" srcOrd="0" destOrd="0" presId="urn:microsoft.com/office/officeart/2005/8/layout/list1"/>
    <dgm:cxn modelId="{64AE5756-AC40-4E2C-BEAF-09B26620115C}" type="presParOf" srcId="{99A713FA-1FF0-4B4D-8A97-C33C6BF6B064}" destId="{4F167934-13C9-4EE4-A40C-E34B223D2D11}" srcOrd="1" destOrd="0" presId="urn:microsoft.com/office/officeart/2005/8/layout/list1"/>
    <dgm:cxn modelId="{C5EC34F1-3D05-4571-9E7E-FE6B6F049AE2}" type="presParOf" srcId="{55BD6260-573F-4CEA-B872-A8077EFFEEFA}" destId="{F450B0FA-EFCF-4B07-B67B-D0ECB37211B8}" srcOrd="1" destOrd="0" presId="urn:microsoft.com/office/officeart/2005/8/layout/list1"/>
    <dgm:cxn modelId="{3BE68181-D4C0-422F-AA5A-4B8AADB67A50}" type="presParOf" srcId="{55BD6260-573F-4CEA-B872-A8077EFFEEFA}" destId="{8EF0E7DC-E502-404E-A5FC-A6E30D18CC1C}" srcOrd="2" destOrd="0" presId="urn:microsoft.com/office/officeart/2005/8/layout/list1"/>
    <dgm:cxn modelId="{5719E65C-C3C7-4BE8-83DF-FB879413FAAF}" type="presParOf" srcId="{55BD6260-573F-4CEA-B872-A8077EFFEEFA}" destId="{650540BD-CAC5-48AC-AE1A-74CF6E945BC8}" srcOrd="3" destOrd="0" presId="urn:microsoft.com/office/officeart/2005/8/layout/list1"/>
    <dgm:cxn modelId="{F219C65B-0872-4409-87F5-2BDF92DDC0E0}" type="presParOf" srcId="{55BD6260-573F-4CEA-B872-A8077EFFEEFA}" destId="{09F3A4C7-32D9-4E85-9C2C-178D8BE6B668}" srcOrd="4" destOrd="0" presId="urn:microsoft.com/office/officeart/2005/8/layout/list1"/>
    <dgm:cxn modelId="{92617DB9-56C7-457C-85EC-C37C64C73C5D}" type="presParOf" srcId="{09F3A4C7-32D9-4E85-9C2C-178D8BE6B668}" destId="{B4970481-F450-41D5-90E9-D32B26AA7D6A}" srcOrd="0" destOrd="0" presId="urn:microsoft.com/office/officeart/2005/8/layout/list1"/>
    <dgm:cxn modelId="{CB43E7E1-4F3D-46E2-9453-6973DA92E334}" type="presParOf" srcId="{09F3A4C7-32D9-4E85-9C2C-178D8BE6B668}" destId="{62C19B9F-BDA1-4112-80B9-AEE1294B446C}" srcOrd="1" destOrd="0" presId="urn:microsoft.com/office/officeart/2005/8/layout/list1"/>
    <dgm:cxn modelId="{4E23A081-D7B0-47E7-B971-B5D2C9FAA7F5}" type="presParOf" srcId="{55BD6260-573F-4CEA-B872-A8077EFFEEFA}" destId="{E8B186E2-7F65-438B-9A42-721315138361}" srcOrd="5" destOrd="0" presId="urn:microsoft.com/office/officeart/2005/8/layout/list1"/>
    <dgm:cxn modelId="{7CEB63F9-52C4-4058-9872-E0A5FC5D4C73}" type="presParOf" srcId="{55BD6260-573F-4CEA-B872-A8077EFFEEFA}" destId="{88454186-107D-4CCB-BD0D-A255CFCC9C6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5F940-1C32-4A46-A4BF-CB0DD4EA5E2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AU"/>
        </a:p>
      </dgm:t>
    </dgm:pt>
    <dgm:pt modelId="{0C0437C8-E928-4EC0-9183-75F35BCBF6F6}">
      <dgm:prSet phldrT="[Text]"/>
      <dgm:spPr/>
      <dgm:t>
        <a:bodyPr/>
        <a:lstStyle/>
        <a:p>
          <a:r>
            <a:rPr lang="en-AU" dirty="0"/>
            <a:t>Imperative</a:t>
          </a:r>
        </a:p>
      </dgm:t>
    </dgm:pt>
    <dgm:pt modelId="{FF31921B-FF27-46AE-BE65-FCD066EF3948}" type="parTrans" cxnId="{6E9AA468-AFE8-446C-95B6-9B23839B7C7D}">
      <dgm:prSet/>
      <dgm:spPr/>
      <dgm:t>
        <a:bodyPr/>
        <a:lstStyle/>
        <a:p>
          <a:endParaRPr lang="en-AU"/>
        </a:p>
      </dgm:t>
    </dgm:pt>
    <dgm:pt modelId="{904866E1-DDE6-46A6-828F-7CCDE7274DC8}" type="sibTrans" cxnId="{6E9AA468-AFE8-446C-95B6-9B23839B7C7D}">
      <dgm:prSet/>
      <dgm:spPr/>
      <dgm:t>
        <a:bodyPr/>
        <a:lstStyle/>
        <a:p>
          <a:endParaRPr lang="en-AU"/>
        </a:p>
      </dgm:t>
    </dgm:pt>
    <dgm:pt modelId="{DE867A4D-69A6-4488-A05B-C38964B44DA0}">
      <dgm:prSet phldrT="[Text]"/>
      <dgm:spPr/>
      <dgm:t>
        <a:bodyPr/>
        <a:lstStyle/>
        <a:p>
          <a:r>
            <a:rPr lang="en-AU" dirty="0"/>
            <a:t>Tell the system </a:t>
          </a:r>
          <a:r>
            <a:rPr lang="en-AU" b="1" dirty="0"/>
            <a:t>HOW </a:t>
          </a:r>
          <a:r>
            <a:rPr lang="en-AU" b="0" dirty="0"/>
            <a:t>to do something – every step of the way</a:t>
          </a:r>
          <a:endParaRPr lang="en-AU" dirty="0"/>
        </a:p>
      </dgm:t>
    </dgm:pt>
    <dgm:pt modelId="{C4BFDCC2-3EDF-487C-86B7-A7BA74738742}" type="parTrans" cxnId="{586C27EA-C999-4296-9CFE-566663723036}">
      <dgm:prSet/>
      <dgm:spPr/>
      <dgm:t>
        <a:bodyPr/>
        <a:lstStyle/>
        <a:p>
          <a:endParaRPr lang="en-AU"/>
        </a:p>
      </dgm:t>
    </dgm:pt>
    <dgm:pt modelId="{25A48F43-CBA4-45F1-9555-0045067BE25B}" type="sibTrans" cxnId="{586C27EA-C999-4296-9CFE-566663723036}">
      <dgm:prSet/>
      <dgm:spPr/>
      <dgm:t>
        <a:bodyPr/>
        <a:lstStyle/>
        <a:p>
          <a:endParaRPr lang="en-AU"/>
        </a:p>
      </dgm:t>
    </dgm:pt>
    <dgm:pt modelId="{01BE7F35-9009-4B7C-9D1C-049D432E1CEC}">
      <dgm:prSet phldrT="[Text]"/>
      <dgm:spPr/>
      <dgm:t>
        <a:bodyPr/>
        <a:lstStyle/>
        <a:p>
          <a:r>
            <a:rPr lang="en-AU" dirty="0"/>
            <a:t>Example: Azure CLI, Azure PowerShell</a:t>
          </a:r>
        </a:p>
      </dgm:t>
    </dgm:pt>
    <dgm:pt modelId="{249B1BB4-B4EC-48E7-8340-51D509FA1B64}" type="parTrans" cxnId="{9AC995E7-74E4-43B0-B9BB-4E74E7FB1EB5}">
      <dgm:prSet/>
      <dgm:spPr/>
      <dgm:t>
        <a:bodyPr/>
        <a:lstStyle/>
        <a:p>
          <a:endParaRPr lang="en-AU"/>
        </a:p>
      </dgm:t>
    </dgm:pt>
    <dgm:pt modelId="{408FB0AA-99EB-4200-BC3F-39C42B8BDEF4}" type="sibTrans" cxnId="{9AC995E7-74E4-43B0-B9BB-4E74E7FB1EB5}">
      <dgm:prSet/>
      <dgm:spPr/>
      <dgm:t>
        <a:bodyPr/>
        <a:lstStyle/>
        <a:p>
          <a:endParaRPr lang="en-AU"/>
        </a:p>
      </dgm:t>
    </dgm:pt>
    <dgm:pt modelId="{42EAE1DB-C5F7-48D6-B757-523B3C1AA3F5}">
      <dgm:prSet phldrT="[Text]"/>
      <dgm:spPr/>
      <dgm:t>
        <a:bodyPr/>
        <a:lstStyle/>
        <a:p>
          <a:r>
            <a:rPr lang="en-AU" dirty="0"/>
            <a:t>Declarative</a:t>
          </a:r>
        </a:p>
      </dgm:t>
    </dgm:pt>
    <dgm:pt modelId="{6D108839-7483-4CDB-A7C0-C7A61ACBCCFA}" type="parTrans" cxnId="{FC192A06-064D-4E24-954B-CCA263E659FE}">
      <dgm:prSet/>
      <dgm:spPr/>
      <dgm:t>
        <a:bodyPr/>
        <a:lstStyle/>
        <a:p>
          <a:endParaRPr lang="en-AU"/>
        </a:p>
      </dgm:t>
    </dgm:pt>
    <dgm:pt modelId="{106D05CD-EDC6-49C4-A3DB-5B3D8FE8754C}" type="sibTrans" cxnId="{FC192A06-064D-4E24-954B-CCA263E659FE}">
      <dgm:prSet/>
      <dgm:spPr/>
      <dgm:t>
        <a:bodyPr/>
        <a:lstStyle/>
        <a:p>
          <a:endParaRPr lang="en-AU"/>
        </a:p>
      </dgm:t>
    </dgm:pt>
    <dgm:pt modelId="{6AE347D5-F910-494A-876C-6A9B59CD2DEF}">
      <dgm:prSet phldrT="[Text]"/>
      <dgm:spPr/>
      <dgm:t>
        <a:bodyPr/>
        <a:lstStyle/>
        <a:p>
          <a:r>
            <a:rPr lang="en-AU" dirty="0"/>
            <a:t>Tell the system </a:t>
          </a:r>
          <a:r>
            <a:rPr lang="en-AU" b="1" dirty="0"/>
            <a:t>WHAT </a:t>
          </a:r>
          <a:r>
            <a:rPr lang="en-AU" b="0" dirty="0"/>
            <a:t>you expect to be the final state, and let the system figure out HOW</a:t>
          </a:r>
        </a:p>
      </dgm:t>
    </dgm:pt>
    <dgm:pt modelId="{63613CA3-85FA-4FDF-8DB2-DFAA6FD2793D}" type="parTrans" cxnId="{9189A8DF-3E39-42B0-AE8F-971F23CB7C58}">
      <dgm:prSet/>
      <dgm:spPr/>
      <dgm:t>
        <a:bodyPr/>
        <a:lstStyle/>
        <a:p>
          <a:endParaRPr lang="en-AU"/>
        </a:p>
      </dgm:t>
    </dgm:pt>
    <dgm:pt modelId="{409314CF-1978-4C75-B464-47A845E505D9}" type="sibTrans" cxnId="{9189A8DF-3E39-42B0-AE8F-971F23CB7C58}">
      <dgm:prSet/>
      <dgm:spPr/>
      <dgm:t>
        <a:bodyPr/>
        <a:lstStyle/>
        <a:p>
          <a:endParaRPr lang="en-AU"/>
        </a:p>
      </dgm:t>
    </dgm:pt>
    <dgm:pt modelId="{24080876-2136-49DC-955A-5F5174A14FA9}">
      <dgm:prSet phldrT="[Text]"/>
      <dgm:spPr/>
      <dgm:t>
        <a:bodyPr/>
        <a:lstStyle/>
        <a:p>
          <a:r>
            <a:rPr lang="en-AU" dirty="0"/>
            <a:t>Examples: Bicep, ARM, Terraform</a:t>
          </a:r>
        </a:p>
      </dgm:t>
    </dgm:pt>
    <dgm:pt modelId="{3DB7A744-8257-49B9-AC9E-066452BF34DC}" type="parTrans" cxnId="{A478E68B-7515-41EB-B8AF-CA05FB07BB4C}">
      <dgm:prSet/>
      <dgm:spPr/>
      <dgm:t>
        <a:bodyPr/>
        <a:lstStyle/>
        <a:p>
          <a:endParaRPr lang="en-AU"/>
        </a:p>
      </dgm:t>
    </dgm:pt>
    <dgm:pt modelId="{CA43D68E-19AD-4F13-9A3E-B0751574C263}" type="sibTrans" cxnId="{A478E68B-7515-41EB-B8AF-CA05FB07BB4C}">
      <dgm:prSet/>
      <dgm:spPr/>
      <dgm:t>
        <a:bodyPr/>
        <a:lstStyle/>
        <a:p>
          <a:endParaRPr lang="en-AU"/>
        </a:p>
      </dgm:t>
    </dgm:pt>
    <dgm:pt modelId="{6944DFEB-7C8E-4E77-8C14-A192D6884499}">
      <dgm:prSet phldrT="[Text]"/>
      <dgm:spPr/>
      <dgm:t>
        <a:bodyPr/>
        <a:lstStyle/>
        <a:p>
          <a:r>
            <a:rPr lang="en-AU" dirty="0"/>
            <a:t>Describe </a:t>
          </a:r>
          <a:r>
            <a:rPr lang="en-AU" b="1" dirty="0"/>
            <a:t>Instruction</a:t>
          </a:r>
        </a:p>
      </dgm:t>
    </dgm:pt>
    <dgm:pt modelId="{06CA3483-3F8F-4D22-8FE3-9D44826CC121}" type="parTrans" cxnId="{93D6A107-B24E-4F4C-95C5-92CF9F65FD3A}">
      <dgm:prSet/>
      <dgm:spPr/>
      <dgm:t>
        <a:bodyPr/>
        <a:lstStyle/>
        <a:p>
          <a:endParaRPr lang="en-AU"/>
        </a:p>
      </dgm:t>
    </dgm:pt>
    <dgm:pt modelId="{FCEE6828-030F-440B-BD38-3FB8DB501BF3}" type="sibTrans" cxnId="{93D6A107-B24E-4F4C-95C5-92CF9F65FD3A}">
      <dgm:prSet/>
      <dgm:spPr/>
      <dgm:t>
        <a:bodyPr/>
        <a:lstStyle/>
        <a:p>
          <a:endParaRPr lang="en-AU"/>
        </a:p>
      </dgm:t>
    </dgm:pt>
    <dgm:pt modelId="{61C766FF-4375-43AA-9F76-00418B87C75E}">
      <dgm:prSet phldrT="[Text]"/>
      <dgm:spPr/>
      <dgm:t>
        <a:bodyPr/>
        <a:lstStyle/>
        <a:p>
          <a:r>
            <a:rPr lang="en-AU" b="0" dirty="0"/>
            <a:t>Describe the </a:t>
          </a:r>
          <a:r>
            <a:rPr lang="en-AU" b="1" dirty="0"/>
            <a:t>Outcome</a:t>
          </a:r>
        </a:p>
      </dgm:t>
    </dgm:pt>
    <dgm:pt modelId="{E4D25645-DC1C-4DB1-B740-4A5A7DAEDB70}" type="parTrans" cxnId="{5F430569-ABC8-4AD8-BFCC-E175E6D8E358}">
      <dgm:prSet/>
      <dgm:spPr/>
      <dgm:t>
        <a:bodyPr/>
        <a:lstStyle/>
        <a:p>
          <a:endParaRPr lang="en-AU"/>
        </a:p>
      </dgm:t>
    </dgm:pt>
    <dgm:pt modelId="{883BE029-FC71-460E-9180-FE27720FC818}" type="sibTrans" cxnId="{5F430569-ABC8-4AD8-BFCC-E175E6D8E358}">
      <dgm:prSet/>
      <dgm:spPr/>
      <dgm:t>
        <a:bodyPr/>
        <a:lstStyle/>
        <a:p>
          <a:endParaRPr lang="en-AU"/>
        </a:p>
      </dgm:t>
    </dgm:pt>
    <dgm:pt modelId="{FF7F4EE2-06B4-4858-8C26-CDFE4CB1AC14}" type="pres">
      <dgm:prSet presAssocID="{8AA5F940-1C32-4A46-A4BF-CB0DD4EA5E2E}" presName="theList" presStyleCnt="0">
        <dgm:presLayoutVars>
          <dgm:dir/>
          <dgm:animLvl val="lvl"/>
          <dgm:resizeHandles val="exact"/>
        </dgm:presLayoutVars>
      </dgm:prSet>
      <dgm:spPr/>
    </dgm:pt>
    <dgm:pt modelId="{DE0C2A05-7BC6-49CC-B730-5C1D6DA2A0C3}" type="pres">
      <dgm:prSet presAssocID="{0C0437C8-E928-4EC0-9183-75F35BCBF6F6}" presName="compNode" presStyleCnt="0"/>
      <dgm:spPr/>
    </dgm:pt>
    <dgm:pt modelId="{99C09A9E-D07D-48D9-8544-F22FA820B0E9}" type="pres">
      <dgm:prSet presAssocID="{0C0437C8-E928-4EC0-9183-75F35BCBF6F6}" presName="aNode" presStyleLbl="bgShp" presStyleIdx="0" presStyleCnt="2"/>
      <dgm:spPr/>
    </dgm:pt>
    <dgm:pt modelId="{7B1CC1B9-A9FE-424E-8FE1-0F5BCC0456A8}" type="pres">
      <dgm:prSet presAssocID="{0C0437C8-E928-4EC0-9183-75F35BCBF6F6}" presName="textNode" presStyleLbl="bgShp" presStyleIdx="0" presStyleCnt="2"/>
      <dgm:spPr/>
    </dgm:pt>
    <dgm:pt modelId="{BC2BCE12-E386-4A1A-B333-297B9AFDC794}" type="pres">
      <dgm:prSet presAssocID="{0C0437C8-E928-4EC0-9183-75F35BCBF6F6}" presName="compChildNode" presStyleCnt="0"/>
      <dgm:spPr/>
    </dgm:pt>
    <dgm:pt modelId="{AFDFC27B-CA33-4EAE-A28A-2DD76869DCC4}" type="pres">
      <dgm:prSet presAssocID="{0C0437C8-E928-4EC0-9183-75F35BCBF6F6}" presName="theInnerList" presStyleCnt="0"/>
      <dgm:spPr/>
    </dgm:pt>
    <dgm:pt modelId="{0D2C0C86-FFA4-45C0-8A60-07859652D0FF}" type="pres">
      <dgm:prSet presAssocID="{6944DFEB-7C8E-4E77-8C14-A192D6884499}" presName="childNode" presStyleLbl="node1" presStyleIdx="0" presStyleCnt="6">
        <dgm:presLayoutVars>
          <dgm:bulletEnabled val="1"/>
        </dgm:presLayoutVars>
      </dgm:prSet>
      <dgm:spPr/>
    </dgm:pt>
    <dgm:pt modelId="{C2E4E4D4-B91D-4D7C-A959-F7C42C9A26CC}" type="pres">
      <dgm:prSet presAssocID="{6944DFEB-7C8E-4E77-8C14-A192D6884499}" presName="aSpace2" presStyleCnt="0"/>
      <dgm:spPr/>
    </dgm:pt>
    <dgm:pt modelId="{2D2974EA-C558-4F18-910D-61054D863097}" type="pres">
      <dgm:prSet presAssocID="{DE867A4D-69A6-4488-A05B-C38964B44DA0}" presName="childNode" presStyleLbl="node1" presStyleIdx="1" presStyleCnt="6">
        <dgm:presLayoutVars>
          <dgm:bulletEnabled val="1"/>
        </dgm:presLayoutVars>
      </dgm:prSet>
      <dgm:spPr/>
    </dgm:pt>
    <dgm:pt modelId="{1B2C4368-796D-4440-8BF2-F17C80107CBC}" type="pres">
      <dgm:prSet presAssocID="{DE867A4D-69A6-4488-A05B-C38964B44DA0}" presName="aSpace2" presStyleCnt="0"/>
      <dgm:spPr/>
    </dgm:pt>
    <dgm:pt modelId="{18BB14B2-6F94-4E6C-9C97-246FD7D641EC}" type="pres">
      <dgm:prSet presAssocID="{01BE7F35-9009-4B7C-9D1C-049D432E1CEC}" presName="childNode" presStyleLbl="node1" presStyleIdx="2" presStyleCnt="6">
        <dgm:presLayoutVars>
          <dgm:bulletEnabled val="1"/>
        </dgm:presLayoutVars>
      </dgm:prSet>
      <dgm:spPr/>
    </dgm:pt>
    <dgm:pt modelId="{548B9903-E417-4862-B385-EF809FF35C93}" type="pres">
      <dgm:prSet presAssocID="{0C0437C8-E928-4EC0-9183-75F35BCBF6F6}" presName="aSpace" presStyleCnt="0"/>
      <dgm:spPr/>
    </dgm:pt>
    <dgm:pt modelId="{F19E2789-582B-4FFD-980E-780E30C6DC48}" type="pres">
      <dgm:prSet presAssocID="{42EAE1DB-C5F7-48D6-B757-523B3C1AA3F5}" presName="compNode" presStyleCnt="0"/>
      <dgm:spPr/>
    </dgm:pt>
    <dgm:pt modelId="{DAA577F0-C1E7-4ACF-9A41-42E593EDE2A8}" type="pres">
      <dgm:prSet presAssocID="{42EAE1DB-C5F7-48D6-B757-523B3C1AA3F5}" presName="aNode" presStyleLbl="bgShp" presStyleIdx="1" presStyleCnt="2"/>
      <dgm:spPr/>
    </dgm:pt>
    <dgm:pt modelId="{D038A032-E683-4E6D-88E5-DB58BFBF5116}" type="pres">
      <dgm:prSet presAssocID="{42EAE1DB-C5F7-48D6-B757-523B3C1AA3F5}" presName="textNode" presStyleLbl="bgShp" presStyleIdx="1" presStyleCnt="2"/>
      <dgm:spPr/>
    </dgm:pt>
    <dgm:pt modelId="{7B87AD56-C58B-4676-92A6-3C4A361280D7}" type="pres">
      <dgm:prSet presAssocID="{42EAE1DB-C5F7-48D6-B757-523B3C1AA3F5}" presName="compChildNode" presStyleCnt="0"/>
      <dgm:spPr/>
    </dgm:pt>
    <dgm:pt modelId="{3BB2B519-09F2-4EFB-B035-513C4E014BFE}" type="pres">
      <dgm:prSet presAssocID="{42EAE1DB-C5F7-48D6-B757-523B3C1AA3F5}" presName="theInnerList" presStyleCnt="0"/>
      <dgm:spPr/>
    </dgm:pt>
    <dgm:pt modelId="{F1A6F7B3-BB66-4F72-9062-186A18922A22}" type="pres">
      <dgm:prSet presAssocID="{61C766FF-4375-43AA-9F76-00418B87C75E}" presName="childNode" presStyleLbl="node1" presStyleIdx="3" presStyleCnt="6">
        <dgm:presLayoutVars>
          <dgm:bulletEnabled val="1"/>
        </dgm:presLayoutVars>
      </dgm:prSet>
      <dgm:spPr/>
    </dgm:pt>
    <dgm:pt modelId="{4FFED86B-BB16-4FE5-933E-8A231753AFCA}" type="pres">
      <dgm:prSet presAssocID="{61C766FF-4375-43AA-9F76-00418B87C75E}" presName="aSpace2" presStyleCnt="0"/>
      <dgm:spPr/>
    </dgm:pt>
    <dgm:pt modelId="{224D057B-ED1D-4F1A-A2CF-1B4147F1BAAB}" type="pres">
      <dgm:prSet presAssocID="{6AE347D5-F910-494A-876C-6A9B59CD2DEF}" presName="childNode" presStyleLbl="node1" presStyleIdx="4" presStyleCnt="6">
        <dgm:presLayoutVars>
          <dgm:bulletEnabled val="1"/>
        </dgm:presLayoutVars>
      </dgm:prSet>
      <dgm:spPr/>
    </dgm:pt>
    <dgm:pt modelId="{E9D99566-C9A0-4765-9430-6EABA0E5A5AC}" type="pres">
      <dgm:prSet presAssocID="{6AE347D5-F910-494A-876C-6A9B59CD2DEF}" presName="aSpace2" presStyleCnt="0"/>
      <dgm:spPr/>
    </dgm:pt>
    <dgm:pt modelId="{D0F67F7B-D92F-44FA-9B32-315A7DB64A73}" type="pres">
      <dgm:prSet presAssocID="{24080876-2136-49DC-955A-5F5174A14FA9}" presName="childNode" presStyleLbl="node1" presStyleIdx="5" presStyleCnt="6">
        <dgm:presLayoutVars>
          <dgm:bulletEnabled val="1"/>
        </dgm:presLayoutVars>
      </dgm:prSet>
      <dgm:spPr/>
    </dgm:pt>
  </dgm:ptLst>
  <dgm:cxnLst>
    <dgm:cxn modelId="{FC192A06-064D-4E24-954B-CCA263E659FE}" srcId="{8AA5F940-1C32-4A46-A4BF-CB0DD4EA5E2E}" destId="{42EAE1DB-C5F7-48D6-B757-523B3C1AA3F5}" srcOrd="1" destOrd="0" parTransId="{6D108839-7483-4CDB-A7C0-C7A61ACBCCFA}" sibTransId="{106D05CD-EDC6-49C4-A3DB-5B3D8FE8754C}"/>
    <dgm:cxn modelId="{8C5A7406-E243-4499-BB51-DDC216AB2864}" type="presOf" srcId="{61C766FF-4375-43AA-9F76-00418B87C75E}" destId="{F1A6F7B3-BB66-4F72-9062-186A18922A22}" srcOrd="0" destOrd="0" presId="urn:microsoft.com/office/officeart/2005/8/layout/lProcess2"/>
    <dgm:cxn modelId="{93D6A107-B24E-4F4C-95C5-92CF9F65FD3A}" srcId="{0C0437C8-E928-4EC0-9183-75F35BCBF6F6}" destId="{6944DFEB-7C8E-4E77-8C14-A192D6884499}" srcOrd="0" destOrd="0" parTransId="{06CA3483-3F8F-4D22-8FE3-9D44826CC121}" sibTransId="{FCEE6828-030F-440B-BD38-3FB8DB501BF3}"/>
    <dgm:cxn modelId="{BDADB81C-D101-4179-A75E-4481F02BCA30}" type="presOf" srcId="{0C0437C8-E928-4EC0-9183-75F35BCBF6F6}" destId="{7B1CC1B9-A9FE-424E-8FE1-0F5BCC0456A8}" srcOrd="1" destOrd="0" presId="urn:microsoft.com/office/officeart/2005/8/layout/lProcess2"/>
    <dgm:cxn modelId="{575CB01D-3EAE-4FB6-8ACE-CFDBCC7D1383}" type="presOf" srcId="{42EAE1DB-C5F7-48D6-B757-523B3C1AA3F5}" destId="{D038A032-E683-4E6D-88E5-DB58BFBF5116}" srcOrd="1" destOrd="0" presId="urn:microsoft.com/office/officeart/2005/8/layout/lProcess2"/>
    <dgm:cxn modelId="{326E8121-0D91-476F-A606-26FBAEC116FB}" type="presOf" srcId="{8AA5F940-1C32-4A46-A4BF-CB0DD4EA5E2E}" destId="{FF7F4EE2-06B4-4858-8C26-CDFE4CB1AC14}" srcOrd="0" destOrd="0" presId="urn:microsoft.com/office/officeart/2005/8/layout/lProcess2"/>
    <dgm:cxn modelId="{4E9C5037-9EA8-4E68-B4F2-58220DD9C600}" type="presOf" srcId="{6AE347D5-F910-494A-876C-6A9B59CD2DEF}" destId="{224D057B-ED1D-4F1A-A2CF-1B4147F1BAAB}" srcOrd="0" destOrd="0" presId="urn:microsoft.com/office/officeart/2005/8/layout/lProcess2"/>
    <dgm:cxn modelId="{9592AE37-FA21-4986-A090-90F284966276}" type="presOf" srcId="{0C0437C8-E928-4EC0-9183-75F35BCBF6F6}" destId="{99C09A9E-D07D-48D9-8544-F22FA820B0E9}" srcOrd="0" destOrd="0" presId="urn:microsoft.com/office/officeart/2005/8/layout/lProcess2"/>
    <dgm:cxn modelId="{6E9AA468-AFE8-446C-95B6-9B23839B7C7D}" srcId="{8AA5F940-1C32-4A46-A4BF-CB0DD4EA5E2E}" destId="{0C0437C8-E928-4EC0-9183-75F35BCBF6F6}" srcOrd="0" destOrd="0" parTransId="{FF31921B-FF27-46AE-BE65-FCD066EF3948}" sibTransId="{904866E1-DDE6-46A6-828F-7CCDE7274DC8}"/>
    <dgm:cxn modelId="{5F430569-ABC8-4AD8-BFCC-E175E6D8E358}" srcId="{42EAE1DB-C5F7-48D6-B757-523B3C1AA3F5}" destId="{61C766FF-4375-43AA-9F76-00418B87C75E}" srcOrd="0" destOrd="0" parTransId="{E4D25645-DC1C-4DB1-B740-4A5A7DAEDB70}" sibTransId="{883BE029-FC71-460E-9180-FE27720FC818}"/>
    <dgm:cxn modelId="{23936056-0CB7-4926-8582-9E3C2052829A}" type="presOf" srcId="{42EAE1DB-C5F7-48D6-B757-523B3C1AA3F5}" destId="{DAA577F0-C1E7-4ACF-9A41-42E593EDE2A8}" srcOrd="0" destOrd="0" presId="urn:microsoft.com/office/officeart/2005/8/layout/lProcess2"/>
    <dgm:cxn modelId="{A478E68B-7515-41EB-B8AF-CA05FB07BB4C}" srcId="{42EAE1DB-C5F7-48D6-B757-523B3C1AA3F5}" destId="{24080876-2136-49DC-955A-5F5174A14FA9}" srcOrd="2" destOrd="0" parTransId="{3DB7A744-8257-49B9-AC9E-066452BF34DC}" sibTransId="{CA43D68E-19AD-4F13-9A3E-B0751574C263}"/>
    <dgm:cxn modelId="{9C94CE9B-6ADD-40AE-BB37-C1F125444F1C}" type="presOf" srcId="{6944DFEB-7C8E-4E77-8C14-A192D6884499}" destId="{0D2C0C86-FFA4-45C0-8A60-07859652D0FF}" srcOrd="0" destOrd="0" presId="urn:microsoft.com/office/officeart/2005/8/layout/lProcess2"/>
    <dgm:cxn modelId="{B5EE11AA-6850-4C10-BDF8-E7C3DC5891E8}" type="presOf" srcId="{01BE7F35-9009-4B7C-9D1C-049D432E1CEC}" destId="{18BB14B2-6F94-4E6C-9C97-246FD7D641EC}" srcOrd="0" destOrd="0" presId="urn:microsoft.com/office/officeart/2005/8/layout/lProcess2"/>
    <dgm:cxn modelId="{A5E3E6CF-E672-4614-BDB6-62ABFB1DA782}" type="presOf" srcId="{24080876-2136-49DC-955A-5F5174A14FA9}" destId="{D0F67F7B-D92F-44FA-9B32-315A7DB64A73}" srcOrd="0" destOrd="0" presId="urn:microsoft.com/office/officeart/2005/8/layout/lProcess2"/>
    <dgm:cxn modelId="{B505CAD9-E8E2-4EF9-9B5F-A0C11F0172DA}" type="presOf" srcId="{DE867A4D-69A6-4488-A05B-C38964B44DA0}" destId="{2D2974EA-C558-4F18-910D-61054D863097}" srcOrd="0" destOrd="0" presId="urn:microsoft.com/office/officeart/2005/8/layout/lProcess2"/>
    <dgm:cxn modelId="{9189A8DF-3E39-42B0-AE8F-971F23CB7C58}" srcId="{42EAE1DB-C5F7-48D6-B757-523B3C1AA3F5}" destId="{6AE347D5-F910-494A-876C-6A9B59CD2DEF}" srcOrd="1" destOrd="0" parTransId="{63613CA3-85FA-4FDF-8DB2-DFAA6FD2793D}" sibTransId="{409314CF-1978-4C75-B464-47A845E505D9}"/>
    <dgm:cxn modelId="{9AC995E7-74E4-43B0-B9BB-4E74E7FB1EB5}" srcId="{0C0437C8-E928-4EC0-9183-75F35BCBF6F6}" destId="{01BE7F35-9009-4B7C-9D1C-049D432E1CEC}" srcOrd="2" destOrd="0" parTransId="{249B1BB4-B4EC-48E7-8340-51D509FA1B64}" sibTransId="{408FB0AA-99EB-4200-BC3F-39C42B8BDEF4}"/>
    <dgm:cxn modelId="{586C27EA-C999-4296-9CFE-566663723036}" srcId="{0C0437C8-E928-4EC0-9183-75F35BCBF6F6}" destId="{DE867A4D-69A6-4488-A05B-C38964B44DA0}" srcOrd="1" destOrd="0" parTransId="{C4BFDCC2-3EDF-487C-86B7-A7BA74738742}" sibTransId="{25A48F43-CBA4-45F1-9555-0045067BE25B}"/>
    <dgm:cxn modelId="{1D2E7541-7D86-4514-A70F-8C469A19034E}" type="presParOf" srcId="{FF7F4EE2-06B4-4858-8C26-CDFE4CB1AC14}" destId="{DE0C2A05-7BC6-49CC-B730-5C1D6DA2A0C3}" srcOrd="0" destOrd="0" presId="urn:microsoft.com/office/officeart/2005/8/layout/lProcess2"/>
    <dgm:cxn modelId="{B8ABC892-E1BC-433C-AC47-692877850ECC}" type="presParOf" srcId="{DE0C2A05-7BC6-49CC-B730-5C1D6DA2A0C3}" destId="{99C09A9E-D07D-48D9-8544-F22FA820B0E9}" srcOrd="0" destOrd="0" presId="urn:microsoft.com/office/officeart/2005/8/layout/lProcess2"/>
    <dgm:cxn modelId="{F4521132-CC50-47C3-88B5-80AC859D4722}" type="presParOf" srcId="{DE0C2A05-7BC6-49CC-B730-5C1D6DA2A0C3}" destId="{7B1CC1B9-A9FE-424E-8FE1-0F5BCC0456A8}" srcOrd="1" destOrd="0" presId="urn:microsoft.com/office/officeart/2005/8/layout/lProcess2"/>
    <dgm:cxn modelId="{492EC5F8-B1D3-4708-9C9E-B306405E41DA}" type="presParOf" srcId="{DE0C2A05-7BC6-49CC-B730-5C1D6DA2A0C3}" destId="{BC2BCE12-E386-4A1A-B333-297B9AFDC794}" srcOrd="2" destOrd="0" presId="urn:microsoft.com/office/officeart/2005/8/layout/lProcess2"/>
    <dgm:cxn modelId="{FCC92BC5-F4EC-4A39-9887-61674167E262}" type="presParOf" srcId="{BC2BCE12-E386-4A1A-B333-297B9AFDC794}" destId="{AFDFC27B-CA33-4EAE-A28A-2DD76869DCC4}" srcOrd="0" destOrd="0" presId="urn:microsoft.com/office/officeart/2005/8/layout/lProcess2"/>
    <dgm:cxn modelId="{584EEC55-B0FF-464D-9C67-D65166E57C14}" type="presParOf" srcId="{AFDFC27B-CA33-4EAE-A28A-2DD76869DCC4}" destId="{0D2C0C86-FFA4-45C0-8A60-07859652D0FF}" srcOrd="0" destOrd="0" presId="urn:microsoft.com/office/officeart/2005/8/layout/lProcess2"/>
    <dgm:cxn modelId="{49B1C102-7A5B-4123-8DFB-E0B163925DD1}" type="presParOf" srcId="{AFDFC27B-CA33-4EAE-A28A-2DD76869DCC4}" destId="{C2E4E4D4-B91D-4D7C-A959-F7C42C9A26CC}" srcOrd="1" destOrd="0" presId="urn:microsoft.com/office/officeart/2005/8/layout/lProcess2"/>
    <dgm:cxn modelId="{A8CD9630-1DBC-4EF2-B039-4119F038FF76}" type="presParOf" srcId="{AFDFC27B-CA33-4EAE-A28A-2DD76869DCC4}" destId="{2D2974EA-C558-4F18-910D-61054D863097}" srcOrd="2" destOrd="0" presId="urn:microsoft.com/office/officeart/2005/8/layout/lProcess2"/>
    <dgm:cxn modelId="{31680E27-7CD6-4AAE-9A65-789FF4E39A44}" type="presParOf" srcId="{AFDFC27B-CA33-4EAE-A28A-2DD76869DCC4}" destId="{1B2C4368-796D-4440-8BF2-F17C80107CBC}" srcOrd="3" destOrd="0" presId="urn:microsoft.com/office/officeart/2005/8/layout/lProcess2"/>
    <dgm:cxn modelId="{6CFAF483-350A-419C-8F28-9B96A797A99C}" type="presParOf" srcId="{AFDFC27B-CA33-4EAE-A28A-2DD76869DCC4}" destId="{18BB14B2-6F94-4E6C-9C97-246FD7D641EC}" srcOrd="4" destOrd="0" presId="urn:microsoft.com/office/officeart/2005/8/layout/lProcess2"/>
    <dgm:cxn modelId="{F73F0058-7294-4451-A191-BDF1EA25371C}" type="presParOf" srcId="{FF7F4EE2-06B4-4858-8C26-CDFE4CB1AC14}" destId="{548B9903-E417-4862-B385-EF809FF35C93}" srcOrd="1" destOrd="0" presId="urn:microsoft.com/office/officeart/2005/8/layout/lProcess2"/>
    <dgm:cxn modelId="{33D776BA-A856-443F-9AC8-9E893687FDB5}" type="presParOf" srcId="{FF7F4EE2-06B4-4858-8C26-CDFE4CB1AC14}" destId="{F19E2789-582B-4FFD-980E-780E30C6DC48}" srcOrd="2" destOrd="0" presId="urn:microsoft.com/office/officeart/2005/8/layout/lProcess2"/>
    <dgm:cxn modelId="{92A39E85-7314-4D52-BA43-AD2B5EF72EF2}" type="presParOf" srcId="{F19E2789-582B-4FFD-980E-780E30C6DC48}" destId="{DAA577F0-C1E7-4ACF-9A41-42E593EDE2A8}" srcOrd="0" destOrd="0" presId="urn:microsoft.com/office/officeart/2005/8/layout/lProcess2"/>
    <dgm:cxn modelId="{08346989-675D-4318-8693-717433A3E868}" type="presParOf" srcId="{F19E2789-582B-4FFD-980E-780E30C6DC48}" destId="{D038A032-E683-4E6D-88E5-DB58BFBF5116}" srcOrd="1" destOrd="0" presId="urn:microsoft.com/office/officeart/2005/8/layout/lProcess2"/>
    <dgm:cxn modelId="{42A03DD6-21CF-4DDE-94D5-4DF2544DFD1D}" type="presParOf" srcId="{F19E2789-582B-4FFD-980E-780E30C6DC48}" destId="{7B87AD56-C58B-4676-92A6-3C4A361280D7}" srcOrd="2" destOrd="0" presId="urn:microsoft.com/office/officeart/2005/8/layout/lProcess2"/>
    <dgm:cxn modelId="{54A7E2B8-1BF8-45D6-A730-85314F949F09}" type="presParOf" srcId="{7B87AD56-C58B-4676-92A6-3C4A361280D7}" destId="{3BB2B519-09F2-4EFB-B035-513C4E014BFE}" srcOrd="0" destOrd="0" presId="urn:microsoft.com/office/officeart/2005/8/layout/lProcess2"/>
    <dgm:cxn modelId="{23E5650B-1794-4DE9-8193-3C64B469604C}" type="presParOf" srcId="{3BB2B519-09F2-4EFB-B035-513C4E014BFE}" destId="{F1A6F7B3-BB66-4F72-9062-186A18922A22}" srcOrd="0" destOrd="0" presId="urn:microsoft.com/office/officeart/2005/8/layout/lProcess2"/>
    <dgm:cxn modelId="{075FF5AC-DF8B-4FEF-A26D-008169A04C93}" type="presParOf" srcId="{3BB2B519-09F2-4EFB-B035-513C4E014BFE}" destId="{4FFED86B-BB16-4FE5-933E-8A231753AFCA}" srcOrd="1" destOrd="0" presId="urn:microsoft.com/office/officeart/2005/8/layout/lProcess2"/>
    <dgm:cxn modelId="{B4CFC9DB-8DA1-4FCD-8867-58642344D24B}" type="presParOf" srcId="{3BB2B519-09F2-4EFB-B035-513C4E014BFE}" destId="{224D057B-ED1D-4F1A-A2CF-1B4147F1BAAB}" srcOrd="2" destOrd="0" presId="urn:microsoft.com/office/officeart/2005/8/layout/lProcess2"/>
    <dgm:cxn modelId="{6A8CE494-399E-4359-9475-5E5EDF74DB79}" type="presParOf" srcId="{3BB2B519-09F2-4EFB-B035-513C4E014BFE}" destId="{E9D99566-C9A0-4765-9430-6EABA0E5A5AC}" srcOrd="3" destOrd="0" presId="urn:microsoft.com/office/officeart/2005/8/layout/lProcess2"/>
    <dgm:cxn modelId="{6E181670-F415-492B-8C07-775B0BB15479}" type="presParOf" srcId="{3BB2B519-09F2-4EFB-B035-513C4E014BFE}" destId="{D0F67F7B-D92F-44FA-9B32-315A7DB64A73}"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A5F940-1C32-4A46-A4BF-CB0DD4EA5E2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AU"/>
        </a:p>
      </dgm:t>
    </dgm:pt>
    <dgm:pt modelId="{0C0437C8-E928-4EC0-9183-75F35BCBF6F6}">
      <dgm:prSet phldrT="[Text]"/>
      <dgm:spPr/>
      <dgm:t>
        <a:bodyPr/>
        <a:lstStyle/>
        <a:p>
          <a:r>
            <a:rPr lang="en-AU" dirty="0"/>
            <a:t>IT IS</a:t>
          </a:r>
        </a:p>
      </dgm:t>
    </dgm:pt>
    <dgm:pt modelId="{FF31921B-FF27-46AE-BE65-FCD066EF3948}" type="parTrans" cxnId="{6E9AA468-AFE8-446C-95B6-9B23839B7C7D}">
      <dgm:prSet/>
      <dgm:spPr/>
      <dgm:t>
        <a:bodyPr/>
        <a:lstStyle/>
        <a:p>
          <a:endParaRPr lang="en-AU"/>
        </a:p>
      </dgm:t>
    </dgm:pt>
    <dgm:pt modelId="{904866E1-DDE6-46A6-828F-7CCDE7274DC8}" type="sibTrans" cxnId="{6E9AA468-AFE8-446C-95B6-9B23839B7C7D}">
      <dgm:prSet/>
      <dgm:spPr/>
      <dgm:t>
        <a:bodyPr/>
        <a:lstStyle/>
        <a:p>
          <a:endParaRPr lang="en-AU"/>
        </a:p>
      </dgm:t>
    </dgm:pt>
    <dgm:pt modelId="{DE867A4D-69A6-4488-A05B-C38964B44DA0}">
      <dgm:prSet phldrT="[Text]"/>
      <dgm:spPr/>
      <dgm:t>
        <a:bodyPr/>
        <a:lstStyle/>
        <a:p>
          <a:r>
            <a:rPr lang="en-AU" dirty="0"/>
            <a:t>Declarative Language</a:t>
          </a:r>
        </a:p>
      </dgm:t>
    </dgm:pt>
    <dgm:pt modelId="{C4BFDCC2-3EDF-487C-86B7-A7BA74738742}" type="parTrans" cxnId="{586C27EA-C999-4296-9CFE-566663723036}">
      <dgm:prSet/>
      <dgm:spPr/>
      <dgm:t>
        <a:bodyPr/>
        <a:lstStyle/>
        <a:p>
          <a:endParaRPr lang="en-AU"/>
        </a:p>
      </dgm:t>
    </dgm:pt>
    <dgm:pt modelId="{25A48F43-CBA4-45F1-9555-0045067BE25B}" type="sibTrans" cxnId="{586C27EA-C999-4296-9CFE-566663723036}">
      <dgm:prSet/>
      <dgm:spPr/>
      <dgm:t>
        <a:bodyPr/>
        <a:lstStyle/>
        <a:p>
          <a:endParaRPr lang="en-AU"/>
        </a:p>
      </dgm:t>
    </dgm:pt>
    <dgm:pt modelId="{01BE7F35-9009-4B7C-9D1C-049D432E1CEC}">
      <dgm:prSet phldrT="[Text]"/>
      <dgm:spPr/>
      <dgm:t>
        <a:bodyPr/>
        <a:lstStyle/>
        <a:p>
          <a:r>
            <a:rPr lang="en-AU" b="0" i="0" dirty="0"/>
            <a:t>Infrastructure as code tool</a:t>
          </a:r>
          <a:endParaRPr lang="en-AU" dirty="0"/>
        </a:p>
      </dgm:t>
    </dgm:pt>
    <dgm:pt modelId="{249B1BB4-B4EC-48E7-8340-51D509FA1B64}" type="parTrans" cxnId="{9AC995E7-74E4-43B0-B9BB-4E74E7FB1EB5}">
      <dgm:prSet/>
      <dgm:spPr/>
      <dgm:t>
        <a:bodyPr/>
        <a:lstStyle/>
        <a:p>
          <a:endParaRPr lang="en-AU"/>
        </a:p>
      </dgm:t>
    </dgm:pt>
    <dgm:pt modelId="{408FB0AA-99EB-4200-BC3F-39C42B8BDEF4}" type="sibTrans" cxnId="{9AC995E7-74E4-43B0-B9BB-4E74E7FB1EB5}">
      <dgm:prSet/>
      <dgm:spPr/>
      <dgm:t>
        <a:bodyPr/>
        <a:lstStyle/>
        <a:p>
          <a:endParaRPr lang="en-AU"/>
        </a:p>
      </dgm:t>
    </dgm:pt>
    <dgm:pt modelId="{42EAE1DB-C5F7-48D6-B757-523B3C1AA3F5}">
      <dgm:prSet phldrT="[Text]"/>
      <dgm:spPr/>
      <dgm:t>
        <a:bodyPr/>
        <a:lstStyle/>
        <a:p>
          <a:r>
            <a:rPr lang="en-AU" dirty="0"/>
            <a:t>IT IS NOT</a:t>
          </a:r>
        </a:p>
      </dgm:t>
    </dgm:pt>
    <dgm:pt modelId="{6D108839-7483-4CDB-A7C0-C7A61ACBCCFA}" type="parTrans" cxnId="{FC192A06-064D-4E24-954B-CCA263E659FE}">
      <dgm:prSet/>
      <dgm:spPr/>
      <dgm:t>
        <a:bodyPr/>
        <a:lstStyle/>
        <a:p>
          <a:endParaRPr lang="en-AU"/>
        </a:p>
      </dgm:t>
    </dgm:pt>
    <dgm:pt modelId="{106D05CD-EDC6-49C4-A3DB-5B3D8FE8754C}" type="sibTrans" cxnId="{FC192A06-064D-4E24-954B-CCA263E659FE}">
      <dgm:prSet/>
      <dgm:spPr/>
      <dgm:t>
        <a:bodyPr/>
        <a:lstStyle/>
        <a:p>
          <a:endParaRPr lang="en-AU"/>
        </a:p>
      </dgm:t>
    </dgm:pt>
    <dgm:pt modelId="{6944DFEB-7C8E-4E77-8C14-A192D6884499}">
      <dgm:prSet phldrT="[Text]"/>
      <dgm:spPr/>
      <dgm:t>
        <a:bodyPr/>
        <a:lstStyle/>
        <a:p>
          <a:r>
            <a:rPr lang="en-AU" dirty="0">
              <a:latin typeface="Segoe UI Semilight"/>
              <a:cs typeface="Segoe UI Semilight"/>
            </a:rPr>
            <a:t>Abstraction layer over common</a:t>
          </a:r>
          <a:endParaRPr lang="en-AU" b="1" dirty="0"/>
        </a:p>
      </dgm:t>
    </dgm:pt>
    <dgm:pt modelId="{06CA3483-3F8F-4D22-8FE3-9D44826CC121}" type="parTrans" cxnId="{93D6A107-B24E-4F4C-95C5-92CF9F65FD3A}">
      <dgm:prSet/>
      <dgm:spPr/>
      <dgm:t>
        <a:bodyPr/>
        <a:lstStyle/>
        <a:p>
          <a:endParaRPr lang="en-AU"/>
        </a:p>
      </dgm:t>
    </dgm:pt>
    <dgm:pt modelId="{FCEE6828-030F-440B-BD38-3FB8DB501BF3}" type="sibTrans" cxnId="{93D6A107-B24E-4F4C-95C5-92CF9F65FD3A}">
      <dgm:prSet/>
      <dgm:spPr/>
      <dgm:t>
        <a:bodyPr/>
        <a:lstStyle/>
        <a:p>
          <a:endParaRPr lang="en-AU"/>
        </a:p>
      </dgm:t>
    </dgm:pt>
    <dgm:pt modelId="{61C766FF-4375-43AA-9F76-00418B87C75E}">
      <dgm:prSet phldrT="[Text]"/>
      <dgm:spPr/>
      <dgm:t>
        <a:bodyPr/>
        <a:lstStyle/>
        <a:p>
          <a:r>
            <a:rPr lang="en-AU" b="0" dirty="0"/>
            <a:t>Write once, deploy anywhere</a:t>
          </a:r>
          <a:endParaRPr lang="en-AU" b="1" dirty="0"/>
        </a:p>
      </dgm:t>
    </dgm:pt>
    <dgm:pt modelId="{E4D25645-DC1C-4DB1-B740-4A5A7DAEDB70}" type="parTrans" cxnId="{5F430569-ABC8-4AD8-BFCC-E175E6D8E358}">
      <dgm:prSet/>
      <dgm:spPr/>
      <dgm:t>
        <a:bodyPr/>
        <a:lstStyle/>
        <a:p>
          <a:endParaRPr lang="en-AU"/>
        </a:p>
      </dgm:t>
    </dgm:pt>
    <dgm:pt modelId="{883BE029-FC71-460E-9180-FE27720FC818}" type="sibTrans" cxnId="{5F430569-ABC8-4AD8-BFCC-E175E6D8E358}">
      <dgm:prSet/>
      <dgm:spPr/>
      <dgm:t>
        <a:bodyPr/>
        <a:lstStyle/>
        <a:p>
          <a:endParaRPr lang="en-AU"/>
        </a:p>
      </dgm:t>
    </dgm:pt>
    <dgm:pt modelId="{7C18FCAE-245E-4638-BFDD-43B623E85B67}">
      <dgm:prSet phldrT="[Text]"/>
      <dgm:spPr/>
      <dgm:t>
        <a:bodyPr/>
        <a:lstStyle/>
        <a:p>
          <a:r>
            <a:rPr lang="en-AU" b="0" i="0" dirty="0"/>
            <a:t>Can manage infrastructure on multiple cloud platforms</a:t>
          </a:r>
          <a:endParaRPr lang="en-AU" dirty="0"/>
        </a:p>
      </dgm:t>
    </dgm:pt>
    <dgm:pt modelId="{1ADA3B5D-6658-4296-956E-EB52F1A2376B}" type="parTrans" cxnId="{673A422D-AB4C-4286-93F0-AC2EC155F7B3}">
      <dgm:prSet/>
      <dgm:spPr/>
      <dgm:t>
        <a:bodyPr/>
        <a:lstStyle/>
        <a:p>
          <a:endParaRPr lang="en-AU"/>
        </a:p>
      </dgm:t>
    </dgm:pt>
    <dgm:pt modelId="{250A835A-1AFE-4231-A2A2-5FD15A50B3C9}" type="sibTrans" cxnId="{673A422D-AB4C-4286-93F0-AC2EC155F7B3}">
      <dgm:prSet/>
      <dgm:spPr/>
      <dgm:t>
        <a:bodyPr/>
        <a:lstStyle/>
        <a:p>
          <a:endParaRPr lang="en-AU"/>
        </a:p>
      </dgm:t>
    </dgm:pt>
    <dgm:pt modelId="{DE8C67CC-CCDD-4A91-A2E1-D84468AB77FD}">
      <dgm:prSet phldrT="[Text]"/>
      <dgm:spPr/>
      <dgm:t>
        <a:bodyPr/>
        <a:lstStyle/>
        <a:p>
          <a:r>
            <a:rPr lang="en-AU" b="0" dirty="0"/>
            <a:t>Every cloud provider has its own Terraform ‘Provider’</a:t>
          </a:r>
        </a:p>
      </dgm:t>
    </dgm:pt>
    <dgm:pt modelId="{CED3E704-E95E-44C3-8042-66C1BF2C1E57}" type="parTrans" cxnId="{06A60EA2-E6DA-4215-B5D1-9FC4501D7AAC}">
      <dgm:prSet/>
      <dgm:spPr/>
      <dgm:t>
        <a:bodyPr/>
        <a:lstStyle/>
        <a:p>
          <a:endParaRPr lang="en-AU"/>
        </a:p>
      </dgm:t>
    </dgm:pt>
    <dgm:pt modelId="{8C9AB502-CAAE-4154-93E9-A1D7F4ED2613}" type="sibTrans" cxnId="{06A60EA2-E6DA-4215-B5D1-9FC4501D7AAC}">
      <dgm:prSet/>
      <dgm:spPr/>
      <dgm:t>
        <a:bodyPr/>
        <a:lstStyle/>
        <a:p>
          <a:endParaRPr lang="en-AU"/>
        </a:p>
      </dgm:t>
    </dgm:pt>
    <dgm:pt modelId="{FF7F4EE2-06B4-4858-8C26-CDFE4CB1AC14}" type="pres">
      <dgm:prSet presAssocID="{8AA5F940-1C32-4A46-A4BF-CB0DD4EA5E2E}" presName="theList" presStyleCnt="0">
        <dgm:presLayoutVars>
          <dgm:dir/>
          <dgm:animLvl val="lvl"/>
          <dgm:resizeHandles val="exact"/>
        </dgm:presLayoutVars>
      </dgm:prSet>
      <dgm:spPr/>
    </dgm:pt>
    <dgm:pt modelId="{DE0C2A05-7BC6-49CC-B730-5C1D6DA2A0C3}" type="pres">
      <dgm:prSet presAssocID="{0C0437C8-E928-4EC0-9183-75F35BCBF6F6}" presName="compNode" presStyleCnt="0"/>
      <dgm:spPr/>
    </dgm:pt>
    <dgm:pt modelId="{99C09A9E-D07D-48D9-8544-F22FA820B0E9}" type="pres">
      <dgm:prSet presAssocID="{0C0437C8-E928-4EC0-9183-75F35BCBF6F6}" presName="aNode" presStyleLbl="bgShp" presStyleIdx="0" presStyleCnt="2"/>
      <dgm:spPr/>
    </dgm:pt>
    <dgm:pt modelId="{7B1CC1B9-A9FE-424E-8FE1-0F5BCC0456A8}" type="pres">
      <dgm:prSet presAssocID="{0C0437C8-E928-4EC0-9183-75F35BCBF6F6}" presName="textNode" presStyleLbl="bgShp" presStyleIdx="0" presStyleCnt="2"/>
      <dgm:spPr/>
    </dgm:pt>
    <dgm:pt modelId="{BC2BCE12-E386-4A1A-B333-297B9AFDC794}" type="pres">
      <dgm:prSet presAssocID="{0C0437C8-E928-4EC0-9183-75F35BCBF6F6}" presName="compChildNode" presStyleCnt="0"/>
      <dgm:spPr/>
    </dgm:pt>
    <dgm:pt modelId="{AFDFC27B-CA33-4EAE-A28A-2DD76869DCC4}" type="pres">
      <dgm:prSet presAssocID="{0C0437C8-E928-4EC0-9183-75F35BCBF6F6}" presName="theInnerList" presStyleCnt="0"/>
      <dgm:spPr/>
    </dgm:pt>
    <dgm:pt modelId="{0D2C0C86-FFA4-45C0-8A60-07859652D0FF}" type="pres">
      <dgm:prSet presAssocID="{6944DFEB-7C8E-4E77-8C14-A192D6884499}" presName="childNode" presStyleLbl="node1" presStyleIdx="0" presStyleCnt="6">
        <dgm:presLayoutVars>
          <dgm:bulletEnabled val="1"/>
        </dgm:presLayoutVars>
      </dgm:prSet>
      <dgm:spPr/>
    </dgm:pt>
    <dgm:pt modelId="{C2E4E4D4-B91D-4D7C-A959-F7C42C9A26CC}" type="pres">
      <dgm:prSet presAssocID="{6944DFEB-7C8E-4E77-8C14-A192D6884499}" presName="aSpace2" presStyleCnt="0"/>
      <dgm:spPr/>
    </dgm:pt>
    <dgm:pt modelId="{2D2974EA-C558-4F18-910D-61054D863097}" type="pres">
      <dgm:prSet presAssocID="{DE867A4D-69A6-4488-A05B-C38964B44DA0}" presName="childNode" presStyleLbl="node1" presStyleIdx="1" presStyleCnt="6">
        <dgm:presLayoutVars>
          <dgm:bulletEnabled val="1"/>
        </dgm:presLayoutVars>
      </dgm:prSet>
      <dgm:spPr/>
    </dgm:pt>
    <dgm:pt modelId="{1B2C4368-796D-4440-8BF2-F17C80107CBC}" type="pres">
      <dgm:prSet presAssocID="{DE867A4D-69A6-4488-A05B-C38964B44DA0}" presName="aSpace2" presStyleCnt="0"/>
      <dgm:spPr/>
    </dgm:pt>
    <dgm:pt modelId="{18BB14B2-6F94-4E6C-9C97-246FD7D641EC}" type="pres">
      <dgm:prSet presAssocID="{01BE7F35-9009-4B7C-9D1C-049D432E1CEC}" presName="childNode" presStyleLbl="node1" presStyleIdx="2" presStyleCnt="6">
        <dgm:presLayoutVars>
          <dgm:bulletEnabled val="1"/>
        </dgm:presLayoutVars>
      </dgm:prSet>
      <dgm:spPr/>
    </dgm:pt>
    <dgm:pt modelId="{157C105D-EC57-4BE0-B771-9BA44DD0231D}" type="pres">
      <dgm:prSet presAssocID="{01BE7F35-9009-4B7C-9D1C-049D432E1CEC}" presName="aSpace2" presStyleCnt="0"/>
      <dgm:spPr/>
    </dgm:pt>
    <dgm:pt modelId="{EA1EC3C7-375A-4B58-AEF9-DDD7A2437056}" type="pres">
      <dgm:prSet presAssocID="{7C18FCAE-245E-4638-BFDD-43B623E85B67}" presName="childNode" presStyleLbl="node1" presStyleIdx="3" presStyleCnt="6">
        <dgm:presLayoutVars>
          <dgm:bulletEnabled val="1"/>
        </dgm:presLayoutVars>
      </dgm:prSet>
      <dgm:spPr/>
    </dgm:pt>
    <dgm:pt modelId="{548B9903-E417-4862-B385-EF809FF35C93}" type="pres">
      <dgm:prSet presAssocID="{0C0437C8-E928-4EC0-9183-75F35BCBF6F6}" presName="aSpace" presStyleCnt="0"/>
      <dgm:spPr/>
    </dgm:pt>
    <dgm:pt modelId="{F19E2789-582B-4FFD-980E-780E30C6DC48}" type="pres">
      <dgm:prSet presAssocID="{42EAE1DB-C5F7-48D6-B757-523B3C1AA3F5}" presName="compNode" presStyleCnt="0"/>
      <dgm:spPr/>
    </dgm:pt>
    <dgm:pt modelId="{DAA577F0-C1E7-4ACF-9A41-42E593EDE2A8}" type="pres">
      <dgm:prSet presAssocID="{42EAE1DB-C5F7-48D6-B757-523B3C1AA3F5}" presName="aNode" presStyleLbl="bgShp" presStyleIdx="1" presStyleCnt="2"/>
      <dgm:spPr/>
    </dgm:pt>
    <dgm:pt modelId="{D038A032-E683-4E6D-88E5-DB58BFBF5116}" type="pres">
      <dgm:prSet presAssocID="{42EAE1DB-C5F7-48D6-B757-523B3C1AA3F5}" presName="textNode" presStyleLbl="bgShp" presStyleIdx="1" presStyleCnt="2"/>
      <dgm:spPr/>
    </dgm:pt>
    <dgm:pt modelId="{7B87AD56-C58B-4676-92A6-3C4A361280D7}" type="pres">
      <dgm:prSet presAssocID="{42EAE1DB-C5F7-48D6-B757-523B3C1AA3F5}" presName="compChildNode" presStyleCnt="0"/>
      <dgm:spPr/>
    </dgm:pt>
    <dgm:pt modelId="{3BB2B519-09F2-4EFB-B035-513C4E014BFE}" type="pres">
      <dgm:prSet presAssocID="{42EAE1DB-C5F7-48D6-B757-523B3C1AA3F5}" presName="theInnerList" presStyleCnt="0"/>
      <dgm:spPr/>
    </dgm:pt>
    <dgm:pt modelId="{F1A6F7B3-BB66-4F72-9062-186A18922A22}" type="pres">
      <dgm:prSet presAssocID="{61C766FF-4375-43AA-9F76-00418B87C75E}" presName="childNode" presStyleLbl="node1" presStyleIdx="4" presStyleCnt="6">
        <dgm:presLayoutVars>
          <dgm:bulletEnabled val="1"/>
        </dgm:presLayoutVars>
      </dgm:prSet>
      <dgm:spPr/>
    </dgm:pt>
    <dgm:pt modelId="{7E97BFB1-1DF4-46A4-BA0F-E317988F5987}" type="pres">
      <dgm:prSet presAssocID="{61C766FF-4375-43AA-9F76-00418B87C75E}" presName="aSpace2" presStyleCnt="0"/>
      <dgm:spPr/>
    </dgm:pt>
    <dgm:pt modelId="{C52E18F8-0085-47D9-9424-9768CF29949A}" type="pres">
      <dgm:prSet presAssocID="{DE8C67CC-CCDD-4A91-A2E1-D84468AB77FD}" presName="childNode" presStyleLbl="node1" presStyleIdx="5" presStyleCnt="6">
        <dgm:presLayoutVars>
          <dgm:bulletEnabled val="1"/>
        </dgm:presLayoutVars>
      </dgm:prSet>
      <dgm:spPr/>
    </dgm:pt>
  </dgm:ptLst>
  <dgm:cxnLst>
    <dgm:cxn modelId="{FC192A06-064D-4E24-954B-CCA263E659FE}" srcId="{8AA5F940-1C32-4A46-A4BF-CB0DD4EA5E2E}" destId="{42EAE1DB-C5F7-48D6-B757-523B3C1AA3F5}" srcOrd="1" destOrd="0" parTransId="{6D108839-7483-4CDB-A7C0-C7A61ACBCCFA}" sibTransId="{106D05CD-EDC6-49C4-A3DB-5B3D8FE8754C}"/>
    <dgm:cxn modelId="{8C5A7406-E243-4499-BB51-DDC216AB2864}" type="presOf" srcId="{61C766FF-4375-43AA-9F76-00418B87C75E}" destId="{F1A6F7B3-BB66-4F72-9062-186A18922A22}" srcOrd="0" destOrd="0" presId="urn:microsoft.com/office/officeart/2005/8/layout/lProcess2"/>
    <dgm:cxn modelId="{93D6A107-B24E-4F4C-95C5-92CF9F65FD3A}" srcId="{0C0437C8-E928-4EC0-9183-75F35BCBF6F6}" destId="{6944DFEB-7C8E-4E77-8C14-A192D6884499}" srcOrd="0" destOrd="0" parTransId="{06CA3483-3F8F-4D22-8FE3-9D44826CC121}" sibTransId="{FCEE6828-030F-440B-BD38-3FB8DB501BF3}"/>
    <dgm:cxn modelId="{BDADB81C-D101-4179-A75E-4481F02BCA30}" type="presOf" srcId="{0C0437C8-E928-4EC0-9183-75F35BCBF6F6}" destId="{7B1CC1B9-A9FE-424E-8FE1-0F5BCC0456A8}" srcOrd="1" destOrd="0" presId="urn:microsoft.com/office/officeart/2005/8/layout/lProcess2"/>
    <dgm:cxn modelId="{575CB01D-3EAE-4FB6-8ACE-CFDBCC7D1383}" type="presOf" srcId="{42EAE1DB-C5F7-48D6-B757-523B3C1AA3F5}" destId="{D038A032-E683-4E6D-88E5-DB58BFBF5116}" srcOrd="1" destOrd="0" presId="urn:microsoft.com/office/officeart/2005/8/layout/lProcess2"/>
    <dgm:cxn modelId="{326E8121-0D91-476F-A606-26FBAEC116FB}" type="presOf" srcId="{8AA5F940-1C32-4A46-A4BF-CB0DD4EA5E2E}" destId="{FF7F4EE2-06B4-4858-8C26-CDFE4CB1AC14}" srcOrd="0" destOrd="0" presId="urn:microsoft.com/office/officeart/2005/8/layout/lProcess2"/>
    <dgm:cxn modelId="{E7A2572C-DCDF-463D-AB3A-21E8A81FAEA2}" type="presOf" srcId="{DE8C67CC-CCDD-4A91-A2E1-D84468AB77FD}" destId="{C52E18F8-0085-47D9-9424-9768CF29949A}" srcOrd="0" destOrd="0" presId="urn:microsoft.com/office/officeart/2005/8/layout/lProcess2"/>
    <dgm:cxn modelId="{673A422D-AB4C-4286-93F0-AC2EC155F7B3}" srcId="{0C0437C8-E928-4EC0-9183-75F35BCBF6F6}" destId="{7C18FCAE-245E-4638-BFDD-43B623E85B67}" srcOrd="3" destOrd="0" parTransId="{1ADA3B5D-6658-4296-956E-EB52F1A2376B}" sibTransId="{250A835A-1AFE-4231-A2A2-5FD15A50B3C9}"/>
    <dgm:cxn modelId="{9592AE37-FA21-4986-A090-90F284966276}" type="presOf" srcId="{0C0437C8-E928-4EC0-9183-75F35BCBF6F6}" destId="{99C09A9E-D07D-48D9-8544-F22FA820B0E9}" srcOrd="0" destOrd="0" presId="urn:microsoft.com/office/officeart/2005/8/layout/lProcess2"/>
    <dgm:cxn modelId="{6E9AA468-AFE8-446C-95B6-9B23839B7C7D}" srcId="{8AA5F940-1C32-4A46-A4BF-CB0DD4EA5E2E}" destId="{0C0437C8-E928-4EC0-9183-75F35BCBF6F6}" srcOrd="0" destOrd="0" parTransId="{FF31921B-FF27-46AE-BE65-FCD066EF3948}" sibTransId="{904866E1-DDE6-46A6-828F-7CCDE7274DC8}"/>
    <dgm:cxn modelId="{5F430569-ABC8-4AD8-BFCC-E175E6D8E358}" srcId="{42EAE1DB-C5F7-48D6-B757-523B3C1AA3F5}" destId="{61C766FF-4375-43AA-9F76-00418B87C75E}" srcOrd="0" destOrd="0" parTransId="{E4D25645-DC1C-4DB1-B740-4A5A7DAEDB70}" sibTransId="{883BE029-FC71-460E-9180-FE27720FC818}"/>
    <dgm:cxn modelId="{23936056-0CB7-4926-8582-9E3C2052829A}" type="presOf" srcId="{42EAE1DB-C5F7-48D6-B757-523B3C1AA3F5}" destId="{DAA577F0-C1E7-4ACF-9A41-42E593EDE2A8}" srcOrd="0" destOrd="0" presId="urn:microsoft.com/office/officeart/2005/8/layout/lProcess2"/>
    <dgm:cxn modelId="{082FCE82-D08F-447C-8B89-D9912C536BE4}" type="presOf" srcId="{7C18FCAE-245E-4638-BFDD-43B623E85B67}" destId="{EA1EC3C7-375A-4B58-AEF9-DDD7A2437056}" srcOrd="0" destOrd="0" presId="urn:microsoft.com/office/officeart/2005/8/layout/lProcess2"/>
    <dgm:cxn modelId="{9C94CE9B-6ADD-40AE-BB37-C1F125444F1C}" type="presOf" srcId="{6944DFEB-7C8E-4E77-8C14-A192D6884499}" destId="{0D2C0C86-FFA4-45C0-8A60-07859652D0FF}" srcOrd="0" destOrd="0" presId="urn:microsoft.com/office/officeart/2005/8/layout/lProcess2"/>
    <dgm:cxn modelId="{06A60EA2-E6DA-4215-B5D1-9FC4501D7AAC}" srcId="{42EAE1DB-C5F7-48D6-B757-523B3C1AA3F5}" destId="{DE8C67CC-CCDD-4A91-A2E1-D84468AB77FD}" srcOrd="1" destOrd="0" parTransId="{CED3E704-E95E-44C3-8042-66C1BF2C1E57}" sibTransId="{8C9AB502-CAAE-4154-93E9-A1D7F4ED2613}"/>
    <dgm:cxn modelId="{B5EE11AA-6850-4C10-BDF8-E7C3DC5891E8}" type="presOf" srcId="{01BE7F35-9009-4B7C-9D1C-049D432E1CEC}" destId="{18BB14B2-6F94-4E6C-9C97-246FD7D641EC}" srcOrd="0" destOrd="0" presId="urn:microsoft.com/office/officeart/2005/8/layout/lProcess2"/>
    <dgm:cxn modelId="{B505CAD9-E8E2-4EF9-9B5F-A0C11F0172DA}" type="presOf" srcId="{DE867A4D-69A6-4488-A05B-C38964B44DA0}" destId="{2D2974EA-C558-4F18-910D-61054D863097}" srcOrd="0" destOrd="0" presId="urn:microsoft.com/office/officeart/2005/8/layout/lProcess2"/>
    <dgm:cxn modelId="{9AC995E7-74E4-43B0-B9BB-4E74E7FB1EB5}" srcId="{0C0437C8-E928-4EC0-9183-75F35BCBF6F6}" destId="{01BE7F35-9009-4B7C-9D1C-049D432E1CEC}" srcOrd="2" destOrd="0" parTransId="{249B1BB4-B4EC-48E7-8340-51D509FA1B64}" sibTransId="{408FB0AA-99EB-4200-BC3F-39C42B8BDEF4}"/>
    <dgm:cxn modelId="{586C27EA-C999-4296-9CFE-566663723036}" srcId="{0C0437C8-E928-4EC0-9183-75F35BCBF6F6}" destId="{DE867A4D-69A6-4488-A05B-C38964B44DA0}" srcOrd="1" destOrd="0" parTransId="{C4BFDCC2-3EDF-487C-86B7-A7BA74738742}" sibTransId="{25A48F43-CBA4-45F1-9555-0045067BE25B}"/>
    <dgm:cxn modelId="{1D2E7541-7D86-4514-A70F-8C469A19034E}" type="presParOf" srcId="{FF7F4EE2-06B4-4858-8C26-CDFE4CB1AC14}" destId="{DE0C2A05-7BC6-49CC-B730-5C1D6DA2A0C3}" srcOrd="0" destOrd="0" presId="urn:microsoft.com/office/officeart/2005/8/layout/lProcess2"/>
    <dgm:cxn modelId="{B8ABC892-E1BC-433C-AC47-692877850ECC}" type="presParOf" srcId="{DE0C2A05-7BC6-49CC-B730-5C1D6DA2A0C3}" destId="{99C09A9E-D07D-48D9-8544-F22FA820B0E9}" srcOrd="0" destOrd="0" presId="urn:microsoft.com/office/officeart/2005/8/layout/lProcess2"/>
    <dgm:cxn modelId="{F4521132-CC50-47C3-88B5-80AC859D4722}" type="presParOf" srcId="{DE0C2A05-7BC6-49CC-B730-5C1D6DA2A0C3}" destId="{7B1CC1B9-A9FE-424E-8FE1-0F5BCC0456A8}" srcOrd="1" destOrd="0" presId="urn:microsoft.com/office/officeart/2005/8/layout/lProcess2"/>
    <dgm:cxn modelId="{492EC5F8-B1D3-4708-9C9E-B306405E41DA}" type="presParOf" srcId="{DE0C2A05-7BC6-49CC-B730-5C1D6DA2A0C3}" destId="{BC2BCE12-E386-4A1A-B333-297B9AFDC794}" srcOrd="2" destOrd="0" presId="urn:microsoft.com/office/officeart/2005/8/layout/lProcess2"/>
    <dgm:cxn modelId="{FCC92BC5-F4EC-4A39-9887-61674167E262}" type="presParOf" srcId="{BC2BCE12-E386-4A1A-B333-297B9AFDC794}" destId="{AFDFC27B-CA33-4EAE-A28A-2DD76869DCC4}" srcOrd="0" destOrd="0" presId="urn:microsoft.com/office/officeart/2005/8/layout/lProcess2"/>
    <dgm:cxn modelId="{584EEC55-B0FF-464D-9C67-D65166E57C14}" type="presParOf" srcId="{AFDFC27B-CA33-4EAE-A28A-2DD76869DCC4}" destId="{0D2C0C86-FFA4-45C0-8A60-07859652D0FF}" srcOrd="0" destOrd="0" presId="urn:microsoft.com/office/officeart/2005/8/layout/lProcess2"/>
    <dgm:cxn modelId="{49B1C102-7A5B-4123-8DFB-E0B163925DD1}" type="presParOf" srcId="{AFDFC27B-CA33-4EAE-A28A-2DD76869DCC4}" destId="{C2E4E4D4-B91D-4D7C-A959-F7C42C9A26CC}" srcOrd="1" destOrd="0" presId="urn:microsoft.com/office/officeart/2005/8/layout/lProcess2"/>
    <dgm:cxn modelId="{A8CD9630-1DBC-4EF2-B039-4119F038FF76}" type="presParOf" srcId="{AFDFC27B-CA33-4EAE-A28A-2DD76869DCC4}" destId="{2D2974EA-C558-4F18-910D-61054D863097}" srcOrd="2" destOrd="0" presId="urn:microsoft.com/office/officeart/2005/8/layout/lProcess2"/>
    <dgm:cxn modelId="{31680E27-7CD6-4AAE-9A65-789FF4E39A44}" type="presParOf" srcId="{AFDFC27B-CA33-4EAE-A28A-2DD76869DCC4}" destId="{1B2C4368-796D-4440-8BF2-F17C80107CBC}" srcOrd="3" destOrd="0" presId="urn:microsoft.com/office/officeart/2005/8/layout/lProcess2"/>
    <dgm:cxn modelId="{6CFAF483-350A-419C-8F28-9B96A797A99C}" type="presParOf" srcId="{AFDFC27B-CA33-4EAE-A28A-2DD76869DCC4}" destId="{18BB14B2-6F94-4E6C-9C97-246FD7D641EC}" srcOrd="4" destOrd="0" presId="urn:microsoft.com/office/officeart/2005/8/layout/lProcess2"/>
    <dgm:cxn modelId="{4BC67E01-ED29-47B9-8723-651350768718}" type="presParOf" srcId="{AFDFC27B-CA33-4EAE-A28A-2DD76869DCC4}" destId="{157C105D-EC57-4BE0-B771-9BA44DD0231D}" srcOrd="5" destOrd="0" presId="urn:microsoft.com/office/officeart/2005/8/layout/lProcess2"/>
    <dgm:cxn modelId="{6881718C-B8FE-4840-9206-FB97A03A0CCC}" type="presParOf" srcId="{AFDFC27B-CA33-4EAE-A28A-2DD76869DCC4}" destId="{EA1EC3C7-375A-4B58-AEF9-DDD7A2437056}" srcOrd="6" destOrd="0" presId="urn:microsoft.com/office/officeart/2005/8/layout/lProcess2"/>
    <dgm:cxn modelId="{F73F0058-7294-4451-A191-BDF1EA25371C}" type="presParOf" srcId="{FF7F4EE2-06B4-4858-8C26-CDFE4CB1AC14}" destId="{548B9903-E417-4862-B385-EF809FF35C93}" srcOrd="1" destOrd="0" presId="urn:microsoft.com/office/officeart/2005/8/layout/lProcess2"/>
    <dgm:cxn modelId="{33D776BA-A856-443F-9AC8-9E893687FDB5}" type="presParOf" srcId="{FF7F4EE2-06B4-4858-8C26-CDFE4CB1AC14}" destId="{F19E2789-582B-4FFD-980E-780E30C6DC48}" srcOrd="2" destOrd="0" presId="urn:microsoft.com/office/officeart/2005/8/layout/lProcess2"/>
    <dgm:cxn modelId="{92A39E85-7314-4D52-BA43-AD2B5EF72EF2}" type="presParOf" srcId="{F19E2789-582B-4FFD-980E-780E30C6DC48}" destId="{DAA577F0-C1E7-4ACF-9A41-42E593EDE2A8}" srcOrd="0" destOrd="0" presId="urn:microsoft.com/office/officeart/2005/8/layout/lProcess2"/>
    <dgm:cxn modelId="{08346989-675D-4318-8693-717433A3E868}" type="presParOf" srcId="{F19E2789-582B-4FFD-980E-780E30C6DC48}" destId="{D038A032-E683-4E6D-88E5-DB58BFBF5116}" srcOrd="1" destOrd="0" presId="urn:microsoft.com/office/officeart/2005/8/layout/lProcess2"/>
    <dgm:cxn modelId="{42A03DD6-21CF-4DDE-94D5-4DF2544DFD1D}" type="presParOf" srcId="{F19E2789-582B-4FFD-980E-780E30C6DC48}" destId="{7B87AD56-C58B-4676-92A6-3C4A361280D7}" srcOrd="2" destOrd="0" presId="urn:microsoft.com/office/officeart/2005/8/layout/lProcess2"/>
    <dgm:cxn modelId="{54A7E2B8-1BF8-45D6-A730-85314F949F09}" type="presParOf" srcId="{7B87AD56-C58B-4676-92A6-3C4A361280D7}" destId="{3BB2B519-09F2-4EFB-B035-513C4E014BFE}" srcOrd="0" destOrd="0" presId="urn:microsoft.com/office/officeart/2005/8/layout/lProcess2"/>
    <dgm:cxn modelId="{23E5650B-1794-4DE9-8193-3C64B469604C}" type="presParOf" srcId="{3BB2B519-09F2-4EFB-B035-513C4E014BFE}" destId="{F1A6F7B3-BB66-4F72-9062-186A18922A22}" srcOrd="0" destOrd="0" presId="urn:microsoft.com/office/officeart/2005/8/layout/lProcess2"/>
    <dgm:cxn modelId="{C583ED56-2A32-47E2-B68B-290318470EDD}" type="presParOf" srcId="{3BB2B519-09F2-4EFB-B035-513C4E014BFE}" destId="{7E97BFB1-1DF4-46A4-BA0F-E317988F5987}" srcOrd="1" destOrd="0" presId="urn:microsoft.com/office/officeart/2005/8/layout/lProcess2"/>
    <dgm:cxn modelId="{C78DECC3-7E53-4CDC-907F-83EFC71FC57A}" type="presParOf" srcId="{3BB2B519-09F2-4EFB-B035-513C4E014BFE}" destId="{C52E18F8-0085-47D9-9424-9768CF29949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74ABB9-1D9A-47FE-BF85-28B69CCB7E8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AU"/>
        </a:p>
      </dgm:t>
    </dgm:pt>
    <dgm:pt modelId="{753E06B8-28AC-4866-AF1F-2B931B1743C1}">
      <dgm:prSet phldrT="[Text]"/>
      <dgm:spPr/>
      <dgm:t>
        <a:bodyPr/>
        <a:lstStyle/>
        <a:p>
          <a:r>
            <a:rPr lang="en-AU" dirty="0"/>
            <a:t>Terraform Provider</a:t>
          </a:r>
        </a:p>
      </dgm:t>
    </dgm:pt>
    <dgm:pt modelId="{0CC340F1-8CD3-4D99-AC29-A1DB51A1A58D}" type="parTrans" cxnId="{3A0B3C04-035D-47A2-8AFC-36958DDB56F3}">
      <dgm:prSet/>
      <dgm:spPr/>
      <dgm:t>
        <a:bodyPr/>
        <a:lstStyle/>
        <a:p>
          <a:endParaRPr lang="en-AU"/>
        </a:p>
      </dgm:t>
    </dgm:pt>
    <dgm:pt modelId="{0E48AA0F-5296-4A39-B8A1-6C7F9A7D84E1}" type="sibTrans" cxnId="{3A0B3C04-035D-47A2-8AFC-36958DDB56F3}">
      <dgm:prSet/>
      <dgm:spPr/>
      <dgm:t>
        <a:bodyPr/>
        <a:lstStyle/>
        <a:p>
          <a:endParaRPr lang="en-AU"/>
        </a:p>
      </dgm:t>
    </dgm:pt>
    <dgm:pt modelId="{E5564733-7416-414F-98AA-FA327E7A11A9}">
      <dgm:prSet phldrT="[Text]"/>
      <dgm:spPr/>
      <dgm:t>
        <a:bodyPr/>
        <a:lstStyle/>
        <a:p>
          <a:r>
            <a:rPr lang="en-GB" b="0" i="0" dirty="0"/>
            <a:t>Terraform</a:t>
          </a:r>
          <a:r>
            <a:rPr lang="en-GB" b="1" i="0" dirty="0"/>
            <a:t> plugins </a:t>
          </a:r>
          <a:r>
            <a:rPr lang="en-GB" b="0" i="0" dirty="0"/>
            <a:t>called providers let Terraform </a:t>
          </a:r>
          <a:r>
            <a:rPr lang="en-GB" b="1" i="0" dirty="0"/>
            <a:t>interact with cloud platforms</a:t>
          </a:r>
          <a:r>
            <a:rPr lang="en-GB" b="0" i="0" dirty="0"/>
            <a:t> and other services via </a:t>
          </a:r>
          <a:r>
            <a:rPr lang="en-GB" b="1" i="0" dirty="0"/>
            <a:t>their application programming interfaces (APIs).</a:t>
          </a:r>
          <a:br>
            <a:rPr lang="en-GB" b="0" i="0" dirty="0"/>
          </a:br>
          <a:endParaRPr lang="en-AU" dirty="0"/>
        </a:p>
      </dgm:t>
    </dgm:pt>
    <dgm:pt modelId="{17DBDB48-80DE-494B-966E-C6FA1413C8A9}" type="parTrans" cxnId="{800C5BCF-2310-4021-A592-32FE0AD2F60A}">
      <dgm:prSet/>
      <dgm:spPr/>
      <dgm:t>
        <a:bodyPr/>
        <a:lstStyle/>
        <a:p>
          <a:endParaRPr lang="en-AU"/>
        </a:p>
      </dgm:t>
    </dgm:pt>
    <dgm:pt modelId="{A9773D63-03D3-40B2-9821-E1251BFDF061}" type="sibTrans" cxnId="{800C5BCF-2310-4021-A592-32FE0AD2F60A}">
      <dgm:prSet/>
      <dgm:spPr/>
      <dgm:t>
        <a:bodyPr/>
        <a:lstStyle/>
        <a:p>
          <a:endParaRPr lang="en-AU"/>
        </a:p>
      </dgm:t>
    </dgm:pt>
    <dgm:pt modelId="{E640F9DC-0699-4EE7-BCCB-B9180F5F8BBE}">
      <dgm:prSet phldrT="[Text]" phldr="1"/>
      <dgm:spPr/>
      <dgm:t>
        <a:bodyPr/>
        <a:lstStyle/>
        <a:p>
          <a:endParaRPr lang="en-AU"/>
        </a:p>
      </dgm:t>
    </dgm:pt>
    <dgm:pt modelId="{6CB715BB-9D16-4E22-87FE-B0A7124E6D2B}" type="parTrans" cxnId="{7BEB2AAB-9CA3-48E2-913B-4BB34A1F18E7}">
      <dgm:prSet/>
      <dgm:spPr/>
      <dgm:t>
        <a:bodyPr/>
        <a:lstStyle/>
        <a:p>
          <a:endParaRPr lang="en-AU"/>
        </a:p>
      </dgm:t>
    </dgm:pt>
    <dgm:pt modelId="{D2A74207-F19A-40FD-AAD6-054F4F22C871}" type="sibTrans" cxnId="{7BEB2AAB-9CA3-48E2-913B-4BB34A1F18E7}">
      <dgm:prSet/>
      <dgm:spPr/>
      <dgm:t>
        <a:bodyPr/>
        <a:lstStyle/>
        <a:p>
          <a:endParaRPr lang="en-AU"/>
        </a:p>
      </dgm:t>
    </dgm:pt>
    <dgm:pt modelId="{F22BCF2A-873F-48A7-BB8A-0D7DC7FEF3CA}">
      <dgm:prSet phldrT="[Text]"/>
      <dgm:spPr/>
      <dgm:t>
        <a:bodyPr/>
        <a:lstStyle/>
        <a:p>
          <a:r>
            <a:rPr lang="en-AU" dirty="0"/>
            <a:t>Terraform Registry</a:t>
          </a:r>
        </a:p>
      </dgm:t>
    </dgm:pt>
    <dgm:pt modelId="{25254458-96CA-4CA3-9AA5-74ABBD0C3C4A}" type="parTrans" cxnId="{D8D5F0AC-EDBD-4616-B982-E5FF19C461F6}">
      <dgm:prSet/>
      <dgm:spPr/>
      <dgm:t>
        <a:bodyPr/>
        <a:lstStyle/>
        <a:p>
          <a:endParaRPr lang="en-AU"/>
        </a:p>
      </dgm:t>
    </dgm:pt>
    <dgm:pt modelId="{BB65C938-BBAF-449A-A756-087B76B64200}" type="sibTrans" cxnId="{D8D5F0AC-EDBD-4616-B982-E5FF19C461F6}">
      <dgm:prSet/>
      <dgm:spPr/>
      <dgm:t>
        <a:bodyPr/>
        <a:lstStyle/>
        <a:p>
          <a:endParaRPr lang="en-AU"/>
        </a:p>
      </dgm:t>
    </dgm:pt>
    <dgm:pt modelId="{B232F451-965F-49B7-B4A8-76BE446A6E84}">
      <dgm:prSet phldrT="[Text]"/>
      <dgm:spPr/>
      <dgm:t>
        <a:bodyPr/>
        <a:lstStyle/>
        <a:p>
          <a:r>
            <a:rPr lang="en-AU" b="0" i="0" dirty="0"/>
            <a:t>All providers, module and Hashicorp Policy can be found in Azure Terraform Registry.</a:t>
          </a:r>
          <a:endParaRPr lang="en-AU" dirty="0"/>
        </a:p>
      </dgm:t>
    </dgm:pt>
    <dgm:pt modelId="{EC9D17C4-7C58-4364-B9F4-03127EA1C9BE}" type="parTrans" cxnId="{3140023B-F852-4669-98EB-4EBE5DE362B8}">
      <dgm:prSet/>
      <dgm:spPr/>
      <dgm:t>
        <a:bodyPr/>
        <a:lstStyle/>
        <a:p>
          <a:endParaRPr lang="en-AU"/>
        </a:p>
      </dgm:t>
    </dgm:pt>
    <dgm:pt modelId="{D6C64A03-AD88-4A91-ABDA-D67267801129}" type="sibTrans" cxnId="{3140023B-F852-4669-98EB-4EBE5DE362B8}">
      <dgm:prSet/>
      <dgm:spPr/>
      <dgm:t>
        <a:bodyPr/>
        <a:lstStyle/>
        <a:p>
          <a:endParaRPr lang="en-AU"/>
        </a:p>
      </dgm:t>
    </dgm:pt>
    <dgm:pt modelId="{1CCB85A9-AB62-4F7B-9F14-33702638A600}">
      <dgm:prSet phldrT="[Text]"/>
      <dgm:spPr/>
      <dgm:t>
        <a:bodyPr/>
        <a:lstStyle/>
        <a:p>
          <a:r>
            <a:rPr lang="en-AU" dirty="0"/>
            <a:t>Terraform Configuration</a:t>
          </a:r>
        </a:p>
      </dgm:t>
    </dgm:pt>
    <dgm:pt modelId="{E7D1E35D-F04B-4EC9-B963-764AAF748525}" type="parTrans" cxnId="{95F4AFAC-13F4-487C-A9D0-7BD8450E558C}">
      <dgm:prSet/>
      <dgm:spPr/>
      <dgm:t>
        <a:bodyPr/>
        <a:lstStyle/>
        <a:p>
          <a:endParaRPr lang="en-AU"/>
        </a:p>
      </dgm:t>
    </dgm:pt>
    <dgm:pt modelId="{AC15878E-0839-4B7D-BCF0-B990526CBE69}" type="sibTrans" cxnId="{95F4AFAC-13F4-487C-A9D0-7BD8450E558C}">
      <dgm:prSet/>
      <dgm:spPr/>
      <dgm:t>
        <a:bodyPr/>
        <a:lstStyle/>
        <a:p>
          <a:endParaRPr lang="en-AU"/>
        </a:p>
      </dgm:t>
    </dgm:pt>
    <dgm:pt modelId="{7711F648-E08E-435F-839F-06CA2DC3C82B}">
      <dgm:prSet phldrT="[Text]"/>
      <dgm:spPr/>
      <dgm:t>
        <a:bodyPr/>
        <a:lstStyle/>
        <a:p>
          <a:r>
            <a:rPr lang="en-GB" b="0" i="0" dirty="0"/>
            <a:t>A </a:t>
          </a:r>
          <a:r>
            <a:rPr lang="en-GB" b="0" i="1" dirty="0"/>
            <a:t>Terraform configuration</a:t>
          </a:r>
          <a:r>
            <a:rPr lang="en-GB" b="0" i="0" dirty="0"/>
            <a:t> is a complete document in the Terraform language that tells Terraform how to manage a given collection of infrastructure. A configuration can consist of multiple files and directories.</a:t>
          </a:r>
          <a:endParaRPr lang="en-AU" dirty="0"/>
        </a:p>
      </dgm:t>
    </dgm:pt>
    <dgm:pt modelId="{6AEE6F79-40B7-48D4-B13F-C6B03F80B5FC}" type="parTrans" cxnId="{167B5B85-B1CC-4CCA-8852-B571953A820A}">
      <dgm:prSet/>
      <dgm:spPr/>
      <dgm:t>
        <a:bodyPr/>
        <a:lstStyle/>
        <a:p>
          <a:endParaRPr lang="en-AU"/>
        </a:p>
      </dgm:t>
    </dgm:pt>
    <dgm:pt modelId="{604FAEEA-F0C9-48A0-88D4-15D56A8BBAE2}" type="sibTrans" cxnId="{167B5B85-B1CC-4CCA-8852-B571953A820A}">
      <dgm:prSet/>
      <dgm:spPr/>
      <dgm:t>
        <a:bodyPr/>
        <a:lstStyle/>
        <a:p>
          <a:endParaRPr lang="en-AU"/>
        </a:p>
      </dgm:t>
    </dgm:pt>
    <dgm:pt modelId="{8D105E96-7C45-45BD-8358-0395390FB59B}">
      <dgm:prSet/>
      <dgm:spPr/>
      <dgm:t>
        <a:bodyPr/>
        <a:lstStyle/>
        <a:p>
          <a:r>
            <a:rPr lang="en-AU" b="0" i="0" dirty="0" err="1"/>
            <a:t>HashiCorp</a:t>
          </a:r>
          <a:r>
            <a:rPr lang="en-AU" b="0" i="0" dirty="0"/>
            <a:t> and the Terraform community have written over 1,000 </a:t>
          </a:r>
          <a:r>
            <a:rPr lang="en-AU" b="0" i="0" dirty="0">
              <a:hlinkClick xmlns:r="http://schemas.openxmlformats.org/officeDocument/2006/relationships" r:id="rId1"/>
            </a:rPr>
            <a:t>providers</a:t>
          </a:r>
          <a:r>
            <a:rPr lang="en-AU" b="0" i="0" dirty="0"/>
            <a:t> to manage resources on Azure, AWS, GCP, Kubernetes, Helm, GitHub, Splunk and others. </a:t>
          </a:r>
          <a:endParaRPr lang="en-AU" dirty="0"/>
        </a:p>
      </dgm:t>
    </dgm:pt>
    <dgm:pt modelId="{1BB84EDB-49C5-43E7-A02A-0F9866BFA945}" type="parTrans" cxnId="{C73C4CDE-4E38-4938-9594-8B5D90E11734}">
      <dgm:prSet/>
      <dgm:spPr/>
      <dgm:t>
        <a:bodyPr/>
        <a:lstStyle/>
        <a:p>
          <a:endParaRPr lang="en-AU"/>
        </a:p>
      </dgm:t>
    </dgm:pt>
    <dgm:pt modelId="{862C772C-00CA-4244-9686-6181D2704C8D}" type="sibTrans" cxnId="{C73C4CDE-4E38-4938-9594-8B5D90E11734}">
      <dgm:prSet/>
      <dgm:spPr/>
      <dgm:t>
        <a:bodyPr/>
        <a:lstStyle/>
        <a:p>
          <a:endParaRPr lang="en-AU"/>
        </a:p>
      </dgm:t>
    </dgm:pt>
    <dgm:pt modelId="{5547C9C8-E7E6-484D-8F9A-DFEBD246F6C5}">
      <dgm:prSet/>
      <dgm:spPr/>
      <dgm:t>
        <a:bodyPr/>
        <a:lstStyle/>
        <a:p>
          <a:endParaRPr lang="en-AU" dirty="0"/>
        </a:p>
      </dgm:t>
    </dgm:pt>
    <dgm:pt modelId="{1E44D081-3FC7-418F-B6A9-93580A9A0947}" type="parTrans" cxnId="{23A64BFD-E62D-4EAA-916E-0168537A22C1}">
      <dgm:prSet/>
      <dgm:spPr/>
      <dgm:t>
        <a:bodyPr/>
        <a:lstStyle/>
        <a:p>
          <a:endParaRPr lang="en-AU"/>
        </a:p>
      </dgm:t>
    </dgm:pt>
    <dgm:pt modelId="{C3C8812B-924D-4AEC-93F7-1033E7F4F06F}" type="sibTrans" cxnId="{23A64BFD-E62D-4EAA-916E-0168537A22C1}">
      <dgm:prSet/>
      <dgm:spPr/>
      <dgm:t>
        <a:bodyPr/>
        <a:lstStyle/>
        <a:p>
          <a:endParaRPr lang="en-AU"/>
        </a:p>
      </dgm:t>
    </dgm:pt>
    <dgm:pt modelId="{90165D85-23FE-4EB6-A871-3F3FF6D9CDB6}">
      <dgm:prSet/>
      <dgm:spPr/>
      <dgm:t>
        <a:bodyPr/>
        <a:lstStyle/>
        <a:p>
          <a:r>
            <a:rPr lang="en-AU" dirty="0" err="1">
              <a:hlinkClick xmlns:r="http://schemas.openxmlformats.org/officeDocument/2006/relationships" r:id="rId2"/>
            </a:rPr>
            <a:t>AzureRM</a:t>
          </a:r>
          <a:r>
            <a:rPr lang="en-AU" dirty="0"/>
            <a:t> is Terraform Azure Provider.</a:t>
          </a:r>
        </a:p>
      </dgm:t>
    </dgm:pt>
    <dgm:pt modelId="{0411CD44-3431-4B8C-8D79-0AC49C2C6A0D}" type="parTrans" cxnId="{65B849E3-8CEA-4224-93AA-EA0016E33E52}">
      <dgm:prSet/>
      <dgm:spPr/>
      <dgm:t>
        <a:bodyPr/>
        <a:lstStyle/>
        <a:p>
          <a:endParaRPr lang="en-AU"/>
        </a:p>
      </dgm:t>
    </dgm:pt>
    <dgm:pt modelId="{067391C2-0E79-462E-AA6F-D6D722BACDDC}" type="sibTrans" cxnId="{65B849E3-8CEA-4224-93AA-EA0016E33E52}">
      <dgm:prSet/>
      <dgm:spPr/>
      <dgm:t>
        <a:bodyPr/>
        <a:lstStyle/>
        <a:p>
          <a:endParaRPr lang="en-AU"/>
        </a:p>
      </dgm:t>
    </dgm:pt>
    <dgm:pt modelId="{0D8B8973-4001-458C-BEB0-C360D4EE1399}">
      <dgm:prSet phldrT="[Text]"/>
      <dgm:spPr/>
      <dgm:t>
        <a:bodyPr/>
        <a:lstStyle/>
        <a:p>
          <a:r>
            <a:rPr lang="en-AU" dirty="0"/>
            <a:t>Terraform State</a:t>
          </a:r>
        </a:p>
      </dgm:t>
    </dgm:pt>
    <dgm:pt modelId="{D91AEB13-BF13-4B3E-BFA5-8CDA03D69CEF}" type="parTrans" cxnId="{AC1C7FB3-2B45-410C-A65F-64A5F4FC2115}">
      <dgm:prSet/>
      <dgm:spPr/>
      <dgm:t>
        <a:bodyPr/>
        <a:lstStyle/>
        <a:p>
          <a:endParaRPr lang="en-AU"/>
        </a:p>
      </dgm:t>
    </dgm:pt>
    <dgm:pt modelId="{317E978E-FB83-4C4C-ACC4-A0045389E0B9}" type="sibTrans" cxnId="{AC1C7FB3-2B45-410C-A65F-64A5F4FC2115}">
      <dgm:prSet/>
      <dgm:spPr/>
      <dgm:t>
        <a:bodyPr/>
        <a:lstStyle/>
        <a:p>
          <a:endParaRPr lang="en-AU"/>
        </a:p>
      </dgm:t>
    </dgm:pt>
    <dgm:pt modelId="{593140DC-5AF5-4B67-802B-9BC3D8FD27BC}">
      <dgm:prSet phldrT="[Text]"/>
      <dgm:spPr/>
      <dgm:t>
        <a:bodyPr/>
        <a:lstStyle/>
        <a:p>
          <a:pPr rtl="0"/>
          <a:r>
            <a:rPr lang="en-US" dirty="0">
              <a:solidFill>
                <a:schemeClr val="tx1"/>
              </a:solidFill>
              <a:effectLst/>
              <a:latin typeface="+mn-lt"/>
              <a:cs typeface="+mn-cs"/>
            </a:rPr>
            <a:t>The Terraform state information stores the map of your real-world resources. It stores bindings between objects in the cloud provider and resource instances declared in your configuration. Terraform checks the state data to make decisions on what resources need added or changed.</a:t>
          </a:r>
          <a:endParaRPr lang="en-AU" dirty="0"/>
        </a:p>
      </dgm:t>
    </dgm:pt>
    <dgm:pt modelId="{E9307C36-259E-4FDB-8914-4E9EAF8A1CE4}" type="parTrans" cxnId="{D3E67719-DF12-459D-9C47-807F43ADB586}">
      <dgm:prSet/>
      <dgm:spPr/>
      <dgm:t>
        <a:bodyPr/>
        <a:lstStyle/>
        <a:p>
          <a:endParaRPr lang="en-AU"/>
        </a:p>
      </dgm:t>
    </dgm:pt>
    <dgm:pt modelId="{F3648F29-5D81-492A-B5FC-D8B0B2A17DA3}" type="sibTrans" cxnId="{D3E67719-DF12-459D-9C47-807F43ADB586}">
      <dgm:prSet/>
      <dgm:spPr/>
      <dgm:t>
        <a:bodyPr/>
        <a:lstStyle/>
        <a:p>
          <a:endParaRPr lang="en-AU"/>
        </a:p>
      </dgm:t>
    </dgm:pt>
    <dgm:pt modelId="{00D96007-41DD-48D5-969C-76CA303254A4}">
      <dgm:prSet phldrT="[Text]"/>
      <dgm:spPr/>
      <dgm:t>
        <a:bodyPr/>
        <a:lstStyle/>
        <a:p>
          <a:r>
            <a:rPr lang="en-GB" b="0" i="0" dirty="0"/>
            <a:t>This state is stored by default in a </a:t>
          </a:r>
          <a:r>
            <a:rPr lang="en-GB" b="1" i="0" dirty="0"/>
            <a:t>local file </a:t>
          </a:r>
          <a:r>
            <a:rPr lang="en-GB" b="0" i="0" dirty="0"/>
            <a:t>named "</a:t>
          </a:r>
          <a:r>
            <a:rPr lang="en-GB" b="0" i="0" dirty="0" err="1"/>
            <a:t>terraform.tfstate</a:t>
          </a:r>
          <a:r>
            <a:rPr lang="en-GB" b="0" i="0" dirty="0"/>
            <a:t>", </a:t>
          </a:r>
          <a:endParaRPr lang="en-AU" dirty="0"/>
        </a:p>
      </dgm:t>
    </dgm:pt>
    <dgm:pt modelId="{648D2673-BEF0-40B4-9A8E-3F68BEC2E4EC}" type="parTrans" cxnId="{2A516A7C-7A68-48D4-B834-D2C45D4374F4}">
      <dgm:prSet/>
      <dgm:spPr/>
      <dgm:t>
        <a:bodyPr/>
        <a:lstStyle/>
        <a:p>
          <a:endParaRPr lang="en-AU"/>
        </a:p>
      </dgm:t>
    </dgm:pt>
    <dgm:pt modelId="{33F5D232-2C5E-4661-8597-828B43F173D2}" type="sibTrans" cxnId="{2A516A7C-7A68-48D4-B834-D2C45D4374F4}">
      <dgm:prSet/>
      <dgm:spPr/>
      <dgm:t>
        <a:bodyPr/>
        <a:lstStyle/>
        <a:p>
          <a:endParaRPr lang="en-AU"/>
        </a:p>
      </dgm:t>
    </dgm:pt>
    <dgm:pt modelId="{CB66929F-8CBB-4C9F-8A5D-F1954694B0C9}">
      <dgm:prSet phldrT="[Text]"/>
      <dgm:spPr/>
      <dgm:t>
        <a:bodyPr/>
        <a:lstStyle/>
        <a:p>
          <a:pPr rtl="0"/>
          <a:endParaRPr lang="en-AU" dirty="0"/>
        </a:p>
      </dgm:t>
    </dgm:pt>
    <dgm:pt modelId="{A3D7B23D-3D1F-4C9B-BA12-434C2C425735}" type="parTrans" cxnId="{C8D5C3F9-3045-4818-8683-32C0CF246C65}">
      <dgm:prSet/>
      <dgm:spPr/>
      <dgm:t>
        <a:bodyPr/>
        <a:lstStyle/>
        <a:p>
          <a:endParaRPr lang="en-AU"/>
        </a:p>
      </dgm:t>
    </dgm:pt>
    <dgm:pt modelId="{DB93BD6B-D0BD-4558-99B5-B6DD569CDA25}" type="sibTrans" cxnId="{C8D5C3F9-3045-4818-8683-32C0CF246C65}">
      <dgm:prSet/>
      <dgm:spPr/>
      <dgm:t>
        <a:bodyPr/>
        <a:lstStyle/>
        <a:p>
          <a:endParaRPr lang="en-AU"/>
        </a:p>
      </dgm:t>
    </dgm:pt>
    <dgm:pt modelId="{262A019C-C116-4490-A082-7084DA00D917}">
      <dgm:prSet phldrT="[Text]"/>
      <dgm:spPr/>
      <dgm:t>
        <a:bodyPr/>
        <a:lstStyle/>
        <a:p>
          <a:r>
            <a:rPr lang="en-GB" b="0" i="0" dirty="0"/>
            <a:t>Terraform state can also be stored </a:t>
          </a:r>
          <a:r>
            <a:rPr lang="en-GB" b="1" i="0" dirty="0"/>
            <a:t>remotely</a:t>
          </a:r>
          <a:r>
            <a:rPr lang="en-GB" b="0" i="0" dirty="0"/>
            <a:t>, which works better in a team environment.</a:t>
          </a:r>
          <a:endParaRPr lang="en-AU" dirty="0"/>
        </a:p>
      </dgm:t>
    </dgm:pt>
    <dgm:pt modelId="{83D9E291-903D-4AF4-AAF7-2182A9989066}" type="parTrans" cxnId="{62F78388-337C-4773-AD8B-6F328B096671}">
      <dgm:prSet/>
      <dgm:spPr/>
      <dgm:t>
        <a:bodyPr/>
        <a:lstStyle/>
        <a:p>
          <a:endParaRPr lang="en-AU"/>
        </a:p>
      </dgm:t>
    </dgm:pt>
    <dgm:pt modelId="{81AF09E1-57AD-4E25-ABC5-81CD12F91B9E}" type="sibTrans" cxnId="{62F78388-337C-4773-AD8B-6F328B096671}">
      <dgm:prSet/>
      <dgm:spPr/>
      <dgm:t>
        <a:bodyPr/>
        <a:lstStyle/>
        <a:p>
          <a:endParaRPr lang="en-AU"/>
        </a:p>
      </dgm:t>
    </dgm:pt>
    <dgm:pt modelId="{EDFE7737-20B6-47BF-8977-0F27D37C90A9}">
      <dgm:prSet phldrT="[Text]"/>
      <dgm:spPr/>
      <dgm:t>
        <a:bodyPr/>
        <a:lstStyle/>
        <a:p>
          <a:endParaRPr lang="en-AU" dirty="0"/>
        </a:p>
      </dgm:t>
    </dgm:pt>
    <dgm:pt modelId="{BA822BB3-BC4A-4768-9DCB-7081202EE596}" type="parTrans" cxnId="{7E9BD187-E15D-4286-8072-5E3AA43981A7}">
      <dgm:prSet/>
      <dgm:spPr/>
      <dgm:t>
        <a:bodyPr/>
        <a:lstStyle/>
        <a:p>
          <a:endParaRPr lang="en-AU"/>
        </a:p>
      </dgm:t>
    </dgm:pt>
    <dgm:pt modelId="{EA9BD608-90FB-4A4C-8D27-2008DF27771C}" type="sibTrans" cxnId="{7E9BD187-E15D-4286-8072-5E3AA43981A7}">
      <dgm:prSet/>
      <dgm:spPr/>
      <dgm:t>
        <a:bodyPr/>
        <a:lstStyle/>
        <a:p>
          <a:endParaRPr lang="en-AU"/>
        </a:p>
      </dgm:t>
    </dgm:pt>
    <dgm:pt modelId="{D8D1C7F4-512E-43CB-845D-6AA2B286C4B7}" type="pres">
      <dgm:prSet presAssocID="{6074ABB9-1D9A-47FE-BF85-28B69CCB7E8E}" presName="Name0" presStyleCnt="0">
        <dgm:presLayoutVars>
          <dgm:dir/>
          <dgm:animLvl val="lvl"/>
          <dgm:resizeHandles val="exact"/>
        </dgm:presLayoutVars>
      </dgm:prSet>
      <dgm:spPr/>
    </dgm:pt>
    <dgm:pt modelId="{97D65E8B-C8D9-4D84-83CD-869FBC119F7A}" type="pres">
      <dgm:prSet presAssocID="{753E06B8-28AC-4866-AF1F-2B931B1743C1}" presName="composite" presStyleCnt="0"/>
      <dgm:spPr/>
    </dgm:pt>
    <dgm:pt modelId="{68872C68-CF96-4CC9-8EA5-423BD4C77736}" type="pres">
      <dgm:prSet presAssocID="{753E06B8-28AC-4866-AF1F-2B931B1743C1}" presName="parTx" presStyleLbl="alignNode1" presStyleIdx="0" presStyleCnt="4">
        <dgm:presLayoutVars>
          <dgm:chMax val="0"/>
          <dgm:chPref val="0"/>
          <dgm:bulletEnabled val="1"/>
        </dgm:presLayoutVars>
      </dgm:prSet>
      <dgm:spPr/>
    </dgm:pt>
    <dgm:pt modelId="{A866C0AD-FBEF-46E7-856A-244C965FDEDB}" type="pres">
      <dgm:prSet presAssocID="{753E06B8-28AC-4866-AF1F-2B931B1743C1}" presName="desTx" presStyleLbl="alignAccFollowNode1" presStyleIdx="0" presStyleCnt="4">
        <dgm:presLayoutVars>
          <dgm:bulletEnabled val="1"/>
        </dgm:presLayoutVars>
      </dgm:prSet>
      <dgm:spPr/>
    </dgm:pt>
    <dgm:pt modelId="{3D5BDBB0-74B9-4F3E-B211-51F72AF9BE17}" type="pres">
      <dgm:prSet presAssocID="{0E48AA0F-5296-4A39-B8A1-6C7F9A7D84E1}" presName="space" presStyleCnt="0"/>
      <dgm:spPr/>
    </dgm:pt>
    <dgm:pt modelId="{A15A0A31-FD47-481C-A750-F63FBFA5EEDD}" type="pres">
      <dgm:prSet presAssocID="{F22BCF2A-873F-48A7-BB8A-0D7DC7FEF3CA}" presName="composite" presStyleCnt="0"/>
      <dgm:spPr/>
    </dgm:pt>
    <dgm:pt modelId="{8727B09A-9976-4007-85C5-1F124D1B9D8D}" type="pres">
      <dgm:prSet presAssocID="{F22BCF2A-873F-48A7-BB8A-0D7DC7FEF3CA}" presName="parTx" presStyleLbl="alignNode1" presStyleIdx="1" presStyleCnt="4">
        <dgm:presLayoutVars>
          <dgm:chMax val="0"/>
          <dgm:chPref val="0"/>
          <dgm:bulletEnabled val="1"/>
        </dgm:presLayoutVars>
      </dgm:prSet>
      <dgm:spPr/>
    </dgm:pt>
    <dgm:pt modelId="{867B237A-1284-4EB0-9418-2C98D45914A1}" type="pres">
      <dgm:prSet presAssocID="{F22BCF2A-873F-48A7-BB8A-0D7DC7FEF3CA}" presName="desTx" presStyleLbl="alignAccFollowNode1" presStyleIdx="1" presStyleCnt="4">
        <dgm:presLayoutVars>
          <dgm:bulletEnabled val="1"/>
        </dgm:presLayoutVars>
      </dgm:prSet>
      <dgm:spPr/>
    </dgm:pt>
    <dgm:pt modelId="{AF203C95-E550-4E0B-8B5A-472918878A1D}" type="pres">
      <dgm:prSet presAssocID="{BB65C938-BBAF-449A-A756-087B76B64200}" presName="space" presStyleCnt="0"/>
      <dgm:spPr/>
    </dgm:pt>
    <dgm:pt modelId="{A1AADF58-456D-42C2-99E9-9629D159CB1B}" type="pres">
      <dgm:prSet presAssocID="{1CCB85A9-AB62-4F7B-9F14-33702638A600}" presName="composite" presStyleCnt="0"/>
      <dgm:spPr/>
    </dgm:pt>
    <dgm:pt modelId="{C978F856-6B3D-4DDB-88B1-14097CDA833D}" type="pres">
      <dgm:prSet presAssocID="{1CCB85A9-AB62-4F7B-9F14-33702638A600}" presName="parTx" presStyleLbl="alignNode1" presStyleIdx="2" presStyleCnt="4">
        <dgm:presLayoutVars>
          <dgm:chMax val="0"/>
          <dgm:chPref val="0"/>
          <dgm:bulletEnabled val="1"/>
        </dgm:presLayoutVars>
      </dgm:prSet>
      <dgm:spPr/>
    </dgm:pt>
    <dgm:pt modelId="{2FDF8B6E-31EE-44F6-BDAC-7DBBA67F2D8D}" type="pres">
      <dgm:prSet presAssocID="{1CCB85A9-AB62-4F7B-9F14-33702638A600}" presName="desTx" presStyleLbl="alignAccFollowNode1" presStyleIdx="2" presStyleCnt="4">
        <dgm:presLayoutVars>
          <dgm:bulletEnabled val="1"/>
        </dgm:presLayoutVars>
      </dgm:prSet>
      <dgm:spPr/>
    </dgm:pt>
    <dgm:pt modelId="{9DB0D121-BC1B-4006-89A7-7F1E12DE586D}" type="pres">
      <dgm:prSet presAssocID="{AC15878E-0839-4B7D-BCF0-B990526CBE69}" presName="space" presStyleCnt="0"/>
      <dgm:spPr/>
    </dgm:pt>
    <dgm:pt modelId="{FCB4BC8F-0B51-4285-A767-8283AA954BF7}" type="pres">
      <dgm:prSet presAssocID="{0D8B8973-4001-458C-BEB0-C360D4EE1399}" presName="composite" presStyleCnt="0"/>
      <dgm:spPr/>
    </dgm:pt>
    <dgm:pt modelId="{DC7461D3-E82C-4EF2-B5A5-755D621AA4D6}" type="pres">
      <dgm:prSet presAssocID="{0D8B8973-4001-458C-BEB0-C360D4EE1399}" presName="parTx" presStyleLbl="alignNode1" presStyleIdx="3" presStyleCnt="4">
        <dgm:presLayoutVars>
          <dgm:chMax val="0"/>
          <dgm:chPref val="0"/>
          <dgm:bulletEnabled val="1"/>
        </dgm:presLayoutVars>
      </dgm:prSet>
      <dgm:spPr/>
    </dgm:pt>
    <dgm:pt modelId="{E9BA6B19-AB98-4DBA-9371-60BA3E692501}" type="pres">
      <dgm:prSet presAssocID="{0D8B8973-4001-458C-BEB0-C360D4EE1399}" presName="desTx" presStyleLbl="alignAccFollowNode1" presStyleIdx="3" presStyleCnt="4">
        <dgm:presLayoutVars>
          <dgm:bulletEnabled val="1"/>
        </dgm:presLayoutVars>
      </dgm:prSet>
      <dgm:spPr/>
    </dgm:pt>
  </dgm:ptLst>
  <dgm:cxnLst>
    <dgm:cxn modelId="{1D0E0D01-DDF1-4E96-9907-942514C92E95}" type="presOf" srcId="{CB66929F-8CBB-4C9F-8A5D-F1954694B0C9}" destId="{E9BA6B19-AB98-4DBA-9371-60BA3E692501}" srcOrd="0" destOrd="1" presId="urn:microsoft.com/office/officeart/2005/8/layout/hList1"/>
    <dgm:cxn modelId="{3A0B3C04-035D-47A2-8AFC-36958DDB56F3}" srcId="{6074ABB9-1D9A-47FE-BF85-28B69CCB7E8E}" destId="{753E06B8-28AC-4866-AF1F-2B931B1743C1}" srcOrd="0" destOrd="0" parTransId="{0CC340F1-8CD3-4D99-AC29-A1DB51A1A58D}" sibTransId="{0E48AA0F-5296-4A39-B8A1-6C7F9A7D84E1}"/>
    <dgm:cxn modelId="{D3E67719-DF12-459D-9C47-807F43ADB586}" srcId="{0D8B8973-4001-458C-BEB0-C360D4EE1399}" destId="{593140DC-5AF5-4B67-802B-9BC3D8FD27BC}" srcOrd="0" destOrd="0" parTransId="{E9307C36-259E-4FDB-8914-4E9EAF8A1CE4}" sibTransId="{F3648F29-5D81-492A-B5FC-D8B0B2A17DA3}"/>
    <dgm:cxn modelId="{0733DD1C-4E71-4EF5-B1C4-EC85C487379E}" type="presOf" srcId="{00D96007-41DD-48D5-969C-76CA303254A4}" destId="{E9BA6B19-AB98-4DBA-9371-60BA3E692501}" srcOrd="0" destOrd="2" presId="urn:microsoft.com/office/officeart/2005/8/layout/hList1"/>
    <dgm:cxn modelId="{FECE8626-6D3C-4116-A273-231FDDBE5784}" type="presOf" srcId="{EDFE7737-20B6-47BF-8977-0F27D37C90A9}" destId="{E9BA6B19-AB98-4DBA-9371-60BA3E692501}" srcOrd="0" destOrd="3" presId="urn:microsoft.com/office/officeart/2005/8/layout/hList1"/>
    <dgm:cxn modelId="{3140023B-F852-4669-98EB-4EBE5DE362B8}" srcId="{F22BCF2A-873F-48A7-BB8A-0D7DC7FEF3CA}" destId="{B232F451-965F-49B7-B4A8-76BE446A6E84}" srcOrd="0" destOrd="0" parTransId="{EC9D17C4-7C58-4364-B9F4-03127EA1C9BE}" sibTransId="{D6C64A03-AD88-4A91-ABDA-D67267801129}"/>
    <dgm:cxn modelId="{36212E3E-2D83-482D-8700-403AEF552B7B}" type="presOf" srcId="{90165D85-23FE-4EB6-A871-3F3FF6D9CDB6}" destId="{A866C0AD-FBEF-46E7-856A-244C965FDEDB}" srcOrd="0" destOrd="3" presId="urn:microsoft.com/office/officeart/2005/8/layout/hList1"/>
    <dgm:cxn modelId="{9D7CCD66-B204-48FA-8190-F2A719063C5F}" type="presOf" srcId="{1CCB85A9-AB62-4F7B-9F14-33702638A600}" destId="{C978F856-6B3D-4DDB-88B1-14097CDA833D}" srcOrd="0" destOrd="0" presId="urn:microsoft.com/office/officeart/2005/8/layout/hList1"/>
    <dgm:cxn modelId="{2AD02652-3CDC-49BD-B4EF-8A853FECB27D}" type="presOf" srcId="{6074ABB9-1D9A-47FE-BF85-28B69CCB7E8E}" destId="{D8D1C7F4-512E-43CB-845D-6AA2B286C4B7}" srcOrd="0" destOrd="0" presId="urn:microsoft.com/office/officeart/2005/8/layout/hList1"/>
    <dgm:cxn modelId="{AA3FF672-E4E5-40FD-A0E5-C18B7FE29785}" type="presOf" srcId="{753E06B8-28AC-4866-AF1F-2B931B1743C1}" destId="{68872C68-CF96-4CC9-8EA5-423BD4C77736}" srcOrd="0" destOrd="0" presId="urn:microsoft.com/office/officeart/2005/8/layout/hList1"/>
    <dgm:cxn modelId="{2A516A7C-7A68-48D4-B834-D2C45D4374F4}" srcId="{0D8B8973-4001-458C-BEB0-C360D4EE1399}" destId="{00D96007-41DD-48D5-969C-76CA303254A4}" srcOrd="2" destOrd="0" parTransId="{648D2673-BEF0-40B4-9A8E-3F68BEC2E4EC}" sibTransId="{33F5D232-2C5E-4661-8597-828B43F173D2}"/>
    <dgm:cxn modelId="{167B5B85-B1CC-4CCA-8852-B571953A820A}" srcId="{1CCB85A9-AB62-4F7B-9F14-33702638A600}" destId="{7711F648-E08E-435F-839F-06CA2DC3C82B}" srcOrd="0" destOrd="0" parTransId="{6AEE6F79-40B7-48D4-B13F-C6B03F80B5FC}" sibTransId="{604FAEEA-F0C9-48A0-88D4-15D56A8BBAE2}"/>
    <dgm:cxn modelId="{7E9BD187-E15D-4286-8072-5E3AA43981A7}" srcId="{0D8B8973-4001-458C-BEB0-C360D4EE1399}" destId="{EDFE7737-20B6-47BF-8977-0F27D37C90A9}" srcOrd="3" destOrd="0" parTransId="{BA822BB3-BC4A-4768-9DCB-7081202EE596}" sibTransId="{EA9BD608-90FB-4A4C-8D27-2008DF27771C}"/>
    <dgm:cxn modelId="{62F78388-337C-4773-AD8B-6F328B096671}" srcId="{0D8B8973-4001-458C-BEB0-C360D4EE1399}" destId="{262A019C-C116-4490-A082-7084DA00D917}" srcOrd="4" destOrd="0" parTransId="{83D9E291-903D-4AF4-AAF7-2182A9989066}" sibTransId="{81AF09E1-57AD-4E25-ABC5-81CD12F91B9E}"/>
    <dgm:cxn modelId="{08246A91-011F-49E7-A874-58E17B2AA4DE}" type="presOf" srcId="{E640F9DC-0699-4EE7-BCCB-B9180F5F8BBE}" destId="{A866C0AD-FBEF-46E7-856A-244C965FDEDB}" srcOrd="0" destOrd="4" presId="urn:microsoft.com/office/officeart/2005/8/layout/hList1"/>
    <dgm:cxn modelId="{B11F2895-88A9-451B-86EB-54610FA43D20}" type="presOf" srcId="{7711F648-E08E-435F-839F-06CA2DC3C82B}" destId="{2FDF8B6E-31EE-44F6-BDAC-7DBBA67F2D8D}" srcOrd="0" destOrd="0" presId="urn:microsoft.com/office/officeart/2005/8/layout/hList1"/>
    <dgm:cxn modelId="{2F2E6896-9EA3-4928-81A0-00993319D887}" type="presOf" srcId="{0D8B8973-4001-458C-BEB0-C360D4EE1399}" destId="{DC7461D3-E82C-4EF2-B5A5-755D621AA4D6}" srcOrd="0" destOrd="0" presId="urn:microsoft.com/office/officeart/2005/8/layout/hList1"/>
    <dgm:cxn modelId="{9243D9A0-0230-4E6D-8325-C52A3E5E8661}" type="presOf" srcId="{593140DC-5AF5-4B67-802B-9BC3D8FD27BC}" destId="{E9BA6B19-AB98-4DBA-9371-60BA3E692501}" srcOrd="0" destOrd="0" presId="urn:microsoft.com/office/officeart/2005/8/layout/hList1"/>
    <dgm:cxn modelId="{4FAF8BA7-B8C0-4707-98FC-4A3CE47F67C6}" type="presOf" srcId="{B232F451-965F-49B7-B4A8-76BE446A6E84}" destId="{867B237A-1284-4EB0-9418-2C98D45914A1}" srcOrd="0" destOrd="0" presId="urn:microsoft.com/office/officeart/2005/8/layout/hList1"/>
    <dgm:cxn modelId="{CA8CD5AA-77E3-439B-9DAF-F736E1EC3A8C}" type="presOf" srcId="{F22BCF2A-873F-48A7-BB8A-0D7DC7FEF3CA}" destId="{8727B09A-9976-4007-85C5-1F124D1B9D8D}" srcOrd="0" destOrd="0" presId="urn:microsoft.com/office/officeart/2005/8/layout/hList1"/>
    <dgm:cxn modelId="{7BEB2AAB-9CA3-48E2-913B-4BB34A1F18E7}" srcId="{753E06B8-28AC-4866-AF1F-2B931B1743C1}" destId="{E640F9DC-0699-4EE7-BCCB-B9180F5F8BBE}" srcOrd="4" destOrd="0" parTransId="{6CB715BB-9D16-4E22-87FE-B0A7124E6D2B}" sibTransId="{D2A74207-F19A-40FD-AAD6-054F4F22C871}"/>
    <dgm:cxn modelId="{95F4AFAC-13F4-487C-A9D0-7BD8450E558C}" srcId="{6074ABB9-1D9A-47FE-BF85-28B69CCB7E8E}" destId="{1CCB85A9-AB62-4F7B-9F14-33702638A600}" srcOrd="2" destOrd="0" parTransId="{E7D1E35D-F04B-4EC9-B963-764AAF748525}" sibTransId="{AC15878E-0839-4B7D-BCF0-B990526CBE69}"/>
    <dgm:cxn modelId="{D8D5F0AC-EDBD-4616-B982-E5FF19C461F6}" srcId="{6074ABB9-1D9A-47FE-BF85-28B69CCB7E8E}" destId="{F22BCF2A-873F-48A7-BB8A-0D7DC7FEF3CA}" srcOrd="1" destOrd="0" parTransId="{25254458-96CA-4CA3-9AA5-74ABBD0C3C4A}" sibTransId="{BB65C938-BBAF-449A-A756-087B76B64200}"/>
    <dgm:cxn modelId="{AC1C7FB3-2B45-410C-A65F-64A5F4FC2115}" srcId="{6074ABB9-1D9A-47FE-BF85-28B69CCB7E8E}" destId="{0D8B8973-4001-458C-BEB0-C360D4EE1399}" srcOrd="3" destOrd="0" parTransId="{D91AEB13-BF13-4B3E-BFA5-8CDA03D69CEF}" sibTransId="{317E978E-FB83-4C4C-ACC4-A0045389E0B9}"/>
    <dgm:cxn modelId="{5A440BB7-3D3D-4A65-A3B8-A951D9B5CFF7}" type="presOf" srcId="{8D105E96-7C45-45BD-8358-0395390FB59B}" destId="{A866C0AD-FBEF-46E7-856A-244C965FDEDB}" srcOrd="0" destOrd="1" presId="urn:microsoft.com/office/officeart/2005/8/layout/hList1"/>
    <dgm:cxn modelId="{800C5BCF-2310-4021-A592-32FE0AD2F60A}" srcId="{753E06B8-28AC-4866-AF1F-2B931B1743C1}" destId="{E5564733-7416-414F-98AA-FA327E7A11A9}" srcOrd="0" destOrd="0" parTransId="{17DBDB48-80DE-494B-966E-C6FA1413C8A9}" sibTransId="{A9773D63-03D3-40B2-9821-E1251BFDF061}"/>
    <dgm:cxn modelId="{08C9F1D0-C405-435F-8E28-8496FD63E997}" type="presOf" srcId="{E5564733-7416-414F-98AA-FA327E7A11A9}" destId="{A866C0AD-FBEF-46E7-856A-244C965FDEDB}" srcOrd="0" destOrd="0" presId="urn:microsoft.com/office/officeart/2005/8/layout/hList1"/>
    <dgm:cxn modelId="{C73C4CDE-4E38-4938-9594-8B5D90E11734}" srcId="{753E06B8-28AC-4866-AF1F-2B931B1743C1}" destId="{8D105E96-7C45-45BD-8358-0395390FB59B}" srcOrd="1" destOrd="0" parTransId="{1BB84EDB-49C5-43E7-A02A-0F9866BFA945}" sibTransId="{862C772C-00CA-4244-9686-6181D2704C8D}"/>
    <dgm:cxn modelId="{65B849E3-8CEA-4224-93AA-EA0016E33E52}" srcId="{753E06B8-28AC-4866-AF1F-2B931B1743C1}" destId="{90165D85-23FE-4EB6-A871-3F3FF6D9CDB6}" srcOrd="3" destOrd="0" parTransId="{0411CD44-3431-4B8C-8D79-0AC49C2C6A0D}" sibTransId="{067391C2-0E79-462E-AA6F-D6D722BACDDC}"/>
    <dgm:cxn modelId="{76E967E7-E0D9-48A6-A4C2-09CCFDE217C0}" type="presOf" srcId="{262A019C-C116-4490-A082-7084DA00D917}" destId="{E9BA6B19-AB98-4DBA-9371-60BA3E692501}" srcOrd="0" destOrd="4" presId="urn:microsoft.com/office/officeart/2005/8/layout/hList1"/>
    <dgm:cxn modelId="{E5360FEE-8B84-4855-B598-1E7EA8DD225C}" type="presOf" srcId="{5547C9C8-E7E6-484D-8F9A-DFEBD246F6C5}" destId="{A866C0AD-FBEF-46E7-856A-244C965FDEDB}" srcOrd="0" destOrd="2" presId="urn:microsoft.com/office/officeart/2005/8/layout/hList1"/>
    <dgm:cxn modelId="{C8D5C3F9-3045-4818-8683-32C0CF246C65}" srcId="{0D8B8973-4001-458C-BEB0-C360D4EE1399}" destId="{CB66929F-8CBB-4C9F-8A5D-F1954694B0C9}" srcOrd="1" destOrd="0" parTransId="{A3D7B23D-3D1F-4C9B-BA12-434C2C425735}" sibTransId="{DB93BD6B-D0BD-4558-99B5-B6DD569CDA25}"/>
    <dgm:cxn modelId="{23A64BFD-E62D-4EAA-916E-0168537A22C1}" srcId="{753E06B8-28AC-4866-AF1F-2B931B1743C1}" destId="{5547C9C8-E7E6-484D-8F9A-DFEBD246F6C5}" srcOrd="2" destOrd="0" parTransId="{1E44D081-3FC7-418F-B6A9-93580A9A0947}" sibTransId="{C3C8812B-924D-4AEC-93F7-1033E7F4F06F}"/>
    <dgm:cxn modelId="{202B3AF4-84D5-415B-A065-85C566B8CB5E}" type="presParOf" srcId="{D8D1C7F4-512E-43CB-845D-6AA2B286C4B7}" destId="{97D65E8B-C8D9-4D84-83CD-869FBC119F7A}" srcOrd="0" destOrd="0" presId="urn:microsoft.com/office/officeart/2005/8/layout/hList1"/>
    <dgm:cxn modelId="{FE1E7A7A-E0BB-4655-94E8-DEB2CE655301}" type="presParOf" srcId="{97D65E8B-C8D9-4D84-83CD-869FBC119F7A}" destId="{68872C68-CF96-4CC9-8EA5-423BD4C77736}" srcOrd="0" destOrd="0" presId="urn:microsoft.com/office/officeart/2005/8/layout/hList1"/>
    <dgm:cxn modelId="{9BD3AB8C-DA33-45FC-9E07-7A6D89D40FAB}" type="presParOf" srcId="{97D65E8B-C8D9-4D84-83CD-869FBC119F7A}" destId="{A866C0AD-FBEF-46E7-856A-244C965FDEDB}" srcOrd="1" destOrd="0" presId="urn:microsoft.com/office/officeart/2005/8/layout/hList1"/>
    <dgm:cxn modelId="{ED9AF530-7BAE-496C-B3A6-79F78D21B0A5}" type="presParOf" srcId="{D8D1C7F4-512E-43CB-845D-6AA2B286C4B7}" destId="{3D5BDBB0-74B9-4F3E-B211-51F72AF9BE17}" srcOrd="1" destOrd="0" presId="urn:microsoft.com/office/officeart/2005/8/layout/hList1"/>
    <dgm:cxn modelId="{28ADBE64-6A12-4B14-BB2A-05BE6CD095FE}" type="presParOf" srcId="{D8D1C7F4-512E-43CB-845D-6AA2B286C4B7}" destId="{A15A0A31-FD47-481C-A750-F63FBFA5EEDD}" srcOrd="2" destOrd="0" presId="urn:microsoft.com/office/officeart/2005/8/layout/hList1"/>
    <dgm:cxn modelId="{709F12E5-00E0-48A0-B778-3616A29C991B}" type="presParOf" srcId="{A15A0A31-FD47-481C-A750-F63FBFA5EEDD}" destId="{8727B09A-9976-4007-85C5-1F124D1B9D8D}" srcOrd="0" destOrd="0" presId="urn:microsoft.com/office/officeart/2005/8/layout/hList1"/>
    <dgm:cxn modelId="{44DB2BBB-2329-4637-9B5D-57EB7493E581}" type="presParOf" srcId="{A15A0A31-FD47-481C-A750-F63FBFA5EEDD}" destId="{867B237A-1284-4EB0-9418-2C98D45914A1}" srcOrd="1" destOrd="0" presId="urn:microsoft.com/office/officeart/2005/8/layout/hList1"/>
    <dgm:cxn modelId="{9D6B674D-6572-463E-ABB3-920834A2A188}" type="presParOf" srcId="{D8D1C7F4-512E-43CB-845D-6AA2B286C4B7}" destId="{AF203C95-E550-4E0B-8B5A-472918878A1D}" srcOrd="3" destOrd="0" presId="urn:microsoft.com/office/officeart/2005/8/layout/hList1"/>
    <dgm:cxn modelId="{AA9AC906-6B63-4349-92D3-75A8392FDA4A}" type="presParOf" srcId="{D8D1C7F4-512E-43CB-845D-6AA2B286C4B7}" destId="{A1AADF58-456D-42C2-99E9-9629D159CB1B}" srcOrd="4" destOrd="0" presId="urn:microsoft.com/office/officeart/2005/8/layout/hList1"/>
    <dgm:cxn modelId="{59DB3D38-0576-45F5-BB5A-EBB1FAD6F403}" type="presParOf" srcId="{A1AADF58-456D-42C2-99E9-9629D159CB1B}" destId="{C978F856-6B3D-4DDB-88B1-14097CDA833D}" srcOrd="0" destOrd="0" presId="urn:microsoft.com/office/officeart/2005/8/layout/hList1"/>
    <dgm:cxn modelId="{6D9C3AE5-0D50-4748-95CD-0E7F2899D050}" type="presParOf" srcId="{A1AADF58-456D-42C2-99E9-9629D159CB1B}" destId="{2FDF8B6E-31EE-44F6-BDAC-7DBBA67F2D8D}" srcOrd="1" destOrd="0" presId="urn:microsoft.com/office/officeart/2005/8/layout/hList1"/>
    <dgm:cxn modelId="{2D6F67F7-7222-4F67-9075-9BD57D7F200A}" type="presParOf" srcId="{D8D1C7F4-512E-43CB-845D-6AA2B286C4B7}" destId="{9DB0D121-BC1B-4006-89A7-7F1E12DE586D}" srcOrd="5" destOrd="0" presId="urn:microsoft.com/office/officeart/2005/8/layout/hList1"/>
    <dgm:cxn modelId="{EBA68ADA-4269-4125-9FBD-039F716AB1D3}" type="presParOf" srcId="{D8D1C7F4-512E-43CB-845D-6AA2B286C4B7}" destId="{FCB4BC8F-0B51-4285-A767-8283AA954BF7}" srcOrd="6" destOrd="0" presId="urn:microsoft.com/office/officeart/2005/8/layout/hList1"/>
    <dgm:cxn modelId="{9FEB1EFD-34C7-4342-B984-A245BEC581C3}" type="presParOf" srcId="{FCB4BC8F-0B51-4285-A767-8283AA954BF7}" destId="{DC7461D3-E82C-4EF2-B5A5-755D621AA4D6}" srcOrd="0" destOrd="0" presId="urn:microsoft.com/office/officeart/2005/8/layout/hList1"/>
    <dgm:cxn modelId="{DD46E5A7-8A07-475A-8DD1-91A8DD0FA5F5}" type="presParOf" srcId="{FCB4BC8F-0B51-4285-A767-8283AA954BF7}" destId="{E9BA6B19-AB98-4DBA-9371-60BA3E69250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0E7DC-E502-404E-A5FC-A6E30D18CC1C}">
      <dsp:nvSpPr>
        <dsp:cNvPr id="0" name=""/>
        <dsp:cNvSpPr/>
      </dsp:nvSpPr>
      <dsp:spPr>
        <a:xfrm>
          <a:off x="0" y="316954"/>
          <a:ext cx="10724938" cy="22491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74" tIns="354076" rIns="832374" bIns="120904" numCol="1" spcCol="1270" anchor="t" anchorCtr="0">
          <a:noAutofit/>
        </a:bodyPr>
        <a:lstStyle/>
        <a:p>
          <a:pPr marL="171450" lvl="1" indent="-171450" algn="l" defTabSz="755650">
            <a:lnSpc>
              <a:spcPct val="90000"/>
            </a:lnSpc>
            <a:spcBef>
              <a:spcPct val="0"/>
            </a:spcBef>
            <a:spcAft>
              <a:spcPct val="15000"/>
            </a:spcAft>
            <a:buChar char="•"/>
          </a:pPr>
          <a:r>
            <a:rPr lang="de-DE" sz="1700" kern="1200" dirty="0"/>
            <a:t>Manage infrastructure similar to software</a:t>
          </a:r>
        </a:p>
        <a:p>
          <a:pPr marL="342900" lvl="2" indent="-171450" algn="l" defTabSz="755650">
            <a:lnSpc>
              <a:spcPct val="90000"/>
            </a:lnSpc>
            <a:spcBef>
              <a:spcPct val="0"/>
            </a:spcBef>
            <a:spcAft>
              <a:spcPct val="15000"/>
            </a:spcAft>
            <a:buChar char="•"/>
          </a:pPr>
          <a:r>
            <a:rPr lang="de-DE" sz="1700" kern="1200" dirty="0"/>
            <a:t>Infrastructure written as machine-readable definition files</a:t>
          </a:r>
        </a:p>
        <a:p>
          <a:pPr marL="342900" lvl="2" indent="-171450" algn="l" defTabSz="755650">
            <a:lnSpc>
              <a:spcPct val="90000"/>
            </a:lnSpc>
            <a:spcBef>
              <a:spcPct val="0"/>
            </a:spcBef>
            <a:spcAft>
              <a:spcPct val="15000"/>
            </a:spcAft>
            <a:buChar char="•"/>
          </a:pPr>
          <a:r>
            <a:rPr lang="de-DE" sz="1700" kern="1200" dirty="0"/>
            <a:t>Only a code artifact that is taken care</a:t>
          </a:r>
        </a:p>
        <a:p>
          <a:pPr marL="342900" lvl="2" indent="-171450" algn="l" defTabSz="755650">
            <a:lnSpc>
              <a:spcPct val="90000"/>
            </a:lnSpc>
            <a:spcBef>
              <a:spcPct val="0"/>
            </a:spcBef>
            <a:spcAft>
              <a:spcPct val="15000"/>
            </a:spcAft>
            <a:buChar char="•"/>
          </a:pPr>
          <a:r>
            <a:rPr lang="de-DE" sz="1700" kern="1200" dirty="0"/>
            <a:t>Part of Git Repo – enabling all its benefits, like versioning of infrastructure</a:t>
          </a:r>
        </a:p>
        <a:p>
          <a:pPr marL="171450" lvl="1" indent="-171450" algn="l" defTabSz="755650">
            <a:lnSpc>
              <a:spcPct val="90000"/>
            </a:lnSpc>
            <a:spcBef>
              <a:spcPct val="0"/>
            </a:spcBef>
            <a:spcAft>
              <a:spcPct val="15000"/>
            </a:spcAft>
            <a:buChar char="•"/>
          </a:pPr>
          <a:r>
            <a:rPr lang="de-DE" sz="1700" kern="1200" dirty="0"/>
            <a:t>Repeatable deployment for multiple stages (dev, qa, prod) and extensions (bugfixes etc.)</a:t>
          </a:r>
        </a:p>
        <a:p>
          <a:pPr marL="171450" lvl="1" indent="-171450" algn="l" defTabSz="755650">
            <a:lnSpc>
              <a:spcPct val="90000"/>
            </a:lnSpc>
            <a:spcBef>
              <a:spcPct val="0"/>
            </a:spcBef>
            <a:spcAft>
              <a:spcPct val="15000"/>
            </a:spcAft>
            <a:buChar char="•"/>
          </a:pPr>
          <a:r>
            <a:rPr lang="de-DE" sz="1700" kern="1200" dirty="0"/>
            <a:t>Applying full software engineering practices to manage changes in a safe way</a:t>
          </a:r>
        </a:p>
      </dsp:txBody>
      <dsp:txXfrm>
        <a:off x="0" y="316954"/>
        <a:ext cx="10724938" cy="2249100"/>
      </dsp:txXfrm>
    </dsp:sp>
    <dsp:sp modelId="{4F167934-13C9-4EE4-A40C-E34B223D2D11}">
      <dsp:nvSpPr>
        <dsp:cNvPr id="0" name=""/>
        <dsp:cNvSpPr/>
      </dsp:nvSpPr>
      <dsp:spPr>
        <a:xfrm>
          <a:off x="536246" y="66034"/>
          <a:ext cx="7507456"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64" tIns="0" rIns="283764" bIns="0" numCol="1" spcCol="1270" anchor="ctr" anchorCtr="0">
          <a:noAutofit/>
        </a:bodyPr>
        <a:lstStyle/>
        <a:p>
          <a:pPr marL="0" lvl="0" indent="0" algn="l" defTabSz="755650">
            <a:lnSpc>
              <a:spcPct val="90000"/>
            </a:lnSpc>
            <a:spcBef>
              <a:spcPct val="0"/>
            </a:spcBef>
            <a:spcAft>
              <a:spcPct val="35000"/>
            </a:spcAft>
            <a:buNone/>
          </a:pPr>
          <a:r>
            <a:rPr lang="de-DE" sz="1700" kern="1200" err="1"/>
            <a:t>What</a:t>
          </a:r>
          <a:r>
            <a:rPr lang="de-DE" sz="1700" kern="1200"/>
            <a:t> </a:t>
          </a:r>
          <a:r>
            <a:rPr lang="de-DE" sz="1700" kern="1200" err="1"/>
            <a:t>it</a:t>
          </a:r>
          <a:r>
            <a:rPr lang="de-DE" sz="1700" kern="1200"/>
            <a:t> </a:t>
          </a:r>
          <a:r>
            <a:rPr lang="de-DE" sz="1700" kern="1200" err="1"/>
            <a:t>is</a:t>
          </a:r>
          <a:endParaRPr lang="de-DE" sz="1700" kern="1200"/>
        </a:p>
      </dsp:txBody>
      <dsp:txXfrm>
        <a:off x="560744" y="90532"/>
        <a:ext cx="7458460" cy="452844"/>
      </dsp:txXfrm>
    </dsp:sp>
    <dsp:sp modelId="{88454186-107D-4CCB-BD0D-A255CFCC9C61}">
      <dsp:nvSpPr>
        <dsp:cNvPr id="0" name=""/>
        <dsp:cNvSpPr/>
      </dsp:nvSpPr>
      <dsp:spPr>
        <a:xfrm>
          <a:off x="0" y="2871287"/>
          <a:ext cx="10724938" cy="21955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2374" tIns="354076" rIns="832374" bIns="120904" numCol="1" spcCol="1270" anchor="t" anchorCtr="0">
          <a:noAutofit/>
        </a:bodyPr>
        <a:lstStyle/>
        <a:p>
          <a:pPr marL="171450" lvl="1" indent="-171450" algn="l" defTabSz="755650">
            <a:lnSpc>
              <a:spcPct val="90000"/>
            </a:lnSpc>
            <a:spcBef>
              <a:spcPct val="0"/>
            </a:spcBef>
            <a:spcAft>
              <a:spcPct val="15000"/>
            </a:spcAft>
            <a:buChar char="•"/>
          </a:pPr>
          <a:r>
            <a:rPr lang="de-DE" sz="1700" kern="1200" dirty="0"/>
            <a:t>Solves the environment drift problem</a:t>
          </a:r>
        </a:p>
        <a:p>
          <a:pPr marL="171450" lvl="1" indent="-171450" algn="l" defTabSz="755650">
            <a:lnSpc>
              <a:spcPct val="90000"/>
            </a:lnSpc>
            <a:spcBef>
              <a:spcPct val="0"/>
            </a:spcBef>
            <a:spcAft>
              <a:spcPct val="15000"/>
            </a:spcAft>
            <a:buChar char="•"/>
          </a:pPr>
          <a:r>
            <a:rPr lang="en-US" sz="1700" kern="1200" dirty="0"/>
            <a:t>Infrastructure as Code makes DevOps possible since it lays the foundation for common practices such as version control, code review, continuous integration and automated testing.</a:t>
          </a:r>
          <a:endParaRPr lang="de-DE" sz="1700" kern="1200" dirty="0"/>
        </a:p>
        <a:p>
          <a:pPr marL="171450" lvl="1" indent="-171450" algn="l" defTabSz="755650">
            <a:lnSpc>
              <a:spcPct val="90000"/>
            </a:lnSpc>
            <a:spcBef>
              <a:spcPct val="0"/>
            </a:spcBef>
            <a:spcAft>
              <a:spcPct val="15000"/>
            </a:spcAft>
            <a:buChar char="•"/>
          </a:pPr>
          <a:r>
            <a:rPr lang="en-US" sz="1700" kern="1200"/>
            <a:t>DevOps teams can work together with a unified set of practices and tools to deliver applications and their supporting infrastructure rapidly, reliably, and at scale</a:t>
          </a:r>
          <a:endParaRPr lang="de-DE" sz="1700" kern="1200"/>
        </a:p>
        <a:p>
          <a:pPr marL="171450" lvl="1" indent="-171450" algn="l" defTabSz="755650">
            <a:lnSpc>
              <a:spcPct val="90000"/>
            </a:lnSpc>
            <a:spcBef>
              <a:spcPct val="0"/>
            </a:spcBef>
            <a:spcAft>
              <a:spcPct val="15000"/>
            </a:spcAft>
            <a:buChar char="•"/>
          </a:pPr>
          <a:endParaRPr lang="de-DE" sz="1700" kern="1200" dirty="0"/>
        </a:p>
      </dsp:txBody>
      <dsp:txXfrm>
        <a:off x="0" y="2871287"/>
        <a:ext cx="10724938" cy="2195550"/>
      </dsp:txXfrm>
    </dsp:sp>
    <dsp:sp modelId="{62C19B9F-BDA1-4112-80B9-AEE1294B446C}">
      <dsp:nvSpPr>
        <dsp:cNvPr id="0" name=""/>
        <dsp:cNvSpPr/>
      </dsp:nvSpPr>
      <dsp:spPr>
        <a:xfrm>
          <a:off x="536246" y="2657854"/>
          <a:ext cx="7507456"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3764" tIns="0" rIns="283764" bIns="0" numCol="1" spcCol="1270" anchor="ctr" anchorCtr="0">
          <a:noAutofit/>
        </a:bodyPr>
        <a:lstStyle/>
        <a:p>
          <a:pPr marL="0" lvl="0" indent="0" algn="l" defTabSz="755650">
            <a:lnSpc>
              <a:spcPct val="90000"/>
            </a:lnSpc>
            <a:spcBef>
              <a:spcPct val="0"/>
            </a:spcBef>
            <a:spcAft>
              <a:spcPct val="35000"/>
            </a:spcAft>
            <a:buNone/>
          </a:pPr>
          <a:r>
            <a:rPr lang="de-DE" sz="1700" kern="1200" dirty="0"/>
            <a:t>Why it matters</a:t>
          </a:r>
        </a:p>
      </dsp:txBody>
      <dsp:txXfrm>
        <a:off x="560744" y="2682352"/>
        <a:ext cx="7458460"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09A9E-D07D-48D9-8544-F22FA820B0E9}">
      <dsp:nvSpPr>
        <dsp:cNvPr id="0" name=""/>
        <dsp:cNvSpPr/>
      </dsp:nvSpPr>
      <dsp:spPr>
        <a:xfrm>
          <a:off x="2513" y="0"/>
          <a:ext cx="2417591" cy="4295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AU" sz="3400" kern="1200" dirty="0"/>
            <a:t>Imperative</a:t>
          </a:r>
        </a:p>
      </dsp:txBody>
      <dsp:txXfrm>
        <a:off x="2513" y="0"/>
        <a:ext cx="2417591" cy="1288731"/>
      </dsp:txXfrm>
    </dsp:sp>
    <dsp:sp modelId="{0D2C0C86-FFA4-45C0-8A60-07859652D0FF}">
      <dsp:nvSpPr>
        <dsp:cNvPr id="0" name=""/>
        <dsp:cNvSpPr/>
      </dsp:nvSpPr>
      <dsp:spPr>
        <a:xfrm>
          <a:off x="244272" y="1289098"/>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Describe </a:t>
          </a:r>
          <a:r>
            <a:rPr lang="en-AU" sz="1200" b="1" kern="1200" dirty="0"/>
            <a:t>Instruction</a:t>
          </a:r>
        </a:p>
      </dsp:txBody>
      <dsp:txXfrm>
        <a:off x="268990" y="1313816"/>
        <a:ext cx="1884636" cy="794511"/>
      </dsp:txXfrm>
    </dsp:sp>
    <dsp:sp modelId="{2D2974EA-C558-4F18-910D-61054D863097}">
      <dsp:nvSpPr>
        <dsp:cNvPr id="0" name=""/>
        <dsp:cNvSpPr/>
      </dsp:nvSpPr>
      <dsp:spPr>
        <a:xfrm>
          <a:off x="244272" y="2262884"/>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Tell the system </a:t>
          </a:r>
          <a:r>
            <a:rPr lang="en-AU" sz="1200" b="1" kern="1200" dirty="0"/>
            <a:t>HOW </a:t>
          </a:r>
          <a:r>
            <a:rPr lang="en-AU" sz="1200" b="0" kern="1200" dirty="0"/>
            <a:t>to do something – every step of the way</a:t>
          </a:r>
          <a:endParaRPr lang="en-AU" sz="1200" kern="1200" dirty="0"/>
        </a:p>
      </dsp:txBody>
      <dsp:txXfrm>
        <a:off x="268990" y="2287602"/>
        <a:ext cx="1884636" cy="794511"/>
      </dsp:txXfrm>
    </dsp:sp>
    <dsp:sp modelId="{18BB14B2-6F94-4E6C-9C97-246FD7D641EC}">
      <dsp:nvSpPr>
        <dsp:cNvPr id="0" name=""/>
        <dsp:cNvSpPr/>
      </dsp:nvSpPr>
      <dsp:spPr>
        <a:xfrm>
          <a:off x="244272" y="3236669"/>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Example: Azure CLI, Azure PowerShell</a:t>
          </a:r>
        </a:p>
      </dsp:txBody>
      <dsp:txXfrm>
        <a:off x="268990" y="3261387"/>
        <a:ext cx="1884636" cy="794511"/>
      </dsp:txXfrm>
    </dsp:sp>
    <dsp:sp modelId="{DAA577F0-C1E7-4ACF-9A41-42E593EDE2A8}">
      <dsp:nvSpPr>
        <dsp:cNvPr id="0" name=""/>
        <dsp:cNvSpPr/>
      </dsp:nvSpPr>
      <dsp:spPr>
        <a:xfrm>
          <a:off x="2601423" y="0"/>
          <a:ext cx="2417591" cy="42957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AU" sz="3400" kern="1200" dirty="0"/>
            <a:t>Declarative</a:t>
          </a:r>
        </a:p>
      </dsp:txBody>
      <dsp:txXfrm>
        <a:off x="2601423" y="0"/>
        <a:ext cx="2417591" cy="1288731"/>
      </dsp:txXfrm>
    </dsp:sp>
    <dsp:sp modelId="{F1A6F7B3-BB66-4F72-9062-186A18922A22}">
      <dsp:nvSpPr>
        <dsp:cNvPr id="0" name=""/>
        <dsp:cNvSpPr/>
      </dsp:nvSpPr>
      <dsp:spPr>
        <a:xfrm>
          <a:off x="2843182" y="1289098"/>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b="0" kern="1200" dirty="0"/>
            <a:t>Describe the </a:t>
          </a:r>
          <a:r>
            <a:rPr lang="en-AU" sz="1200" b="1" kern="1200" dirty="0"/>
            <a:t>Outcome</a:t>
          </a:r>
        </a:p>
      </dsp:txBody>
      <dsp:txXfrm>
        <a:off x="2867900" y="1313816"/>
        <a:ext cx="1884636" cy="794511"/>
      </dsp:txXfrm>
    </dsp:sp>
    <dsp:sp modelId="{224D057B-ED1D-4F1A-A2CF-1B4147F1BAAB}">
      <dsp:nvSpPr>
        <dsp:cNvPr id="0" name=""/>
        <dsp:cNvSpPr/>
      </dsp:nvSpPr>
      <dsp:spPr>
        <a:xfrm>
          <a:off x="2843182" y="2262884"/>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Tell the system </a:t>
          </a:r>
          <a:r>
            <a:rPr lang="en-AU" sz="1200" b="1" kern="1200" dirty="0"/>
            <a:t>WHAT </a:t>
          </a:r>
          <a:r>
            <a:rPr lang="en-AU" sz="1200" b="0" kern="1200" dirty="0"/>
            <a:t>you expect to be the final state, and let the system figure out HOW</a:t>
          </a:r>
        </a:p>
      </dsp:txBody>
      <dsp:txXfrm>
        <a:off x="2867900" y="2287602"/>
        <a:ext cx="1884636" cy="794511"/>
      </dsp:txXfrm>
    </dsp:sp>
    <dsp:sp modelId="{D0F67F7B-D92F-44FA-9B32-315A7DB64A73}">
      <dsp:nvSpPr>
        <dsp:cNvPr id="0" name=""/>
        <dsp:cNvSpPr/>
      </dsp:nvSpPr>
      <dsp:spPr>
        <a:xfrm>
          <a:off x="2843182" y="3236669"/>
          <a:ext cx="1934072" cy="84394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AU" sz="1200" kern="1200" dirty="0"/>
            <a:t>Examples: Bicep, ARM, Terraform</a:t>
          </a:r>
        </a:p>
      </dsp:txBody>
      <dsp:txXfrm>
        <a:off x="2867900" y="3261387"/>
        <a:ext cx="1884636" cy="7945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09A9E-D07D-48D9-8544-F22FA820B0E9}">
      <dsp:nvSpPr>
        <dsp:cNvPr id="0" name=""/>
        <dsp:cNvSpPr/>
      </dsp:nvSpPr>
      <dsp:spPr>
        <a:xfrm>
          <a:off x="4084" y="0"/>
          <a:ext cx="3929402" cy="2039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IT IS</a:t>
          </a:r>
        </a:p>
      </dsp:txBody>
      <dsp:txXfrm>
        <a:off x="4084" y="0"/>
        <a:ext cx="3929402" cy="611844"/>
      </dsp:txXfrm>
    </dsp:sp>
    <dsp:sp modelId="{0D2C0C86-FFA4-45C0-8A60-07859652D0FF}">
      <dsp:nvSpPr>
        <dsp:cNvPr id="0" name=""/>
        <dsp:cNvSpPr/>
      </dsp:nvSpPr>
      <dsp:spPr>
        <a:xfrm>
          <a:off x="397025" y="611894"/>
          <a:ext cx="3143522" cy="29710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AU" sz="1000" kern="1200" dirty="0">
              <a:latin typeface="Segoe UI Semilight"/>
              <a:cs typeface="Segoe UI Semilight"/>
            </a:rPr>
            <a:t>Abstraction layer over common</a:t>
          </a:r>
          <a:endParaRPr lang="en-AU" sz="1000" b="1" kern="1200" dirty="0"/>
        </a:p>
      </dsp:txBody>
      <dsp:txXfrm>
        <a:off x="405727" y="620596"/>
        <a:ext cx="3126118" cy="279704"/>
      </dsp:txXfrm>
    </dsp:sp>
    <dsp:sp modelId="{2D2974EA-C558-4F18-910D-61054D863097}">
      <dsp:nvSpPr>
        <dsp:cNvPr id="0" name=""/>
        <dsp:cNvSpPr/>
      </dsp:nvSpPr>
      <dsp:spPr>
        <a:xfrm>
          <a:off x="397025" y="954712"/>
          <a:ext cx="3143522" cy="29710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AU" sz="1000" kern="1200" dirty="0"/>
            <a:t>Declarative Language</a:t>
          </a:r>
        </a:p>
      </dsp:txBody>
      <dsp:txXfrm>
        <a:off x="405727" y="963414"/>
        <a:ext cx="3126118" cy="279704"/>
      </dsp:txXfrm>
    </dsp:sp>
    <dsp:sp modelId="{18BB14B2-6F94-4E6C-9C97-246FD7D641EC}">
      <dsp:nvSpPr>
        <dsp:cNvPr id="0" name=""/>
        <dsp:cNvSpPr/>
      </dsp:nvSpPr>
      <dsp:spPr>
        <a:xfrm>
          <a:off x="397025" y="1297530"/>
          <a:ext cx="3143522" cy="29710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AU" sz="1000" b="0" i="0" kern="1200" dirty="0"/>
            <a:t>Infrastructure as code tool</a:t>
          </a:r>
          <a:endParaRPr lang="en-AU" sz="1000" kern="1200" dirty="0"/>
        </a:p>
      </dsp:txBody>
      <dsp:txXfrm>
        <a:off x="405727" y="1306232"/>
        <a:ext cx="3126118" cy="279704"/>
      </dsp:txXfrm>
    </dsp:sp>
    <dsp:sp modelId="{EA1EC3C7-375A-4B58-AEF9-DDD7A2437056}">
      <dsp:nvSpPr>
        <dsp:cNvPr id="0" name=""/>
        <dsp:cNvSpPr/>
      </dsp:nvSpPr>
      <dsp:spPr>
        <a:xfrm>
          <a:off x="397025" y="1640348"/>
          <a:ext cx="3143522" cy="29710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AU" sz="1000" b="0" i="0" kern="1200" dirty="0"/>
            <a:t>Can manage infrastructure on multiple cloud platforms</a:t>
          </a:r>
          <a:endParaRPr lang="en-AU" sz="1000" kern="1200" dirty="0"/>
        </a:p>
      </dsp:txBody>
      <dsp:txXfrm>
        <a:off x="405727" y="1649050"/>
        <a:ext cx="3126118" cy="279704"/>
      </dsp:txXfrm>
    </dsp:sp>
    <dsp:sp modelId="{DAA577F0-C1E7-4ACF-9A41-42E593EDE2A8}">
      <dsp:nvSpPr>
        <dsp:cNvPr id="0" name=""/>
        <dsp:cNvSpPr/>
      </dsp:nvSpPr>
      <dsp:spPr>
        <a:xfrm>
          <a:off x="4228192" y="0"/>
          <a:ext cx="3929402" cy="20394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IT IS NOT</a:t>
          </a:r>
        </a:p>
      </dsp:txBody>
      <dsp:txXfrm>
        <a:off x="4228192" y="0"/>
        <a:ext cx="3929402" cy="611844"/>
      </dsp:txXfrm>
    </dsp:sp>
    <dsp:sp modelId="{F1A6F7B3-BB66-4F72-9062-186A18922A22}">
      <dsp:nvSpPr>
        <dsp:cNvPr id="0" name=""/>
        <dsp:cNvSpPr/>
      </dsp:nvSpPr>
      <dsp:spPr>
        <a:xfrm>
          <a:off x="4621132" y="612441"/>
          <a:ext cx="3143522" cy="6149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AU" sz="1000" b="0" kern="1200" dirty="0"/>
            <a:t>Write once, deploy anywhere</a:t>
          </a:r>
          <a:endParaRPr lang="en-AU" sz="1000" b="1" kern="1200" dirty="0"/>
        </a:p>
      </dsp:txBody>
      <dsp:txXfrm>
        <a:off x="4639143" y="630452"/>
        <a:ext cx="3107500" cy="578909"/>
      </dsp:txXfrm>
    </dsp:sp>
    <dsp:sp modelId="{C52E18F8-0085-47D9-9424-9768CF29949A}">
      <dsp:nvSpPr>
        <dsp:cNvPr id="0" name=""/>
        <dsp:cNvSpPr/>
      </dsp:nvSpPr>
      <dsp:spPr>
        <a:xfrm>
          <a:off x="4621132" y="1321978"/>
          <a:ext cx="3143522" cy="6149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AU" sz="1000" b="0" kern="1200" dirty="0"/>
            <a:t>Every cloud provider has its own Terraform ‘Provider’</a:t>
          </a:r>
        </a:p>
      </dsp:txBody>
      <dsp:txXfrm>
        <a:off x="4639143" y="1339989"/>
        <a:ext cx="3107500" cy="578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72C68-CF96-4CC9-8EA5-423BD4C77736}">
      <dsp:nvSpPr>
        <dsp:cNvPr id="0" name=""/>
        <dsp:cNvSpPr/>
      </dsp:nvSpPr>
      <dsp:spPr>
        <a:xfrm>
          <a:off x="4347" y="80372"/>
          <a:ext cx="2614175" cy="37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AU" sz="1300" kern="1200" dirty="0"/>
            <a:t>Terraform Provider</a:t>
          </a:r>
        </a:p>
      </dsp:txBody>
      <dsp:txXfrm>
        <a:off x="4347" y="80372"/>
        <a:ext cx="2614175" cy="374400"/>
      </dsp:txXfrm>
    </dsp:sp>
    <dsp:sp modelId="{A866C0AD-FBEF-46E7-856A-244C965FDEDB}">
      <dsp:nvSpPr>
        <dsp:cNvPr id="0" name=""/>
        <dsp:cNvSpPr/>
      </dsp:nvSpPr>
      <dsp:spPr>
        <a:xfrm>
          <a:off x="4347" y="454772"/>
          <a:ext cx="2614175" cy="394319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0" i="0" kern="1200" dirty="0"/>
            <a:t>Terraform</a:t>
          </a:r>
          <a:r>
            <a:rPr lang="en-GB" sz="1300" b="1" i="0" kern="1200" dirty="0"/>
            <a:t> plugins </a:t>
          </a:r>
          <a:r>
            <a:rPr lang="en-GB" sz="1300" b="0" i="0" kern="1200" dirty="0"/>
            <a:t>called providers let Terraform </a:t>
          </a:r>
          <a:r>
            <a:rPr lang="en-GB" sz="1300" b="1" i="0" kern="1200" dirty="0"/>
            <a:t>interact with cloud platforms</a:t>
          </a:r>
          <a:r>
            <a:rPr lang="en-GB" sz="1300" b="0" i="0" kern="1200" dirty="0"/>
            <a:t> and other services via </a:t>
          </a:r>
          <a:r>
            <a:rPr lang="en-GB" sz="1300" b="1" i="0" kern="1200" dirty="0"/>
            <a:t>their application programming interfaces (APIs).</a:t>
          </a:r>
          <a:br>
            <a:rPr lang="en-GB" sz="1300" b="0" i="0" kern="1200" dirty="0"/>
          </a:br>
          <a:endParaRPr lang="en-AU" sz="1300" kern="1200" dirty="0"/>
        </a:p>
        <a:p>
          <a:pPr marL="114300" lvl="1" indent="-114300" algn="l" defTabSz="577850">
            <a:lnSpc>
              <a:spcPct val="90000"/>
            </a:lnSpc>
            <a:spcBef>
              <a:spcPct val="0"/>
            </a:spcBef>
            <a:spcAft>
              <a:spcPct val="15000"/>
            </a:spcAft>
            <a:buChar char="•"/>
          </a:pPr>
          <a:r>
            <a:rPr lang="en-AU" sz="1300" b="0" i="0" kern="1200" dirty="0" err="1"/>
            <a:t>HashiCorp</a:t>
          </a:r>
          <a:r>
            <a:rPr lang="en-AU" sz="1300" b="0" i="0" kern="1200" dirty="0"/>
            <a:t> and the Terraform community have written over 1,000 </a:t>
          </a:r>
          <a:r>
            <a:rPr lang="en-AU" sz="1300" b="0" i="0" kern="1200" dirty="0">
              <a:hlinkClick xmlns:r="http://schemas.openxmlformats.org/officeDocument/2006/relationships" r:id="rId1"/>
            </a:rPr>
            <a:t>providers</a:t>
          </a:r>
          <a:r>
            <a:rPr lang="en-AU" sz="1300" b="0" i="0" kern="1200" dirty="0"/>
            <a:t> to manage resources on Azure, AWS, GCP, Kubernetes, Helm, GitHub, Splunk and others. </a:t>
          </a:r>
          <a:endParaRPr lang="en-AU" sz="1300" kern="1200" dirty="0"/>
        </a:p>
        <a:p>
          <a:pPr marL="114300" lvl="1" indent="-114300" algn="l" defTabSz="577850">
            <a:lnSpc>
              <a:spcPct val="90000"/>
            </a:lnSpc>
            <a:spcBef>
              <a:spcPct val="0"/>
            </a:spcBef>
            <a:spcAft>
              <a:spcPct val="15000"/>
            </a:spcAft>
            <a:buChar char="•"/>
          </a:pPr>
          <a:endParaRPr lang="en-AU" sz="1300" kern="1200" dirty="0"/>
        </a:p>
        <a:p>
          <a:pPr marL="114300" lvl="1" indent="-114300" algn="l" defTabSz="577850">
            <a:lnSpc>
              <a:spcPct val="90000"/>
            </a:lnSpc>
            <a:spcBef>
              <a:spcPct val="0"/>
            </a:spcBef>
            <a:spcAft>
              <a:spcPct val="15000"/>
            </a:spcAft>
            <a:buChar char="•"/>
          </a:pPr>
          <a:r>
            <a:rPr lang="en-AU" sz="1300" kern="1200" dirty="0" err="1">
              <a:hlinkClick xmlns:r="http://schemas.openxmlformats.org/officeDocument/2006/relationships" r:id="rId2"/>
            </a:rPr>
            <a:t>AzureRM</a:t>
          </a:r>
          <a:r>
            <a:rPr lang="en-AU" sz="1300" kern="1200" dirty="0"/>
            <a:t> is Terraform Azure Provider.</a:t>
          </a:r>
        </a:p>
        <a:p>
          <a:pPr marL="114300" lvl="1" indent="-114300" algn="l" defTabSz="577850">
            <a:lnSpc>
              <a:spcPct val="90000"/>
            </a:lnSpc>
            <a:spcBef>
              <a:spcPct val="0"/>
            </a:spcBef>
            <a:spcAft>
              <a:spcPct val="15000"/>
            </a:spcAft>
            <a:buChar char="•"/>
          </a:pPr>
          <a:endParaRPr lang="en-AU" sz="1300" kern="1200"/>
        </a:p>
      </dsp:txBody>
      <dsp:txXfrm>
        <a:off x="4347" y="454772"/>
        <a:ext cx="2614175" cy="3943192"/>
      </dsp:txXfrm>
    </dsp:sp>
    <dsp:sp modelId="{8727B09A-9976-4007-85C5-1F124D1B9D8D}">
      <dsp:nvSpPr>
        <dsp:cNvPr id="0" name=""/>
        <dsp:cNvSpPr/>
      </dsp:nvSpPr>
      <dsp:spPr>
        <a:xfrm>
          <a:off x="2984507" y="80372"/>
          <a:ext cx="2614175" cy="37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AU" sz="1300" kern="1200" dirty="0"/>
            <a:t>Terraform Registry</a:t>
          </a:r>
        </a:p>
      </dsp:txBody>
      <dsp:txXfrm>
        <a:off x="2984507" y="80372"/>
        <a:ext cx="2614175" cy="374400"/>
      </dsp:txXfrm>
    </dsp:sp>
    <dsp:sp modelId="{867B237A-1284-4EB0-9418-2C98D45914A1}">
      <dsp:nvSpPr>
        <dsp:cNvPr id="0" name=""/>
        <dsp:cNvSpPr/>
      </dsp:nvSpPr>
      <dsp:spPr>
        <a:xfrm>
          <a:off x="2984507" y="454772"/>
          <a:ext cx="2614175" cy="394319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AU" sz="1300" b="0" i="0" kern="1200" dirty="0"/>
            <a:t>All providers, module and Hashicorp Policy can be found in Azure Terraform Registry.</a:t>
          </a:r>
          <a:endParaRPr lang="en-AU" sz="1300" kern="1200" dirty="0"/>
        </a:p>
      </dsp:txBody>
      <dsp:txXfrm>
        <a:off x="2984507" y="454772"/>
        <a:ext cx="2614175" cy="3943192"/>
      </dsp:txXfrm>
    </dsp:sp>
    <dsp:sp modelId="{C978F856-6B3D-4DDB-88B1-14097CDA833D}">
      <dsp:nvSpPr>
        <dsp:cNvPr id="0" name=""/>
        <dsp:cNvSpPr/>
      </dsp:nvSpPr>
      <dsp:spPr>
        <a:xfrm>
          <a:off x="5964667" y="80372"/>
          <a:ext cx="2614175" cy="37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AU" sz="1300" kern="1200" dirty="0"/>
            <a:t>Terraform Configuration</a:t>
          </a:r>
        </a:p>
      </dsp:txBody>
      <dsp:txXfrm>
        <a:off x="5964667" y="80372"/>
        <a:ext cx="2614175" cy="374400"/>
      </dsp:txXfrm>
    </dsp:sp>
    <dsp:sp modelId="{2FDF8B6E-31EE-44F6-BDAC-7DBBA67F2D8D}">
      <dsp:nvSpPr>
        <dsp:cNvPr id="0" name=""/>
        <dsp:cNvSpPr/>
      </dsp:nvSpPr>
      <dsp:spPr>
        <a:xfrm>
          <a:off x="5964667" y="454772"/>
          <a:ext cx="2614175" cy="394319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b="0" i="0" kern="1200" dirty="0"/>
            <a:t>A </a:t>
          </a:r>
          <a:r>
            <a:rPr lang="en-GB" sz="1300" b="0" i="1" kern="1200" dirty="0"/>
            <a:t>Terraform configuration</a:t>
          </a:r>
          <a:r>
            <a:rPr lang="en-GB" sz="1300" b="0" i="0" kern="1200" dirty="0"/>
            <a:t> is a complete document in the Terraform language that tells Terraform how to manage a given collection of infrastructure. A configuration can consist of multiple files and directories.</a:t>
          </a:r>
          <a:endParaRPr lang="en-AU" sz="1300" kern="1200" dirty="0"/>
        </a:p>
      </dsp:txBody>
      <dsp:txXfrm>
        <a:off x="5964667" y="454772"/>
        <a:ext cx="2614175" cy="3943192"/>
      </dsp:txXfrm>
    </dsp:sp>
    <dsp:sp modelId="{DC7461D3-E82C-4EF2-B5A5-755D621AA4D6}">
      <dsp:nvSpPr>
        <dsp:cNvPr id="0" name=""/>
        <dsp:cNvSpPr/>
      </dsp:nvSpPr>
      <dsp:spPr>
        <a:xfrm>
          <a:off x="8944827" y="80372"/>
          <a:ext cx="2614175" cy="374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AU" sz="1300" kern="1200" dirty="0"/>
            <a:t>Terraform State</a:t>
          </a:r>
        </a:p>
      </dsp:txBody>
      <dsp:txXfrm>
        <a:off x="8944827" y="80372"/>
        <a:ext cx="2614175" cy="374400"/>
      </dsp:txXfrm>
    </dsp:sp>
    <dsp:sp modelId="{E9BA6B19-AB98-4DBA-9371-60BA3E692501}">
      <dsp:nvSpPr>
        <dsp:cNvPr id="0" name=""/>
        <dsp:cNvSpPr/>
      </dsp:nvSpPr>
      <dsp:spPr>
        <a:xfrm>
          <a:off x="8944827" y="454772"/>
          <a:ext cx="2614175" cy="394319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solidFill>
                <a:schemeClr val="tx1"/>
              </a:solidFill>
              <a:effectLst/>
              <a:latin typeface="+mn-lt"/>
              <a:cs typeface="+mn-cs"/>
            </a:rPr>
            <a:t>The Terraform state information stores the map of your real-world resources. It stores bindings between objects in the cloud provider and resource instances declared in your configuration. Terraform checks the state data to make decisions on what resources need added or changed.</a:t>
          </a:r>
          <a:endParaRPr lang="en-AU" sz="1300" kern="1200" dirty="0"/>
        </a:p>
        <a:p>
          <a:pPr marL="114300" lvl="1" indent="-114300" algn="l" defTabSz="577850" rtl="0">
            <a:lnSpc>
              <a:spcPct val="90000"/>
            </a:lnSpc>
            <a:spcBef>
              <a:spcPct val="0"/>
            </a:spcBef>
            <a:spcAft>
              <a:spcPct val="15000"/>
            </a:spcAft>
            <a:buChar char="•"/>
          </a:pPr>
          <a:endParaRPr lang="en-AU" sz="1300" kern="1200" dirty="0"/>
        </a:p>
        <a:p>
          <a:pPr marL="114300" lvl="1" indent="-114300" algn="l" defTabSz="577850">
            <a:lnSpc>
              <a:spcPct val="90000"/>
            </a:lnSpc>
            <a:spcBef>
              <a:spcPct val="0"/>
            </a:spcBef>
            <a:spcAft>
              <a:spcPct val="15000"/>
            </a:spcAft>
            <a:buChar char="•"/>
          </a:pPr>
          <a:r>
            <a:rPr lang="en-GB" sz="1300" b="0" i="0" kern="1200" dirty="0"/>
            <a:t>This state is stored by default in a </a:t>
          </a:r>
          <a:r>
            <a:rPr lang="en-GB" sz="1300" b="1" i="0" kern="1200" dirty="0"/>
            <a:t>local file </a:t>
          </a:r>
          <a:r>
            <a:rPr lang="en-GB" sz="1300" b="0" i="0" kern="1200" dirty="0"/>
            <a:t>named "</a:t>
          </a:r>
          <a:r>
            <a:rPr lang="en-GB" sz="1300" b="0" i="0" kern="1200" dirty="0" err="1"/>
            <a:t>terraform.tfstate</a:t>
          </a:r>
          <a:r>
            <a:rPr lang="en-GB" sz="1300" b="0" i="0" kern="1200" dirty="0"/>
            <a:t>", </a:t>
          </a:r>
          <a:endParaRPr lang="en-AU" sz="1300" kern="1200" dirty="0"/>
        </a:p>
        <a:p>
          <a:pPr marL="114300" lvl="1" indent="-114300" algn="l" defTabSz="577850">
            <a:lnSpc>
              <a:spcPct val="90000"/>
            </a:lnSpc>
            <a:spcBef>
              <a:spcPct val="0"/>
            </a:spcBef>
            <a:spcAft>
              <a:spcPct val="15000"/>
            </a:spcAft>
            <a:buChar char="•"/>
          </a:pPr>
          <a:endParaRPr lang="en-AU" sz="1300" kern="1200" dirty="0"/>
        </a:p>
        <a:p>
          <a:pPr marL="114300" lvl="1" indent="-114300" algn="l" defTabSz="577850">
            <a:lnSpc>
              <a:spcPct val="90000"/>
            </a:lnSpc>
            <a:spcBef>
              <a:spcPct val="0"/>
            </a:spcBef>
            <a:spcAft>
              <a:spcPct val="15000"/>
            </a:spcAft>
            <a:buChar char="•"/>
          </a:pPr>
          <a:r>
            <a:rPr lang="en-GB" sz="1300" b="0" i="0" kern="1200" dirty="0"/>
            <a:t>Terraform state can also be stored </a:t>
          </a:r>
          <a:r>
            <a:rPr lang="en-GB" sz="1300" b="1" i="0" kern="1200" dirty="0"/>
            <a:t>remotely</a:t>
          </a:r>
          <a:r>
            <a:rPr lang="en-GB" sz="1300" b="0" i="0" kern="1200" dirty="0"/>
            <a:t>, which works better in a team environment.</a:t>
          </a:r>
          <a:endParaRPr lang="en-AU" sz="1300" kern="1200" dirty="0"/>
        </a:p>
      </dsp:txBody>
      <dsp:txXfrm>
        <a:off x="8944827" y="454772"/>
        <a:ext cx="2614175" cy="39431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D1B54-0B36-7A4E-913A-A21C02273F89}"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D3714-B553-A044-BA72-366907BA36B5}" type="slidenum">
              <a:rPr lang="en-US" smtClean="0"/>
              <a:t>‹#›</a:t>
            </a:fld>
            <a:endParaRPr lang="en-US"/>
          </a:p>
        </p:txBody>
      </p:sp>
    </p:spTree>
    <p:extLst>
      <p:ext uri="{BB962C8B-B14F-4D97-AF65-F5344CB8AC3E}">
        <p14:creationId xmlns:p14="http://schemas.microsoft.com/office/powerpoint/2010/main" val="772004882"/>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4E6E700-5FCE-456D-9FBE-7EED2F4481F8}" type="slidenum">
              <a:rPr lang="LID4096" smtClean="0"/>
              <a:t>3</a:t>
            </a:fld>
            <a:endParaRPr lang="LID4096"/>
          </a:p>
        </p:txBody>
      </p:sp>
    </p:spTree>
    <p:extLst>
      <p:ext uri="{BB962C8B-B14F-4D97-AF65-F5344CB8AC3E}">
        <p14:creationId xmlns:p14="http://schemas.microsoft.com/office/powerpoint/2010/main" val="1516523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8157" y="3090314"/>
            <a:ext cx="9590081" cy="1828800"/>
          </a:xfrm>
          <a:noFill/>
        </p:spPr>
        <p:txBody>
          <a:bodyPr lIns="0" tIns="0" rIns="0" bIns="182880" anchor="b" anchorCtr="0"/>
          <a:lstStyle>
            <a:lvl1pPr>
              <a:defRPr sz="5400" strike="noStrike" spc="-150"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34976" y="4935118"/>
            <a:ext cx="9590081" cy="964256"/>
          </a:xfrm>
          <a:noFill/>
        </p:spPr>
        <p:txBody>
          <a:bodyPr lIns="0" tIns="0" rIns="0" bIns="0">
            <a:noAutofit/>
          </a:bodyPr>
          <a:lstStyle>
            <a:lvl1pPr marL="0" indent="0">
              <a:lnSpc>
                <a:spcPct val="100000"/>
              </a:lnSpc>
              <a:spcBef>
                <a:spcPts val="0"/>
              </a:spcBef>
              <a:buNone/>
              <a:defRPr sz="1600" spc="0" baseline="0">
                <a:solidFill>
                  <a:srgbClr val="000000"/>
                </a:solidFill>
                <a:latin typeface="+mn-lt"/>
              </a:defRPr>
            </a:lvl1pPr>
          </a:lstStyle>
          <a:p>
            <a:pPr lvl="0"/>
            <a:r>
              <a:rPr lang="en-US"/>
              <a:t>Author name</a:t>
            </a:r>
          </a:p>
          <a:p>
            <a:pPr lvl="0"/>
            <a:r>
              <a:rPr lang="en-US"/>
              <a:t>Date</a:t>
            </a:r>
          </a:p>
        </p:txBody>
      </p:sp>
      <p:pic>
        <p:nvPicPr>
          <p:cNvPr id="18" name="Picture 17">
            <a:extLst>
              <a:ext uri="{FF2B5EF4-FFF2-40B4-BE49-F238E27FC236}">
                <a16:creationId xmlns:a16="http://schemas.microsoft.com/office/drawing/2014/main" id="{9F4A718E-6F7C-414B-B5B4-AA6809C768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8157" y="445839"/>
            <a:ext cx="914400" cy="194005"/>
          </a:xfrm>
          <a:prstGeom prst="rect">
            <a:avLst/>
          </a:prstGeom>
        </p:spPr>
      </p:pic>
    </p:spTree>
    <p:extLst>
      <p:ext uri="{BB962C8B-B14F-4D97-AF65-F5344CB8AC3E}">
        <p14:creationId xmlns:p14="http://schemas.microsoft.com/office/powerpoint/2010/main" val="15574419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6102350" y="2188559"/>
            <a:ext cx="5895975" cy="3831241"/>
          </a:xfrm>
        </p:spPr>
        <p:txBody>
          <a:bodyPr anchor="ctr">
            <a:noAutofit/>
          </a:bodyPr>
          <a:lstStyle>
            <a:lvl1pPr algn="ctr">
              <a:defRPr sz="2000">
                <a:latin typeface="+mj-lt"/>
              </a:defRPr>
            </a:lvl1pPr>
          </a:lstStyle>
          <a:p>
            <a:r>
              <a:rPr lang="en-US"/>
              <a:t>Drop photo here</a:t>
            </a:r>
          </a:p>
        </p:txBody>
      </p:sp>
      <p:sp>
        <p:nvSpPr>
          <p:cNvPr id="4" name="Text Placeholder 3"/>
          <p:cNvSpPr>
            <a:spLocks noGrp="1"/>
          </p:cNvSpPr>
          <p:nvPr>
            <p:ph type="body" sz="quarter" idx="10" hasCustomPrompt="1"/>
          </p:nvPr>
        </p:nvSpPr>
        <p:spPr>
          <a:xfrm>
            <a:off x="434975" y="2188559"/>
            <a:ext cx="5241206" cy="2624741"/>
          </a:xfrm>
        </p:spPr>
        <p:txBody>
          <a:bodyPr wrap="square" lIns="0" tIns="0" rIns="0" bIns="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600" b="0" i="0">
                <a:solidFill>
                  <a:srgbClr val="000000"/>
                </a:solidFill>
                <a:latin typeface="+mn-lt"/>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200" indent="0">
              <a:buNone/>
              <a:defRPr/>
            </a:lvl3pPr>
            <a:lvl4pPr marL="685800" indent="0">
              <a:buNone/>
              <a:defRPr/>
            </a:lvl4pPr>
            <a:lvl5pPr marL="914400"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12155602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34975" y="1631569"/>
            <a:ext cx="3705225" cy="319125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15209" y="1997456"/>
            <a:ext cx="2752725" cy="2459482"/>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6" name="Rectangle 5"/>
          <p:cNvSpPr/>
          <p:nvPr userDrawn="1"/>
        </p:nvSpPr>
        <p:spPr bwMode="auto">
          <a:xfrm>
            <a:off x="4367213" y="1631569"/>
            <a:ext cx="3695702" cy="319125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289928" y="1631569"/>
            <a:ext cx="3708398" cy="319125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841875" y="1997456"/>
            <a:ext cx="2752725" cy="2459482"/>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770907" y="1997456"/>
            <a:ext cx="2752725" cy="2459482"/>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34975" y="5026024"/>
            <a:ext cx="3700401" cy="1333698"/>
          </a:xfrm>
        </p:spPr>
        <p:txBody>
          <a:bodyPr lIns="0" tIns="0" rIns="0" bIns="0"/>
          <a:lstStyle>
            <a:lvl1pPr marL="0" indent="0">
              <a:lnSpc>
                <a:spcPct val="100000"/>
              </a:lnSpc>
              <a:spcBef>
                <a:spcPts val="0"/>
              </a:spcBef>
              <a:spcAft>
                <a:spcPts val="800"/>
              </a:spcAft>
              <a:buNone/>
              <a:defRPr sz="1600" b="1">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367212" y="5026024"/>
            <a:ext cx="3695701"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289925" y="5026024"/>
            <a:ext cx="3708401"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179356161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291701" y="1622045"/>
            <a:ext cx="2706624" cy="319125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339460" y="1622045"/>
            <a:ext cx="2706624" cy="319125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87218" y="1622045"/>
            <a:ext cx="2706624" cy="319125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34976" y="1622045"/>
            <a:ext cx="2706624" cy="319125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34975" y="444500"/>
            <a:ext cx="11563350" cy="758825"/>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86136" y="2178050"/>
            <a:ext cx="1604304" cy="2079244"/>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926445" y="2178050"/>
            <a:ext cx="1628170" cy="2079244"/>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34976" y="5026024"/>
            <a:ext cx="2706624" cy="1333698"/>
          </a:xfrm>
        </p:spPr>
        <p:txBody>
          <a:bodyPr lIns="0" tIns="0" rIns="0" bIns="0"/>
          <a:lstStyle>
            <a:lvl1pPr marL="0" indent="0">
              <a:lnSpc>
                <a:spcPct val="100000"/>
              </a:lnSpc>
              <a:spcBef>
                <a:spcPts val="0"/>
              </a:spcBef>
              <a:spcAft>
                <a:spcPts val="800"/>
              </a:spcAft>
              <a:buNone/>
              <a:defRPr sz="1600" b="1">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87218" y="5026024"/>
            <a:ext cx="2706624"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339460" y="5026024"/>
            <a:ext cx="2706624"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878687" y="2178050"/>
            <a:ext cx="1628170" cy="2079244"/>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830928" y="2178050"/>
            <a:ext cx="1628170" cy="2079244"/>
          </a:xfrm>
        </p:spPr>
        <p:txBody>
          <a:bodyPr anchor="ctr">
            <a:noAutofit/>
          </a:bodyPr>
          <a:lstStyle>
            <a:lvl1pPr marL="0" indent="0" algn="ctr">
              <a:buNone/>
              <a:defRPr sz="2000">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291701" y="5026024"/>
            <a:ext cx="2706624"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27258937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34975" y="2178049"/>
            <a:ext cx="11563350" cy="4373564"/>
          </a:xfrm>
        </p:spPr>
        <p:txBody>
          <a:bodyPr bIns="1737360" anchor="ctr">
            <a:noAutofit/>
          </a:bodyPr>
          <a:lstStyle>
            <a:lvl1pPr algn="ctr">
              <a:defRPr sz="2000">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40028824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4776421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chemeClr val="tx2"/>
                </a:solidFill>
              </a:defRPr>
            </a:lvl1pPr>
          </a:lstStyle>
          <a:p>
            <a:pPr marL="0" lvl="0">
              <a:lnSpc>
                <a:spcPts val="5600"/>
              </a:lnSpc>
            </a:pPr>
            <a:r>
              <a:rPr lang="en-US"/>
              <a:t>Section title</a:t>
            </a:r>
          </a:p>
        </p:txBody>
      </p:sp>
    </p:spTree>
    <p:extLst>
      <p:ext uri="{BB962C8B-B14F-4D97-AF65-F5344CB8AC3E}">
        <p14:creationId xmlns:p14="http://schemas.microsoft.com/office/powerpoint/2010/main" val="17449442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4704" cy="6994521"/>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40146608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08381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34975" y="1866136"/>
            <a:ext cx="7627938" cy="1502728"/>
          </a:xfrm>
          <a:noFill/>
        </p:spPr>
        <p:txBody>
          <a:bodyPr lIns="0" tIns="0" rIns="0" bIns="0" anchor="t" anchorCtr="0"/>
          <a:lstStyle>
            <a:lvl1pPr>
              <a:lnSpc>
                <a:spcPct val="100000"/>
              </a:lnSpc>
              <a:spcAft>
                <a:spcPts val="1300"/>
              </a:spcAft>
              <a:defRPr sz="2600" spc="-150"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8157" y="445839"/>
            <a:ext cx="914400" cy="194005"/>
          </a:xfrm>
          <a:prstGeom prst="rect">
            <a:avLst/>
          </a:prstGeom>
        </p:spPr>
      </p:pic>
    </p:spTree>
    <p:extLst>
      <p:ext uri="{BB962C8B-B14F-4D97-AF65-F5344CB8AC3E}">
        <p14:creationId xmlns:p14="http://schemas.microsoft.com/office/powerpoint/2010/main" val="2404628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34976" y="1866136"/>
            <a:ext cx="7627938" cy="1502728"/>
          </a:xfrm>
          <a:noFill/>
        </p:spPr>
        <p:txBody>
          <a:bodyPr lIns="0" tIns="0" rIns="0" bIns="0" anchor="t" anchorCtr="0"/>
          <a:lstStyle>
            <a:lvl1pPr>
              <a:lnSpc>
                <a:spcPct val="100000"/>
              </a:lnSpc>
              <a:spcAft>
                <a:spcPts val="1300"/>
              </a:spcAft>
              <a:defRPr sz="2600" spc="-150"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7277" y="445842"/>
            <a:ext cx="914400" cy="194945"/>
          </a:xfrm>
          <a:prstGeom prst="rect">
            <a:avLst/>
          </a:prstGeom>
        </p:spPr>
      </p:pic>
    </p:spTree>
    <p:extLst>
      <p:ext uri="{BB962C8B-B14F-4D97-AF65-F5344CB8AC3E}">
        <p14:creationId xmlns:p14="http://schemas.microsoft.com/office/powerpoint/2010/main" val="366182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ue">
    <p:bg>
      <p:bgPr>
        <a:solidFill>
          <a:srgbClr val="0278D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7277" y="445842"/>
            <a:ext cx="914400" cy="194945"/>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38157" y="3090314"/>
            <a:ext cx="9590081" cy="1828800"/>
          </a:xfrm>
          <a:noFill/>
        </p:spPr>
        <p:txBody>
          <a:bodyPr lIns="0" tIns="0" rIns="0" bIns="182880" anchor="b" anchorCtr="0"/>
          <a:lstStyle>
            <a:lvl1pPr>
              <a:defRPr sz="5400" strike="noStrike" spc="-150"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34976" y="4935118"/>
            <a:ext cx="9590081" cy="964256"/>
          </a:xfrm>
          <a:noFill/>
        </p:spPr>
        <p:txBody>
          <a:bodyPr lIns="0" tIns="0" rIns="0" bIns="0">
            <a:noAutofit/>
          </a:bodyPr>
          <a:lstStyle>
            <a:lvl1pPr marL="0" indent="0">
              <a:lnSpc>
                <a:spcPct val="100000"/>
              </a:lnSpc>
              <a:spcBef>
                <a:spcPts val="0"/>
              </a:spcBef>
              <a:buNone/>
              <a:defRPr sz="1600"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1981014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C847-18DC-40CB-B152-9291E2205B3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CC0D9CA-9A3A-48C7-82CC-52C741DB6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4447088-F578-4AC1-91AF-0FD995B95B7F}"/>
              </a:ext>
            </a:extLst>
          </p:cNvPr>
          <p:cNvSpPr>
            <a:spLocks noGrp="1"/>
          </p:cNvSpPr>
          <p:nvPr>
            <p:ph type="dt" sz="half" idx="10"/>
          </p:nvPr>
        </p:nvSpPr>
        <p:spPr/>
        <p:txBody>
          <a:bodyPr/>
          <a:lstStyle/>
          <a:p>
            <a:fld id="{02AC24A9-CCB6-4F8D-B8DB-C2F3692CFA5A}" type="datetimeFigureOut">
              <a:rPr lang="en-US" smtClean="0"/>
              <a:t>2/2/2023</a:t>
            </a:fld>
            <a:endParaRPr lang="en-US"/>
          </a:p>
        </p:txBody>
      </p:sp>
      <p:sp>
        <p:nvSpPr>
          <p:cNvPr id="5" name="Footer Placeholder 4">
            <a:extLst>
              <a:ext uri="{FF2B5EF4-FFF2-40B4-BE49-F238E27FC236}">
                <a16:creationId xmlns:a16="http://schemas.microsoft.com/office/drawing/2014/main" id="{6A8A78EB-30CF-496C-9BE6-CABDD0FB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1D62D-6705-4065-A66A-7F7228B1139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518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780" y="-1"/>
            <a:ext cx="12450255" cy="6994525"/>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38157" y="3090314"/>
            <a:ext cx="9590081" cy="1828800"/>
          </a:xfrm>
          <a:noFill/>
        </p:spPr>
        <p:txBody>
          <a:bodyPr lIns="0" tIns="0" rIns="0" bIns="182880" anchor="b" anchorCtr="0"/>
          <a:lstStyle>
            <a:lvl1pPr>
              <a:defRPr sz="5400" strike="noStrike" spc="-150"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34976" y="4935118"/>
            <a:ext cx="9590081" cy="964256"/>
          </a:xfrm>
          <a:noFill/>
        </p:spPr>
        <p:txBody>
          <a:bodyPr lIns="0" tIns="0" rIns="0" bIns="0">
            <a:noAutofit/>
          </a:bodyPr>
          <a:lstStyle>
            <a:lvl1pPr marL="0" indent="0">
              <a:lnSpc>
                <a:spcPct val="100000"/>
              </a:lnSpc>
              <a:spcBef>
                <a:spcPts val="0"/>
              </a:spcBef>
              <a:buNone/>
              <a:defRPr sz="1600"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38157" y="445839"/>
            <a:ext cx="914400" cy="194005"/>
          </a:xfrm>
          <a:prstGeom prst="rect">
            <a:avLst/>
          </a:prstGeom>
        </p:spPr>
      </p:pic>
    </p:spTree>
    <p:extLst>
      <p:ext uri="{BB962C8B-B14F-4D97-AF65-F5344CB8AC3E}">
        <p14:creationId xmlns:p14="http://schemas.microsoft.com/office/powerpoint/2010/main" val="3330895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4975" y="1226817"/>
            <a:ext cx="3705225" cy="1195895"/>
          </a:xfrm>
        </p:spPr>
        <p:txBody>
          <a:bodyPr lIns="0" tIns="0" rIns="0" bIns="0"/>
          <a:lstStyle>
            <a:lvl1pPr>
              <a:defRPr sz="20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37300" y="1226818"/>
            <a:ext cx="3690938" cy="3354708"/>
          </a:xfrm>
        </p:spPr>
        <p:txBody>
          <a:bodyPr wrap="square" lIns="0" tIns="0" rIns="0" bIns="0">
            <a:noAutofit/>
          </a:bodyPr>
          <a:lstStyle>
            <a:lvl1pPr marL="0" marR="0" indent="0" algn="l" defTabSz="517525" rtl="0" eaLnBrk="1" fontAlgn="auto" latinLnBrk="0" hangingPunct="1">
              <a:lnSpc>
                <a:spcPct val="100000"/>
              </a:lnSpc>
              <a:spcBef>
                <a:spcPts val="0"/>
              </a:spcBef>
              <a:spcAft>
                <a:spcPts val="500"/>
              </a:spcAft>
              <a:buClrTx/>
              <a:buSzPct val="90000"/>
              <a:buFont typeface="Wingdings" panose="05000000000000000000" pitchFamily="2" charset="2"/>
              <a:buNone/>
              <a:tabLst/>
              <a:defRPr sz="2000" spc="0" baseline="0">
                <a:solidFill>
                  <a:schemeClr val="accent1"/>
                </a:solidFill>
                <a:latin typeface="+mj-lt"/>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317473439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2182297"/>
            <a:ext cx="11567160" cy="1247521"/>
          </a:xfrm>
        </p:spPr>
        <p:txBody>
          <a:bodyPr wrap="square" lIns="0" tIns="0" rIns="0" bIns="0">
            <a:spAutoFit/>
          </a:bodyPr>
          <a:lstStyle>
            <a:lvl1pPr marL="0" indent="0">
              <a:lnSpc>
                <a:spcPct val="90000"/>
              </a:lnSpc>
              <a:spcBef>
                <a:spcPts val="0"/>
              </a:spcBef>
              <a:spcAft>
                <a:spcPts val="1300"/>
              </a:spcAft>
              <a:buNone/>
              <a:defRPr sz="2600" b="0" i="0">
                <a:solidFill>
                  <a:srgbClr val="000000"/>
                </a:solidFill>
                <a:latin typeface="+mn-lt"/>
              </a:defRPr>
            </a:lvl1pPr>
            <a:lvl2pPr marL="228600" indent="0">
              <a:lnSpc>
                <a:spcPct val="90000"/>
              </a:lnSpc>
              <a:spcBef>
                <a:spcPts val="0"/>
              </a:spcBef>
              <a:spcAft>
                <a:spcPts val="1300"/>
              </a:spcAft>
              <a:buNone/>
              <a:defRPr sz="2000">
                <a:solidFill>
                  <a:srgbClr val="000000"/>
                </a:solidFill>
              </a:defRPr>
            </a:lvl2pPr>
            <a:lvl3pPr marL="457200" indent="0">
              <a:spcBef>
                <a:spcPts val="0"/>
              </a:spcBef>
              <a:spcAft>
                <a:spcPts val="1300"/>
              </a:spcAft>
              <a:buNone/>
              <a:defRPr sz="20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376536016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8" y="2184023"/>
            <a:ext cx="11567160" cy="1247521"/>
          </a:xfrm>
        </p:spPr>
        <p:txBody>
          <a:bodyPr wrap="square" lIns="0" tIns="0" rIns="0" bIns="0">
            <a:spAutoFit/>
          </a:bodyPr>
          <a:lstStyle>
            <a:lvl1pPr marL="274320" indent="-274320">
              <a:lnSpc>
                <a:spcPct val="90000"/>
              </a:lnSpc>
              <a:spcBef>
                <a:spcPts val="0"/>
              </a:spcBef>
              <a:spcAft>
                <a:spcPts val="1300"/>
              </a:spcAft>
              <a:buClr>
                <a:srgbClr val="000000"/>
              </a:buClr>
              <a:buSzPct val="77000"/>
              <a:buFont typeface="Arial" panose="020B0604020202020204" pitchFamily="34" charset="0"/>
              <a:buChar char="•"/>
              <a:defRPr sz="2600" b="0" i="0">
                <a:solidFill>
                  <a:srgbClr val="000000"/>
                </a:solidFill>
                <a:latin typeface="+mn-lt"/>
              </a:defRPr>
            </a:lvl1pPr>
            <a:lvl2pPr marL="548640" indent="-228600">
              <a:lnSpc>
                <a:spcPct val="90000"/>
              </a:lnSpc>
              <a:spcBef>
                <a:spcPts val="0"/>
              </a:spcBef>
              <a:spcAft>
                <a:spcPts val="1300"/>
              </a:spcAft>
              <a:buClr>
                <a:srgbClr val="000000"/>
              </a:buClr>
              <a:buSzPct val="77000"/>
              <a:buFont typeface="Arial" panose="020B0604020202020204" pitchFamily="34" charset="0"/>
              <a:buChar char="•"/>
              <a:defRPr sz="2000">
                <a:solidFill>
                  <a:srgbClr val="000000"/>
                </a:solidFill>
              </a:defRPr>
            </a:lvl2pPr>
            <a:lvl3pPr marL="822960" indent="-228600">
              <a:spcBef>
                <a:spcPts val="0"/>
              </a:spcBef>
              <a:spcAft>
                <a:spcPts val="1300"/>
              </a:spcAft>
              <a:buClr>
                <a:srgbClr val="000000"/>
              </a:buClr>
              <a:buSzPct val="77000"/>
              <a:buFont typeface="Arial" panose="020B0604020202020204" pitchFamily="34" charset="0"/>
              <a:buChar char="•"/>
              <a:defRPr sz="20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449264"/>
            <a:ext cx="11563350" cy="77311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34974" y="1105407"/>
            <a:ext cx="11567160" cy="360099"/>
          </a:xfrm>
        </p:spPr>
        <p:txBody>
          <a:bodyPr wrap="square" lIns="0" tIns="0" rIns="0" bIns="0">
            <a:spAutoFit/>
          </a:bodyPr>
          <a:lstStyle>
            <a:lvl1pPr marL="0" indent="0">
              <a:lnSpc>
                <a:spcPct val="90000"/>
              </a:lnSpc>
              <a:spcBef>
                <a:spcPts val="0"/>
              </a:spcBef>
              <a:spcAft>
                <a:spcPts val="1300"/>
              </a:spcAft>
              <a:buNone/>
              <a:defRPr sz="2600" b="0" i="0">
                <a:solidFill>
                  <a:srgbClr val="000000"/>
                </a:solidFill>
                <a:latin typeface="+mn-lt"/>
              </a:defRPr>
            </a:lvl1pPr>
            <a:lvl2pPr marL="228600" indent="0">
              <a:lnSpc>
                <a:spcPct val="90000"/>
              </a:lnSpc>
              <a:spcBef>
                <a:spcPts val="0"/>
              </a:spcBef>
              <a:spcAft>
                <a:spcPts val="1300"/>
              </a:spcAft>
              <a:buNone/>
              <a:defRPr sz="2000">
                <a:solidFill>
                  <a:schemeClr val="tx2"/>
                </a:solidFill>
              </a:defRPr>
            </a:lvl2pPr>
            <a:lvl3pPr marL="457200" indent="0">
              <a:spcBef>
                <a:spcPts val="0"/>
              </a:spcBef>
              <a:spcAft>
                <a:spcPts val="1300"/>
              </a:spcAft>
              <a:buNone/>
              <a:defRPr sz="2000"/>
            </a:lvl3pPr>
            <a:lvl4pPr marL="685800" indent="0">
              <a:spcBef>
                <a:spcPts val="0"/>
              </a:spcBef>
              <a:spcAft>
                <a:spcPts val="1300"/>
              </a:spcAft>
              <a:buNone/>
              <a:defRPr sz="2000"/>
            </a:lvl4pPr>
            <a:lvl5pPr marL="914400" indent="0">
              <a:buNone/>
              <a:defRPr/>
            </a:lvl5pPr>
          </a:lstStyle>
          <a:p>
            <a:pPr lvl="0"/>
            <a:r>
              <a:rPr lang="en-US"/>
              <a:t>Subtitle Segoe UI 26pt</a:t>
            </a:r>
          </a:p>
        </p:txBody>
      </p:sp>
    </p:spTree>
    <p:extLst>
      <p:ext uri="{BB962C8B-B14F-4D97-AF65-F5344CB8AC3E}">
        <p14:creationId xmlns:p14="http://schemas.microsoft.com/office/powerpoint/2010/main" val="27759741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449264"/>
            <a:ext cx="11563350" cy="77311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2585856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334125" y="0"/>
            <a:ext cx="6102349" cy="6994525"/>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34975" y="449264"/>
            <a:ext cx="5667375" cy="77311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34975" y="2188559"/>
            <a:ext cx="5667374" cy="2624741"/>
          </a:xfrm>
        </p:spPr>
        <p:txBody>
          <a:bodyPr wrap="square" lIns="0" tIns="0" rIns="0" bIns="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600" b="0" i="0">
                <a:solidFill>
                  <a:srgbClr val="000000"/>
                </a:solidFill>
                <a:latin typeface="+mn-lt"/>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200" indent="0">
              <a:buNone/>
              <a:defRPr/>
            </a:lvl3pPr>
            <a:lvl4pPr marL="685800" indent="0">
              <a:buNone/>
              <a:defRPr/>
            </a:lvl4pPr>
            <a:lvl5pPr marL="914400"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2290361164"/>
      </p:ext>
    </p:extLst>
  </p:cSld>
  <p:clrMapOvr>
    <a:masterClrMapping/>
  </p:clrMapOvr>
  <p:transition>
    <p:fade/>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2178050"/>
            <a:ext cx="3705225" cy="2635250"/>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367214" y="2178050"/>
            <a:ext cx="3695700" cy="2635250"/>
          </a:xfrm>
          <a:blipFill>
            <a:blip r:embed="rId3"/>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289925" y="2178049"/>
            <a:ext cx="3706871" cy="2635251"/>
          </a:xfrm>
          <a:blipFill>
            <a:blip r:embed="rId4"/>
            <a:stretch>
              <a:fillRect/>
            </a:stretch>
          </a:blipFill>
        </p:spPr>
        <p:txBody>
          <a:bodyPr anchor="ctr">
            <a:noAutofit/>
          </a:bodyPr>
          <a:lstStyle>
            <a:lvl1pPr marL="0" indent="0" algn="ctr">
              <a:buNone/>
              <a:defRPr sz="2000">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34975" y="5026024"/>
            <a:ext cx="3703320" cy="1333698"/>
          </a:xfrm>
        </p:spPr>
        <p:txBody>
          <a:bodyPr lIns="0" tIns="0" rIns="0" bIns="0"/>
          <a:lstStyle>
            <a:lvl1pPr marL="0" indent="0">
              <a:lnSpc>
                <a:spcPct val="100000"/>
              </a:lnSpc>
              <a:spcBef>
                <a:spcPts val="0"/>
              </a:spcBef>
              <a:spcAft>
                <a:spcPts val="800"/>
              </a:spcAft>
              <a:buNone/>
              <a:defRPr sz="1600" b="1">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367211" y="5026024"/>
            <a:ext cx="3695700"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289926" y="5026024"/>
            <a:ext cx="3703320" cy="1333698"/>
          </a:xfrm>
        </p:spPr>
        <p:txBody>
          <a:bodyPr lIns="0" tIns="0" rIns="0" bIns="0"/>
          <a:lstStyle>
            <a:lvl1pPr marL="0" indent="0">
              <a:lnSpc>
                <a:spcPct val="100000"/>
              </a:lnSpc>
              <a:spcBef>
                <a:spcPts val="0"/>
              </a:spcBef>
              <a:spcAft>
                <a:spcPts val="800"/>
              </a:spcAft>
              <a:buNone/>
              <a:defRPr sz="1600">
                <a:solidFill>
                  <a:schemeClr val="accent1"/>
                </a:solidFill>
                <a:latin typeface="+mj-lt"/>
              </a:defRPr>
            </a:lvl1pPr>
            <a:lvl2pPr marL="0" marR="0" indent="0" algn="l" defTabSz="932742" rtl="0" eaLnBrk="1" fontAlgn="auto" latinLnBrk="0" hangingPunct="1">
              <a:lnSpc>
                <a:spcPct val="100000"/>
              </a:lnSpc>
              <a:spcBef>
                <a:spcPts val="0"/>
              </a:spcBef>
              <a:spcAft>
                <a:spcPts val="800"/>
              </a:spcAft>
              <a:buClrTx/>
              <a:buSzPct val="90000"/>
              <a:buFont typeface="Arial" panose="020B0604020202020204" pitchFamily="34" charset="0"/>
              <a:buNone/>
              <a:tabLst/>
              <a:defRPr sz="16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449264"/>
            <a:ext cx="11563350" cy="754061"/>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1241791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4975" y="444500"/>
            <a:ext cx="11563350" cy="758825"/>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46088" y="1903774"/>
            <a:ext cx="11563350" cy="130189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rot="5400000">
            <a:off x="9883594" y="3071982"/>
            <a:ext cx="6995160" cy="849926"/>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rot="5400000">
            <a:off x="9221642" y="3285698"/>
            <a:ext cx="6994525" cy="423130"/>
          </a:xfrm>
          <a:prstGeom prst="rect">
            <a:avLst/>
          </a:prstGeom>
        </p:spPr>
      </p:pic>
    </p:spTree>
    <p:extLst>
      <p:ext uri="{BB962C8B-B14F-4D97-AF65-F5344CB8AC3E}">
        <p14:creationId xmlns:p14="http://schemas.microsoft.com/office/powerpoint/2010/main" val="266899221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7" r:id="rId5"/>
    <p:sldLayoutId id="2147483704" r:id="rId6"/>
    <p:sldLayoutId id="2147483697" r:id="rId7"/>
    <p:sldLayoutId id="2147483692" r:id="rId8"/>
    <p:sldLayoutId id="2147483694" r:id="rId9"/>
    <p:sldLayoutId id="2147483695" r:id="rId10"/>
    <p:sldLayoutId id="2147483685" r:id="rId11"/>
    <p:sldLayoutId id="2147483706" r:id="rId12"/>
    <p:sldLayoutId id="2147483699" r:id="rId13"/>
    <p:sldLayoutId id="2147483688" r:id="rId14"/>
    <p:sldLayoutId id="2147483689" r:id="rId15"/>
    <p:sldLayoutId id="2147483703" r:id="rId16"/>
    <p:sldLayoutId id="2147483705" r:id="rId17"/>
    <p:sldLayoutId id="2147483700" r:id="rId18"/>
    <p:sldLayoutId id="2147483701" r:id="rId19"/>
    <p:sldLayoutId id="2147483707" r:id="rId20"/>
  </p:sldLayoutIdLst>
  <p:transition>
    <p:fade/>
  </p:transition>
  <p:txStyles>
    <p:titleStyle>
      <a:lvl1pPr algn="l" defTabSz="932742" rtl="0" eaLnBrk="1" latinLnBrk="0" hangingPunct="1">
        <a:lnSpc>
          <a:spcPct val="90000"/>
        </a:lnSpc>
        <a:spcBef>
          <a:spcPct val="0"/>
        </a:spcBef>
        <a:buNone/>
        <a:defRPr lang="en-US" sz="3200" b="0" kern="1200" cap="none" spc="-1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60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userDrawn="1">
          <p15:clr>
            <a:srgbClr val="C35EA4"/>
          </p15:clr>
        </p15:guide>
        <p15:guide id="4" pos="1517" userDrawn="1">
          <p15:clr>
            <a:srgbClr val="C35EA4"/>
          </p15:clr>
        </p15:guide>
        <p15:guide id="5" pos="2608" userDrawn="1">
          <p15:clr>
            <a:srgbClr val="C35EA4"/>
          </p15:clr>
        </p15:guide>
        <p15:guide id="6" pos="2751" userDrawn="1">
          <p15:clr>
            <a:srgbClr val="C35EA4"/>
          </p15:clr>
        </p15:guide>
        <p15:guide id="7" pos="3844" userDrawn="1">
          <p15:clr>
            <a:srgbClr val="C35EA4"/>
          </p15:clr>
        </p15:guide>
        <p15:guide id="8" pos="3989" userDrawn="1">
          <p15:clr>
            <a:srgbClr val="C35EA4"/>
          </p15:clr>
        </p15:guide>
        <p15:guide id="9" pos="5079" userDrawn="1">
          <p15:clr>
            <a:srgbClr val="C35EA4"/>
          </p15:clr>
        </p15:guide>
        <p15:guide id="10" pos="5222" userDrawn="1">
          <p15:clr>
            <a:srgbClr val="C35EA4"/>
          </p15:clr>
        </p15:guide>
        <p15:guide id="11" pos="6317" userDrawn="1">
          <p15:clr>
            <a:srgbClr val="C35EA4"/>
          </p15:clr>
        </p15:guide>
        <p15:guide id="12" pos="6460" userDrawn="1">
          <p15:clr>
            <a:srgbClr val="C35EA4"/>
          </p15:clr>
        </p15:guide>
        <p15:guide id="16" pos="274" userDrawn="1">
          <p15:clr>
            <a:srgbClr val="F26B43"/>
          </p15:clr>
        </p15:guide>
        <p15:guide id="17" pos="7558" userDrawn="1">
          <p15:clr>
            <a:srgbClr val="F26B43"/>
          </p15:clr>
        </p15:guide>
        <p15:guide id="18" orient="horz" pos="758" userDrawn="1">
          <p15:clr>
            <a:srgbClr val="5ACBF0"/>
          </p15:clr>
        </p15:guide>
        <p15:guide id="19" orient="horz" pos="1372" userDrawn="1">
          <p15:clr>
            <a:srgbClr val="5ACBF0"/>
          </p15:clr>
        </p15:guide>
        <p15:guide id="20" orient="horz" pos="612" userDrawn="1">
          <p15:clr>
            <a:srgbClr val="5ACBF0"/>
          </p15:clr>
        </p15:guide>
        <p15:guide id="21" orient="horz" pos="1515" userDrawn="1">
          <p15:clr>
            <a:srgbClr val="5ACBF0"/>
          </p15:clr>
        </p15:guide>
        <p15:guide id="22" orient="horz" pos="2127" userDrawn="1">
          <p15:clr>
            <a:srgbClr val="5ACBF0"/>
          </p15:clr>
        </p15:guide>
        <p15:guide id="23" orient="horz" pos="2275">
          <p15:clr>
            <a:srgbClr val="5ACBF0"/>
          </p15:clr>
        </p15:guide>
        <p15:guide id="25" orient="horz" pos="280" userDrawn="1">
          <p15:clr>
            <a:srgbClr val="F26B43"/>
          </p15:clr>
        </p15:guide>
        <p15:guide id="26" orient="horz" pos="4127" userDrawn="1">
          <p15:clr>
            <a:srgbClr val="F26B43"/>
          </p15:clr>
        </p15:guide>
        <p15:guide id="27" orient="horz" pos="2889" userDrawn="1">
          <p15:clr>
            <a:srgbClr val="5ACBF0"/>
          </p15:clr>
        </p15:guide>
        <p15:guide id="28" orient="horz" pos="3032" userDrawn="1">
          <p15:clr>
            <a:srgbClr val="5ACBF0"/>
          </p15:clr>
        </p15:guide>
        <p15:guide id="29" orient="horz" pos="3648" userDrawn="1">
          <p15:clr>
            <a:srgbClr val="5ACBF0"/>
          </p15:clr>
        </p15:guide>
        <p15:guide id="30" orient="horz" pos="3792"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registry.terraform.io/providers/hashicorp/azurerm/latest/docs/guides/managed_service_identity" TargetMode="External"/><Relationship Id="rId2" Type="http://schemas.openxmlformats.org/officeDocument/2006/relationships/hyperlink" Target="https://registry.terraform.io/providers/hashicorp/azurerm/latest/docs/guides/azure_cli" TargetMode="External"/><Relationship Id="rId1" Type="http://schemas.openxmlformats.org/officeDocument/2006/relationships/slideLayout" Target="../slideLayouts/slideLayout10.xml"/><Relationship Id="rId6" Type="http://schemas.openxmlformats.org/officeDocument/2006/relationships/hyperlink" Target="https://registry.terraform.io/providers/hashicorp/azurerm/latest/docs/guides/service_principal_oidc" TargetMode="External"/><Relationship Id="rId5" Type="http://schemas.openxmlformats.org/officeDocument/2006/relationships/hyperlink" Target="https://registry.terraform.io/providers/hashicorp/azurerm/latest/docs/guides/service_principal_client_secret" TargetMode="External"/><Relationship Id="rId4" Type="http://schemas.openxmlformats.org/officeDocument/2006/relationships/hyperlink" Target="https://registry.terraform.io/providers/hashicorp/azurerm/latest/docs/guides/service_principal_client_certificat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azure/postgresql/flexible-server/concepts-networking" TargetMode="External"/><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png"/><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hashicorp.com/terraform/tutorials/azure-get-started/install-cli#install-terraform" TargetMode="External"/><Relationship Id="rId7" Type="http://schemas.openxmlformats.org/officeDocument/2006/relationships/hyperlink" Target="https://marketplace.visualstudio.com/items?itemName=HashiCorp.terraform" TargetMode="External"/><Relationship Id="rId2" Type="http://schemas.openxmlformats.org/officeDocument/2006/relationships/hyperlink" Target="https://www.youtube.com/watch?v=PD8OR4Tmjxo" TargetMode="External"/><Relationship Id="rId1" Type="http://schemas.openxmlformats.org/officeDocument/2006/relationships/slideLayout" Target="../slideLayouts/slideLayout10.xml"/><Relationship Id="rId6" Type="http://schemas.openxmlformats.org/officeDocument/2006/relationships/hyperlink" Target="https://marketplace.visualstudio.com/items?itemName=ms-vscode.azurecli" TargetMode="External"/><Relationship Id="rId5" Type="http://schemas.openxmlformats.org/officeDocument/2006/relationships/hyperlink" Target="https://code.visualstudio.com/Download" TargetMode="External"/><Relationship Id="rId4" Type="http://schemas.openxmlformats.org/officeDocument/2006/relationships/hyperlink" Target="https://learn.microsoft.com/en-us/cli/azure/install-azure-cli-windows?tabs=azure-cli"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registry.terraform.io/providers/hashicorp/azurerm/latest/docs"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6CCB-0060-DFE7-7F42-F5252AE07140}"/>
              </a:ext>
            </a:extLst>
          </p:cNvPr>
          <p:cNvSpPr>
            <a:spLocks noGrp="1"/>
          </p:cNvSpPr>
          <p:nvPr>
            <p:ph type="title"/>
          </p:nvPr>
        </p:nvSpPr>
        <p:spPr/>
        <p:txBody>
          <a:bodyPr/>
          <a:lstStyle/>
          <a:p>
            <a:r>
              <a:rPr lang="en-AU" dirty="0"/>
              <a:t>Getting Started with Terraform on Azure</a:t>
            </a:r>
          </a:p>
        </p:txBody>
      </p:sp>
      <p:sp>
        <p:nvSpPr>
          <p:cNvPr id="3" name="Text Placeholder 2">
            <a:extLst>
              <a:ext uri="{FF2B5EF4-FFF2-40B4-BE49-F238E27FC236}">
                <a16:creationId xmlns:a16="http://schemas.microsoft.com/office/drawing/2014/main" id="{4DDD75D2-3358-3B26-E687-6A6AA36F7296}"/>
              </a:ext>
            </a:extLst>
          </p:cNvPr>
          <p:cNvSpPr>
            <a:spLocks noGrp="1"/>
          </p:cNvSpPr>
          <p:nvPr>
            <p:ph type="body" sz="quarter" idx="12"/>
          </p:nvPr>
        </p:nvSpPr>
        <p:spPr/>
        <p:txBody>
          <a:bodyPr/>
          <a:lstStyle/>
          <a:p>
            <a:r>
              <a:rPr lang="en-AU" dirty="0"/>
              <a:t>Mobin Daraie – Cloud Solution Architect – Azure Core</a:t>
            </a:r>
          </a:p>
          <a:p>
            <a:endParaRPr lang="en-AU" dirty="0"/>
          </a:p>
        </p:txBody>
      </p:sp>
    </p:spTree>
    <p:extLst>
      <p:ext uri="{BB962C8B-B14F-4D97-AF65-F5344CB8AC3E}">
        <p14:creationId xmlns:p14="http://schemas.microsoft.com/office/powerpoint/2010/main" val="87825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5F95-B6D8-7A4A-3319-C3BE609925D8}"/>
              </a:ext>
            </a:extLst>
          </p:cNvPr>
          <p:cNvSpPr>
            <a:spLocks noGrp="1"/>
          </p:cNvSpPr>
          <p:nvPr>
            <p:ph type="title"/>
          </p:nvPr>
        </p:nvSpPr>
        <p:spPr/>
        <p:txBody>
          <a:bodyPr/>
          <a:lstStyle/>
          <a:p>
            <a:r>
              <a:rPr lang="en-AU" dirty="0"/>
              <a:t>Terraform Workflow</a:t>
            </a:r>
          </a:p>
        </p:txBody>
      </p:sp>
      <p:pic>
        <p:nvPicPr>
          <p:cNvPr id="3" name="Picture 2" descr="Terraform deployment workflow">
            <a:extLst>
              <a:ext uri="{FF2B5EF4-FFF2-40B4-BE49-F238E27FC236}">
                <a16:creationId xmlns:a16="http://schemas.microsoft.com/office/drawing/2014/main" id="{C6400506-AFEA-1E53-1512-E7796C951A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42169" y="1095037"/>
            <a:ext cx="9268681" cy="335989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56E4B2-8540-7821-7E20-39A457C191DE}"/>
              </a:ext>
            </a:extLst>
          </p:cNvPr>
          <p:cNvSpPr txBox="1"/>
          <p:nvPr/>
        </p:nvSpPr>
        <p:spPr>
          <a:xfrm>
            <a:off x="792956" y="4489514"/>
            <a:ext cx="6900862" cy="1787412"/>
          </a:xfrm>
          <a:prstGeom prst="rect">
            <a:avLst/>
          </a:prstGeom>
          <a:noFill/>
        </p:spPr>
        <p:txBody>
          <a:bodyPr wrap="square">
            <a:spAutoFit/>
          </a:bodyPr>
          <a:lstStyle/>
          <a:p>
            <a:pPr algn="l"/>
            <a:r>
              <a:rPr lang="en-GB" b="0" i="0" dirty="0">
                <a:effectLst/>
                <a:latin typeface="-apple-system"/>
              </a:rPr>
              <a:t>The core Terraform workflow has three steps:</a:t>
            </a:r>
          </a:p>
          <a:p>
            <a:pPr algn="l">
              <a:buFont typeface="+mj-lt"/>
              <a:buAutoNum type="arabicPeriod"/>
            </a:pPr>
            <a:r>
              <a:rPr lang="en-GB" b="1" i="0" dirty="0">
                <a:solidFill>
                  <a:srgbClr val="000000"/>
                </a:solidFill>
                <a:effectLst/>
                <a:latin typeface="-apple-system"/>
              </a:rPr>
              <a:t> Write</a:t>
            </a:r>
            <a:r>
              <a:rPr lang="en-GB" b="0" i="0" dirty="0">
                <a:solidFill>
                  <a:srgbClr val="000000"/>
                </a:solidFill>
                <a:effectLst/>
                <a:latin typeface="-apple-system"/>
              </a:rPr>
              <a:t> - Author infrastructure as code.</a:t>
            </a:r>
          </a:p>
          <a:p>
            <a:pPr marL="809244" lvl="1" indent="-342900">
              <a:buFont typeface="Arial" panose="020B0604020202020204" pitchFamily="34" charset="0"/>
              <a:buChar char="•"/>
            </a:pPr>
            <a:r>
              <a:rPr lang="en-GB" b="0" i="0" dirty="0">
                <a:solidFill>
                  <a:srgbClr val="000000"/>
                </a:solidFill>
                <a:effectLst/>
                <a:latin typeface="-apple-system"/>
              </a:rPr>
              <a:t>Run </a:t>
            </a:r>
            <a:r>
              <a:rPr lang="en-GB" b="0" i="1" dirty="0">
                <a:solidFill>
                  <a:srgbClr val="000000"/>
                </a:solidFill>
                <a:effectLst/>
                <a:latin typeface="-apple-system"/>
              </a:rPr>
              <a:t>terraform </a:t>
            </a:r>
            <a:r>
              <a:rPr lang="en-GB" b="0" i="1" dirty="0" err="1">
                <a:solidFill>
                  <a:srgbClr val="000000"/>
                </a:solidFill>
                <a:effectLst/>
                <a:latin typeface="-apple-system"/>
              </a:rPr>
              <a:t>init</a:t>
            </a:r>
            <a:r>
              <a:rPr lang="en-GB" b="0" i="1" dirty="0">
                <a:solidFill>
                  <a:srgbClr val="000000"/>
                </a:solidFill>
                <a:effectLst/>
                <a:latin typeface="-apple-system"/>
              </a:rPr>
              <a:t> </a:t>
            </a:r>
            <a:r>
              <a:rPr lang="en-GB" b="0" i="0" dirty="0">
                <a:solidFill>
                  <a:srgbClr val="000000"/>
                </a:solidFill>
                <a:effectLst/>
                <a:latin typeface="-apple-system"/>
              </a:rPr>
              <a:t>to initializes a working directory containing Terraform configuration files and download providers.</a:t>
            </a:r>
          </a:p>
          <a:p>
            <a:pPr algn="l">
              <a:buFont typeface="+mj-lt"/>
              <a:buAutoNum type="arabicPeriod"/>
            </a:pPr>
            <a:r>
              <a:rPr lang="en-GB" b="1" i="0" dirty="0">
                <a:solidFill>
                  <a:srgbClr val="000000"/>
                </a:solidFill>
                <a:effectLst/>
                <a:latin typeface="-apple-system"/>
              </a:rPr>
              <a:t> Plan</a:t>
            </a:r>
            <a:r>
              <a:rPr lang="en-GB" b="0" i="0" dirty="0">
                <a:solidFill>
                  <a:srgbClr val="000000"/>
                </a:solidFill>
                <a:effectLst/>
                <a:latin typeface="-apple-system"/>
              </a:rPr>
              <a:t> - Preview changes before applying.</a:t>
            </a:r>
          </a:p>
          <a:p>
            <a:pPr algn="l">
              <a:buFont typeface="+mj-lt"/>
              <a:buAutoNum type="arabicPeriod"/>
            </a:pPr>
            <a:r>
              <a:rPr lang="en-GB" b="1" i="0" dirty="0">
                <a:solidFill>
                  <a:srgbClr val="000000"/>
                </a:solidFill>
                <a:effectLst/>
                <a:latin typeface="-apple-system"/>
              </a:rPr>
              <a:t> Apply</a:t>
            </a:r>
            <a:r>
              <a:rPr lang="en-GB" b="0" i="0" dirty="0">
                <a:solidFill>
                  <a:srgbClr val="000000"/>
                </a:solidFill>
                <a:effectLst/>
                <a:latin typeface="-apple-system"/>
              </a:rPr>
              <a:t> - Provision reproducible infrastructure.</a:t>
            </a:r>
          </a:p>
        </p:txBody>
      </p:sp>
    </p:spTree>
    <p:extLst>
      <p:ext uri="{BB962C8B-B14F-4D97-AF65-F5344CB8AC3E}">
        <p14:creationId xmlns:p14="http://schemas.microsoft.com/office/powerpoint/2010/main" val="18640840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2ED56-892D-975A-CD95-5FA4BDE63187}"/>
              </a:ext>
            </a:extLst>
          </p:cNvPr>
          <p:cNvSpPr>
            <a:spLocks noGrp="1"/>
          </p:cNvSpPr>
          <p:nvPr>
            <p:ph type="title"/>
          </p:nvPr>
        </p:nvSpPr>
        <p:spPr/>
        <p:txBody>
          <a:bodyPr/>
          <a:lstStyle/>
          <a:p>
            <a:pPr algn="l"/>
            <a:r>
              <a:rPr lang="en-GB" b="1" i="0" dirty="0">
                <a:solidFill>
                  <a:srgbClr val="000000"/>
                </a:solidFill>
                <a:effectLst/>
                <a:latin typeface="-apple-system"/>
              </a:rPr>
              <a:t>Azure Provider: Authenticating using the Azure CLI</a:t>
            </a:r>
            <a:br>
              <a:rPr lang="en-GB" b="1" i="0" dirty="0">
                <a:solidFill>
                  <a:srgbClr val="000000"/>
                </a:solidFill>
                <a:effectLst/>
                <a:latin typeface="-apple-system"/>
              </a:rPr>
            </a:br>
            <a:endParaRPr lang="en-AU" dirty="0"/>
          </a:p>
        </p:txBody>
      </p:sp>
      <p:sp>
        <p:nvSpPr>
          <p:cNvPr id="6" name="TextBox 5">
            <a:extLst>
              <a:ext uri="{FF2B5EF4-FFF2-40B4-BE49-F238E27FC236}">
                <a16:creationId xmlns:a16="http://schemas.microsoft.com/office/drawing/2014/main" id="{F655CE90-EF6E-F493-F4FD-DAF89C2AFB41}"/>
              </a:ext>
            </a:extLst>
          </p:cNvPr>
          <p:cNvSpPr txBox="1"/>
          <p:nvPr/>
        </p:nvSpPr>
        <p:spPr>
          <a:xfrm>
            <a:off x="434975" y="1635274"/>
            <a:ext cx="8893969" cy="1787412"/>
          </a:xfrm>
          <a:prstGeom prst="rect">
            <a:avLst/>
          </a:prstGeom>
          <a:noFill/>
        </p:spPr>
        <p:txBody>
          <a:bodyPr wrap="square">
            <a:spAutoFit/>
          </a:bodyPr>
          <a:lstStyle/>
          <a:p>
            <a:pPr algn="l"/>
            <a:r>
              <a:rPr lang="en-GB" b="0" i="0" dirty="0">
                <a:solidFill>
                  <a:srgbClr val="1F2124"/>
                </a:solidFill>
                <a:effectLst/>
                <a:latin typeface="-apple-system"/>
              </a:rPr>
              <a:t>Terraform supports several methods for authenticating to Azure:</a:t>
            </a:r>
          </a:p>
          <a:p>
            <a:pPr algn="l">
              <a:buFont typeface="Arial" panose="020B0604020202020204" pitchFamily="34" charset="0"/>
              <a:buChar char="•"/>
            </a:pPr>
            <a:r>
              <a:rPr lang="en-GB" b="0" i="0" dirty="0">
                <a:solidFill>
                  <a:srgbClr val="1F2124"/>
                </a:solidFill>
                <a:effectLst/>
                <a:latin typeface="-apple-system"/>
                <a:hlinkClick r:id="rId2"/>
              </a:rPr>
              <a:t>Authenticating to Azure using the Azure CLI</a:t>
            </a:r>
            <a:endParaRPr lang="en-GB" b="0" i="0" dirty="0">
              <a:solidFill>
                <a:srgbClr val="1F2124"/>
              </a:solidFill>
              <a:effectLst/>
              <a:latin typeface="-apple-system"/>
            </a:endParaRPr>
          </a:p>
          <a:p>
            <a:pPr algn="l">
              <a:buFont typeface="Arial" panose="020B0604020202020204" pitchFamily="34" charset="0"/>
              <a:buChar char="•"/>
            </a:pPr>
            <a:r>
              <a:rPr lang="en-GB" b="0" i="0" u="none" strike="noStrike" dirty="0">
                <a:solidFill>
                  <a:srgbClr val="3273DC"/>
                </a:solidFill>
                <a:effectLst/>
                <a:latin typeface="-apple-system"/>
                <a:hlinkClick r:id="rId3"/>
              </a:rPr>
              <a:t>Authenticating to Azure using Managed Service Identity</a:t>
            </a:r>
            <a:endParaRPr lang="en-GB" b="0" i="0" dirty="0">
              <a:solidFill>
                <a:srgbClr val="1F2124"/>
              </a:solidFill>
              <a:effectLst/>
              <a:latin typeface="-apple-system"/>
            </a:endParaRPr>
          </a:p>
          <a:p>
            <a:pPr algn="l">
              <a:buFont typeface="Arial" panose="020B0604020202020204" pitchFamily="34" charset="0"/>
              <a:buChar char="•"/>
            </a:pPr>
            <a:r>
              <a:rPr lang="en-GB" b="0" i="0" u="none" strike="noStrike" dirty="0">
                <a:solidFill>
                  <a:srgbClr val="3273DC"/>
                </a:solidFill>
                <a:effectLst/>
                <a:latin typeface="-apple-system"/>
                <a:hlinkClick r:id="rId4"/>
              </a:rPr>
              <a:t>Authenticating to Azure using a Service Principal and a Client Certificate</a:t>
            </a:r>
            <a:endParaRPr lang="en-GB" b="0" i="0" dirty="0">
              <a:solidFill>
                <a:srgbClr val="1F2124"/>
              </a:solidFill>
              <a:effectLst/>
              <a:latin typeface="-apple-system"/>
            </a:endParaRPr>
          </a:p>
          <a:p>
            <a:pPr algn="l">
              <a:buFont typeface="Arial" panose="020B0604020202020204" pitchFamily="34" charset="0"/>
              <a:buChar char="•"/>
            </a:pPr>
            <a:r>
              <a:rPr lang="en-GB" b="0" i="0" u="none" strike="noStrike" dirty="0">
                <a:solidFill>
                  <a:srgbClr val="3273DC"/>
                </a:solidFill>
                <a:effectLst/>
                <a:latin typeface="-apple-system"/>
                <a:hlinkClick r:id="rId5"/>
              </a:rPr>
              <a:t>Authenticating to Azure using a Service Principal and a Client Secret</a:t>
            </a:r>
            <a:endParaRPr lang="en-GB" b="0" i="0" dirty="0">
              <a:solidFill>
                <a:srgbClr val="1F2124"/>
              </a:solidFill>
              <a:effectLst/>
              <a:latin typeface="-apple-system"/>
            </a:endParaRPr>
          </a:p>
          <a:p>
            <a:pPr algn="l">
              <a:buFont typeface="Arial" panose="020B0604020202020204" pitchFamily="34" charset="0"/>
              <a:buChar char="•"/>
            </a:pPr>
            <a:r>
              <a:rPr lang="en-GB" b="0" i="0" u="none" strike="noStrike" dirty="0">
                <a:solidFill>
                  <a:srgbClr val="3273DC"/>
                </a:solidFill>
                <a:effectLst/>
                <a:latin typeface="-apple-system"/>
                <a:hlinkClick r:id="rId6"/>
              </a:rPr>
              <a:t>Authenticating to Azure using a Service Principal and Open ID Connect</a:t>
            </a:r>
            <a:endParaRPr lang="en-GB" b="0" i="0" dirty="0">
              <a:solidFill>
                <a:srgbClr val="1F2124"/>
              </a:solidFill>
              <a:effectLst/>
              <a:latin typeface="-apple-system"/>
            </a:endParaRPr>
          </a:p>
        </p:txBody>
      </p:sp>
    </p:spTree>
    <p:extLst>
      <p:ext uri="{BB962C8B-B14F-4D97-AF65-F5344CB8AC3E}">
        <p14:creationId xmlns:p14="http://schemas.microsoft.com/office/powerpoint/2010/main" val="13209498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D33DC1-CB27-2EB8-71E9-A1EA1A72F84C}"/>
              </a:ext>
            </a:extLst>
          </p:cNvPr>
          <p:cNvSpPr>
            <a:spLocks noGrp="1"/>
          </p:cNvSpPr>
          <p:nvPr>
            <p:ph type="body" sz="quarter" idx="10"/>
          </p:nvPr>
        </p:nvSpPr>
        <p:spPr>
          <a:xfrm>
            <a:off x="434975" y="2188559"/>
            <a:ext cx="10013950" cy="3058501"/>
          </a:xfrm>
        </p:spPr>
        <p:txBody>
          <a:bodyPr/>
          <a:lstStyle/>
          <a:p>
            <a:pPr marL="457200" indent="-457200">
              <a:buFontTx/>
              <a:buChar char="-"/>
            </a:pPr>
            <a:r>
              <a:rPr lang="en-AU" dirty="0"/>
              <a:t>Authenticate to Azure using Azure CLI</a:t>
            </a:r>
          </a:p>
          <a:p>
            <a:pPr marL="457200" indent="-457200">
              <a:buFontTx/>
              <a:buChar char="-"/>
            </a:pPr>
            <a:r>
              <a:rPr lang="en-AU" dirty="0"/>
              <a:t>Create a main.tf file containing </a:t>
            </a:r>
          </a:p>
          <a:p>
            <a:pPr marL="685800" lvl="1" indent="-457200">
              <a:buFontTx/>
              <a:buChar char="-"/>
            </a:pPr>
            <a:r>
              <a:rPr lang="en-AU" dirty="0"/>
              <a:t>terraform block, </a:t>
            </a:r>
          </a:p>
          <a:p>
            <a:pPr marL="685800" lvl="1" indent="-457200">
              <a:buFontTx/>
              <a:buChar char="-"/>
            </a:pPr>
            <a:r>
              <a:rPr lang="en-AU" dirty="0" err="1"/>
              <a:t>azurerm</a:t>
            </a:r>
            <a:r>
              <a:rPr lang="en-AU" dirty="0"/>
              <a:t> provider</a:t>
            </a:r>
          </a:p>
          <a:p>
            <a:pPr marL="685800" lvl="1" indent="-457200">
              <a:buFontTx/>
              <a:buChar char="-"/>
            </a:pPr>
            <a:r>
              <a:rPr lang="en-AU" dirty="0"/>
              <a:t>a resource group</a:t>
            </a:r>
          </a:p>
          <a:p>
            <a:pPr marL="685800" lvl="1" indent="-457200">
              <a:buFontTx/>
              <a:buChar char="-"/>
            </a:pPr>
            <a:r>
              <a:rPr lang="en-AU" dirty="0"/>
              <a:t>a </a:t>
            </a:r>
            <a:r>
              <a:rPr lang="en-AU" dirty="0" err="1"/>
              <a:t>vnet</a:t>
            </a:r>
            <a:endParaRPr lang="en-AU" dirty="0"/>
          </a:p>
        </p:txBody>
      </p:sp>
      <p:sp>
        <p:nvSpPr>
          <p:cNvPr id="4" name="Title 3">
            <a:extLst>
              <a:ext uri="{FF2B5EF4-FFF2-40B4-BE49-F238E27FC236}">
                <a16:creationId xmlns:a16="http://schemas.microsoft.com/office/drawing/2014/main" id="{21C2ED56-892D-975A-CD95-5FA4BDE63187}"/>
              </a:ext>
            </a:extLst>
          </p:cNvPr>
          <p:cNvSpPr>
            <a:spLocks noGrp="1"/>
          </p:cNvSpPr>
          <p:nvPr>
            <p:ph type="title"/>
          </p:nvPr>
        </p:nvSpPr>
        <p:spPr/>
        <p:txBody>
          <a:bodyPr/>
          <a:lstStyle/>
          <a:p>
            <a:r>
              <a:rPr lang="en-AU" dirty="0"/>
              <a:t>Demo 1 – Create Resource Group and a VNET</a:t>
            </a:r>
          </a:p>
        </p:txBody>
      </p:sp>
    </p:spTree>
    <p:extLst>
      <p:ext uri="{BB962C8B-B14F-4D97-AF65-F5344CB8AC3E}">
        <p14:creationId xmlns:p14="http://schemas.microsoft.com/office/powerpoint/2010/main" val="167497348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2ED56-892D-975A-CD95-5FA4BDE63187}"/>
              </a:ext>
            </a:extLst>
          </p:cNvPr>
          <p:cNvSpPr>
            <a:spLocks noGrp="1"/>
          </p:cNvSpPr>
          <p:nvPr>
            <p:ph type="title"/>
          </p:nvPr>
        </p:nvSpPr>
        <p:spPr/>
        <p:txBody>
          <a:bodyPr/>
          <a:lstStyle/>
          <a:p>
            <a:r>
              <a:rPr lang="en-AU" dirty="0"/>
              <a:t>Demo 2 – Create an Azure PostgreSQL Flexible Server </a:t>
            </a:r>
          </a:p>
        </p:txBody>
      </p:sp>
      <p:pic>
        <p:nvPicPr>
          <p:cNvPr id="7" name="Picture 6">
            <a:extLst>
              <a:ext uri="{FF2B5EF4-FFF2-40B4-BE49-F238E27FC236}">
                <a16:creationId xmlns:a16="http://schemas.microsoft.com/office/drawing/2014/main" id="{668D5F4E-03AF-B583-784F-4F6B3B52BE68}"/>
              </a:ext>
            </a:extLst>
          </p:cNvPr>
          <p:cNvPicPr>
            <a:picLocks noChangeAspect="1"/>
          </p:cNvPicPr>
          <p:nvPr/>
        </p:nvPicPr>
        <p:blipFill>
          <a:blip r:embed="rId2"/>
          <a:stretch>
            <a:fillRect/>
          </a:stretch>
        </p:blipFill>
        <p:spPr>
          <a:xfrm>
            <a:off x="2481912" y="1203325"/>
            <a:ext cx="7681263" cy="5359226"/>
          </a:xfrm>
          <a:prstGeom prst="rect">
            <a:avLst/>
          </a:prstGeom>
        </p:spPr>
      </p:pic>
      <p:sp>
        <p:nvSpPr>
          <p:cNvPr id="9" name="TextBox 8">
            <a:extLst>
              <a:ext uri="{FF2B5EF4-FFF2-40B4-BE49-F238E27FC236}">
                <a16:creationId xmlns:a16="http://schemas.microsoft.com/office/drawing/2014/main" id="{22A2FB2C-8DE9-65CC-32D5-298CCF8115F2}"/>
              </a:ext>
            </a:extLst>
          </p:cNvPr>
          <p:cNvSpPr txBox="1"/>
          <p:nvPr/>
        </p:nvSpPr>
        <p:spPr>
          <a:xfrm>
            <a:off x="434975" y="6545261"/>
            <a:ext cx="10423525" cy="276999"/>
          </a:xfrm>
          <a:prstGeom prst="rect">
            <a:avLst/>
          </a:prstGeom>
          <a:noFill/>
        </p:spPr>
        <p:txBody>
          <a:bodyPr wrap="square">
            <a:spAutoFit/>
          </a:bodyPr>
          <a:lstStyle/>
          <a:p>
            <a:r>
              <a:rPr lang="en-AU" sz="1200" dirty="0">
                <a:hlinkClick r:id="rId3"/>
              </a:rPr>
              <a:t>Source: Networking overview - Azure Database for PostgreSQL - Flexible Server | Microsoft Learn</a:t>
            </a:r>
            <a:endParaRPr lang="en-AU" sz="1200" dirty="0"/>
          </a:p>
        </p:txBody>
      </p:sp>
    </p:spTree>
    <p:extLst>
      <p:ext uri="{BB962C8B-B14F-4D97-AF65-F5344CB8AC3E}">
        <p14:creationId xmlns:p14="http://schemas.microsoft.com/office/powerpoint/2010/main" val="11028754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Inhaltsplatzhalter 3">
            <a:extLst>
              <a:ext uri="{FF2B5EF4-FFF2-40B4-BE49-F238E27FC236}">
                <a16:creationId xmlns:a16="http://schemas.microsoft.com/office/drawing/2014/main" id="{5529F090-36B5-4A62-9A0B-61B6775C4585}"/>
              </a:ext>
            </a:extLst>
          </p:cNvPr>
          <p:cNvGraphicFramePr>
            <a:graphicFrameLocks/>
          </p:cNvGraphicFramePr>
          <p:nvPr>
            <p:extLst>
              <p:ext uri="{D42A27DB-BD31-4B8C-83A1-F6EECF244321}">
                <p14:modId xmlns:p14="http://schemas.microsoft.com/office/powerpoint/2010/main" val="2406169860"/>
              </p:ext>
            </p:extLst>
          </p:nvPr>
        </p:nvGraphicFramePr>
        <p:xfrm>
          <a:off x="855768" y="1667041"/>
          <a:ext cx="10724938" cy="517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7E4E48D5-FF1B-4751-A337-25798068C5E5}"/>
              </a:ext>
            </a:extLst>
          </p:cNvPr>
          <p:cNvSpPr>
            <a:spLocks noGrp="1"/>
          </p:cNvSpPr>
          <p:nvPr>
            <p:ph type="title"/>
          </p:nvPr>
        </p:nvSpPr>
        <p:spPr/>
        <p:txBody>
          <a:bodyPr anchor="b">
            <a:normAutofit/>
          </a:bodyPr>
          <a:lstStyle/>
          <a:p>
            <a:r>
              <a:rPr lang="en-GB"/>
              <a:t>Introduction Infrastructure as Code (</a:t>
            </a:r>
            <a:r>
              <a:rPr lang="en-GB" err="1"/>
              <a:t>IaC</a:t>
            </a:r>
            <a:r>
              <a:rPr lang="en-GB"/>
              <a:t>)</a:t>
            </a:r>
            <a:endParaRPr lang="LID4096"/>
          </a:p>
        </p:txBody>
      </p:sp>
    </p:spTree>
    <p:extLst>
      <p:ext uri="{BB962C8B-B14F-4D97-AF65-F5344CB8AC3E}">
        <p14:creationId xmlns:p14="http://schemas.microsoft.com/office/powerpoint/2010/main" val="22094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7A42376-9F89-83EA-CF05-58367A592B2D}"/>
              </a:ext>
            </a:extLst>
          </p:cNvPr>
          <p:cNvGraphicFramePr/>
          <p:nvPr>
            <p:extLst>
              <p:ext uri="{D42A27DB-BD31-4B8C-83A1-F6EECF244321}">
                <p14:modId xmlns:p14="http://schemas.microsoft.com/office/powerpoint/2010/main" val="1036017322"/>
              </p:ext>
            </p:extLst>
          </p:nvPr>
        </p:nvGraphicFramePr>
        <p:xfrm>
          <a:off x="4294701" y="1747839"/>
          <a:ext cx="5021528" cy="4295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3">
            <a:extLst>
              <a:ext uri="{FF2B5EF4-FFF2-40B4-BE49-F238E27FC236}">
                <a16:creationId xmlns:a16="http://schemas.microsoft.com/office/drawing/2014/main" id="{52FAA8D7-B145-A6E4-D553-FD5DA086C3CB}"/>
              </a:ext>
            </a:extLst>
          </p:cNvPr>
          <p:cNvPicPr>
            <a:picLocks noChangeAspect="1"/>
          </p:cNvPicPr>
          <p:nvPr/>
        </p:nvPicPr>
        <p:blipFill rotWithShape="1">
          <a:blip r:embed="rId8"/>
          <a:srcRect l="16887" t="19481" r="31963"/>
          <a:stretch/>
        </p:blipFill>
        <p:spPr>
          <a:xfrm>
            <a:off x="219074" y="1838326"/>
            <a:ext cx="3904957" cy="4114800"/>
          </a:xfrm>
          <a:prstGeom prst="rect">
            <a:avLst/>
          </a:prstGeom>
        </p:spPr>
      </p:pic>
      <p:pic>
        <p:nvPicPr>
          <p:cNvPr id="7" name="Picture 3">
            <a:extLst>
              <a:ext uri="{FF2B5EF4-FFF2-40B4-BE49-F238E27FC236}">
                <a16:creationId xmlns:a16="http://schemas.microsoft.com/office/drawing/2014/main" id="{21A7887D-D79B-2F31-3382-6CCF28937E85}"/>
              </a:ext>
            </a:extLst>
          </p:cNvPr>
          <p:cNvPicPr>
            <a:picLocks noChangeAspect="1"/>
          </p:cNvPicPr>
          <p:nvPr/>
        </p:nvPicPr>
        <p:blipFill rotWithShape="1">
          <a:blip r:embed="rId8"/>
          <a:srcRect l="69598" t="21144" b="34131"/>
          <a:stretch/>
        </p:blipFill>
        <p:spPr>
          <a:xfrm>
            <a:off x="9486900" y="2276474"/>
            <a:ext cx="2824368" cy="2781301"/>
          </a:xfrm>
          <a:prstGeom prst="rect">
            <a:avLst/>
          </a:prstGeom>
        </p:spPr>
      </p:pic>
      <p:sp>
        <p:nvSpPr>
          <p:cNvPr id="8" name="Title 1">
            <a:extLst>
              <a:ext uri="{FF2B5EF4-FFF2-40B4-BE49-F238E27FC236}">
                <a16:creationId xmlns:a16="http://schemas.microsoft.com/office/drawing/2014/main" id="{57018734-2E47-3E8A-F52F-84BD3FB48801}"/>
              </a:ext>
            </a:extLst>
          </p:cNvPr>
          <p:cNvSpPr>
            <a:spLocks noGrp="1"/>
          </p:cNvSpPr>
          <p:nvPr>
            <p:ph type="title"/>
          </p:nvPr>
        </p:nvSpPr>
        <p:spPr>
          <a:xfrm>
            <a:off x="858877" y="261128"/>
            <a:ext cx="10715612" cy="1035190"/>
          </a:xfrm>
        </p:spPr>
        <p:txBody>
          <a:bodyPr anchor="b">
            <a:normAutofit/>
          </a:bodyPr>
          <a:lstStyle/>
          <a:p>
            <a:r>
              <a:rPr lang="en-GB" dirty="0"/>
              <a:t>Infrastructure: Imperative vs. Declarative</a:t>
            </a:r>
            <a:endParaRPr lang="LID4096" dirty="0"/>
          </a:p>
        </p:txBody>
      </p:sp>
    </p:spTree>
    <p:extLst>
      <p:ext uri="{BB962C8B-B14F-4D97-AF65-F5344CB8AC3E}">
        <p14:creationId xmlns:p14="http://schemas.microsoft.com/office/powerpoint/2010/main" val="276077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5F9-73D4-C9AB-140C-928E40BDD92C}"/>
              </a:ext>
            </a:extLst>
          </p:cNvPr>
          <p:cNvSpPr>
            <a:spLocks noGrp="1"/>
          </p:cNvSpPr>
          <p:nvPr>
            <p:ph type="title"/>
          </p:nvPr>
        </p:nvSpPr>
        <p:spPr/>
        <p:txBody>
          <a:bodyPr/>
          <a:lstStyle/>
          <a:p>
            <a:r>
              <a:rPr lang="en-AU" dirty="0"/>
              <a:t>What is Terraform</a:t>
            </a:r>
          </a:p>
        </p:txBody>
      </p:sp>
      <p:pic>
        <p:nvPicPr>
          <p:cNvPr id="4" name="Picture 2" descr="Terraform deployment workflow">
            <a:extLst>
              <a:ext uri="{FF2B5EF4-FFF2-40B4-BE49-F238E27FC236}">
                <a16:creationId xmlns:a16="http://schemas.microsoft.com/office/drawing/2014/main" id="{9588F77D-02AD-D7E6-18C3-A7C8BBD1AF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4544" y="1371262"/>
            <a:ext cx="9268681" cy="33598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id="{85118F91-7ADB-9EF8-0471-96D260B96FA9}"/>
              </a:ext>
            </a:extLst>
          </p:cNvPr>
          <p:cNvGraphicFramePr/>
          <p:nvPr>
            <p:extLst>
              <p:ext uri="{D42A27DB-BD31-4B8C-83A1-F6EECF244321}">
                <p14:modId xmlns:p14="http://schemas.microsoft.com/office/powerpoint/2010/main" val="1203807436"/>
              </p:ext>
            </p:extLst>
          </p:nvPr>
        </p:nvGraphicFramePr>
        <p:xfrm>
          <a:off x="2018226" y="4829174"/>
          <a:ext cx="8161680" cy="2039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990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1866-796D-2CEB-5306-F4E63564CFB0}"/>
              </a:ext>
            </a:extLst>
          </p:cNvPr>
          <p:cNvSpPr>
            <a:spLocks noGrp="1"/>
          </p:cNvSpPr>
          <p:nvPr>
            <p:ph type="title"/>
          </p:nvPr>
        </p:nvSpPr>
        <p:spPr/>
        <p:txBody>
          <a:bodyPr/>
          <a:lstStyle/>
          <a:p>
            <a:r>
              <a:rPr lang="en-AU" dirty="0"/>
              <a:t>Terraform Terminology</a:t>
            </a:r>
          </a:p>
        </p:txBody>
      </p:sp>
      <p:graphicFrame>
        <p:nvGraphicFramePr>
          <p:cNvPr id="10" name="Content Placeholder 9">
            <a:extLst>
              <a:ext uri="{FF2B5EF4-FFF2-40B4-BE49-F238E27FC236}">
                <a16:creationId xmlns:a16="http://schemas.microsoft.com/office/drawing/2014/main" id="{2681ABC3-1B9B-AF03-5826-89059F0B8B29}"/>
              </a:ext>
            </a:extLst>
          </p:cNvPr>
          <p:cNvGraphicFramePr>
            <a:graphicFrameLocks noGrp="1"/>
          </p:cNvGraphicFramePr>
          <p:nvPr>
            <p:ph idx="1"/>
            <p:extLst>
              <p:ext uri="{D42A27DB-BD31-4B8C-83A1-F6EECF244321}">
                <p14:modId xmlns:p14="http://schemas.microsoft.com/office/powerpoint/2010/main" val="3923969509"/>
              </p:ext>
            </p:extLst>
          </p:nvPr>
        </p:nvGraphicFramePr>
        <p:xfrm>
          <a:off x="446088" y="1903412"/>
          <a:ext cx="11563350" cy="4478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275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78EA31-9861-98BB-E6C7-4955832E674B}"/>
              </a:ext>
            </a:extLst>
          </p:cNvPr>
          <p:cNvSpPr>
            <a:spLocks noGrp="1"/>
          </p:cNvSpPr>
          <p:nvPr>
            <p:ph type="body" sz="quarter" idx="10"/>
          </p:nvPr>
        </p:nvSpPr>
        <p:spPr>
          <a:xfrm>
            <a:off x="339724" y="1693259"/>
            <a:ext cx="10620801" cy="3823826"/>
          </a:xfrm>
        </p:spPr>
        <p:txBody>
          <a:bodyPr/>
          <a:lstStyle/>
          <a:p>
            <a:pPr marL="742950" lvl="1" indent="-285750">
              <a:lnSpc>
                <a:spcPct val="114000"/>
              </a:lnSpc>
              <a:spcBef>
                <a:spcPts val="600"/>
              </a:spcBef>
              <a:buFont typeface="Arial" panose="020B0604020202020204" pitchFamily="34" charset="0"/>
              <a:buChar char="•"/>
            </a:pPr>
            <a:r>
              <a:rPr lang="en-GB" dirty="0">
                <a:hlinkClick r:id="rId2"/>
              </a:rPr>
              <a:t>Getting started with Terraform and Azure: Overview and Setup - YouTube</a:t>
            </a:r>
            <a:endParaRPr lang="en-AU" dirty="0"/>
          </a:p>
          <a:p>
            <a:pPr marL="742950" lvl="1" indent="-285750">
              <a:lnSpc>
                <a:spcPct val="114000"/>
              </a:lnSpc>
              <a:spcBef>
                <a:spcPts val="600"/>
              </a:spcBef>
              <a:buFont typeface="Arial" panose="020B0604020202020204" pitchFamily="34" charset="0"/>
              <a:buChar char="•"/>
            </a:pPr>
            <a:r>
              <a:rPr lang="en-AU" dirty="0">
                <a:hlinkClick r:id="rId3"/>
              </a:rPr>
              <a:t>Installation of Terraform</a:t>
            </a:r>
            <a:endParaRPr lang="en-AU" dirty="0"/>
          </a:p>
          <a:p>
            <a:pPr marL="742950" lvl="1" indent="-285750">
              <a:lnSpc>
                <a:spcPct val="114000"/>
              </a:lnSpc>
              <a:spcBef>
                <a:spcPts val="600"/>
              </a:spcBef>
              <a:buFont typeface="Arial" panose="020B0604020202020204" pitchFamily="34" charset="0"/>
              <a:buChar char="•"/>
            </a:pPr>
            <a:r>
              <a:rPr lang="en-AU" dirty="0">
                <a:hlinkClick r:id="rId4"/>
              </a:rPr>
              <a:t>Install Azure CLI</a:t>
            </a:r>
            <a:endParaRPr lang="en-AU" dirty="0"/>
          </a:p>
          <a:p>
            <a:pPr marL="742950" lvl="1" indent="-285750">
              <a:lnSpc>
                <a:spcPct val="114000"/>
              </a:lnSpc>
              <a:spcBef>
                <a:spcPts val="600"/>
              </a:spcBef>
              <a:buFont typeface="Arial" panose="020B0604020202020204" pitchFamily="34" charset="0"/>
              <a:buChar char="•"/>
            </a:pPr>
            <a:r>
              <a:rPr lang="en-AU" dirty="0">
                <a:hlinkClick r:id="rId5"/>
              </a:rPr>
              <a:t>Install </a:t>
            </a:r>
            <a:r>
              <a:rPr lang="en-AU" dirty="0" err="1">
                <a:hlinkClick r:id="rId5"/>
              </a:rPr>
              <a:t>VSCode</a:t>
            </a:r>
            <a:endParaRPr lang="en-AU" dirty="0"/>
          </a:p>
          <a:p>
            <a:pPr marL="742950" lvl="1" indent="-285750">
              <a:lnSpc>
                <a:spcPct val="114000"/>
              </a:lnSpc>
              <a:spcBef>
                <a:spcPts val="600"/>
              </a:spcBef>
              <a:buFont typeface="Arial" panose="020B0604020202020204" pitchFamily="34" charset="0"/>
              <a:buChar char="•"/>
            </a:pPr>
            <a:r>
              <a:rPr lang="en-AU" dirty="0" err="1"/>
              <a:t>VSCode</a:t>
            </a:r>
            <a:r>
              <a:rPr lang="en-AU" dirty="0"/>
              <a:t> Extensions</a:t>
            </a:r>
          </a:p>
          <a:p>
            <a:pPr marL="1200150" lvl="2" indent="-285750">
              <a:lnSpc>
                <a:spcPct val="114000"/>
              </a:lnSpc>
              <a:spcBef>
                <a:spcPts val="600"/>
              </a:spcBef>
              <a:buFont typeface="Arial" panose="020B0604020202020204" pitchFamily="34" charset="0"/>
              <a:buChar char="•"/>
            </a:pPr>
            <a:r>
              <a:rPr lang="en-AU" dirty="0">
                <a:hlinkClick r:id="rId6"/>
              </a:rPr>
              <a:t>Azure CLI tools</a:t>
            </a:r>
            <a:endParaRPr lang="en-AU" dirty="0"/>
          </a:p>
          <a:p>
            <a:pPr marL="1200150" lvl="2" indent="-285750">
              <a:lnSpc>
                <a:spcPct val="114000"/>
              </a:lnSpc>
              <a:spcBef>
                <a:spcPts val="600"/>
              </a:spcBef>
              <a:buFont typeface="Arial" panose="020B0604020202020204" pitchFamily="34" charset="0"/>
              <a:buChar char="•"/>
            </a:pPr>
            <a:r>
              <a:rPr lang="en-AU" dirty="0">
                <a:hlinkClick r:id="rId7"/>
              </a:rPr>
              <a:t>Terraform</a:t>
            </a:r>
            <a:r>
              <a:rPr lang="en-AU" dirty="0"/>
              <a:t>: </a:t>
            </a:r>
            <a:r>
              <a:rPr lang="en-GB" dirty="0"/>
              <a:t>syntax highlighting, IntelliSense, code navigation, code formatting, module explorer and much more</a:t>
            </a:r>
            <a:endParaRPr lang="en-AU" dirty="0"/>
          </a:p>
          <a:p>
            <a:endParaRPr lang="en-GB" sz="1400" dirty="0"/>
          </a:p>
        </p:txBody>
      </p:sp>
      <p:sp>
        <p:nvSpPr>
          <p:cNvPr id="2" name="Title 1">
            <a:extLst>
              <a:ext uri="{FF2B5EF4-FFF2-40B4-BE49-F238E27FC236}">
                <a16:creationId xmlns:a16="http://schemas.microsoft.com/office/drawing/2014/main" id="{1791109D-1FA1-4120-62F9-9400F4C3336E}"/>
              </a:ext>
            </a:extLst>
          </p:cNvPr>
          <p:cNvSpPr>
            <a:spLocks noGrp="1"/>
          </p:cNvSpPr>
          <p:nvPr>
            <p:ph type="title"/>
          </p:nvPr>
        </p:nvSpPr>
        <p:spPr/>
        <p:txBody>
          <a:bodyPr/>
          <a:lstStyle/>
          <a:p>
            <a:r>
              <a:rPr lang="en-AU" dirty="0"/>
              <a:t>Setting Up Environment</a:t>
            </a:r>
          </a:p>
        </p:txBody>
      </p:sp>
    </p:spTree>
    <p:extLst>
      <p:ext uri="{BB962C8B-B14F-4D97-AF65-F5344CB8AC3E}">
        <p14:creationId xmlns:p14="http://schemas.microsoft.com/office/powerpoint/2010/main" val="28974023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78EA31-9861-98BB-E6C7-4955832E674B}"/>
              </a:ext>
            </a:extLst>
          </p:cNvPr>
          <p:cNvSpPr>
            <a:spLocks noGrp="1"/>
          </p:cNvSpPr>
          <p:nvPr>
            <p:ph type="body" sz="quarter" idx="10"/>
          </p:nvPr>
        </p:nvSpPr>
        <p:spPr>
          <a:xfrm>
            <a:off x="339725" y="1693259"/>
            <a:ext cx="5241206" cy="840391"/>
          </a:xfrm>
        </p:spPr>
        <p:txBody>
          <a:bodyPr/>
          <a:lstStyle/>
          <a:p>
            <a:r>
              <a:rPr lang="en-GB" sz="1400" dirty="0"/>
              <a:t>The special </a:t>
            </a:r>
            <a:r>
              <a:rPr lang="en-GB" sz="1400" b="1" dirty="0"/>
              <a:t>terraform configuration block </a:t>
            </a:r>
            <a:r>
              <a:rPr lang="en-GB" sz="1400" dirty="0"/>
              <a:t>type is used to configure some behaviours of Terraform itself, such as requiring a minimum </a:t>
            </a:r>
            <a:r>
              <a:rPr lang="en-GB" sz="1400" dirty="0" err="1"/>
              <a:t>Terrafom</a:t>
            </a:r>
            <a:r>
              <a:rPr lang="en-GB" sz="1400" dirty="0"/>
              <a:t> version to apply your configuration or the list of providers that are required to run this configuration.</a:t>
            </a:r>
          </a:p>
          <a:p>
            <a:endParaRPr lang="en-GB" sz="1400" dirty="0"/>
          </a:p>
        </p:txBody>
      </p:sp>
      <p:sp>
        <p:nvSpPr>
          <p:cNvPr id="2" name="Title 1">
            <a:extLst>
              <a:ext uri="{FF2B5EF4-FFF2-40B4-BE49-F238E27FC236}">
                <a16:creationId xmlns:a16="http://schemas.microsoft.com/office/drawing/2014/main" id="{1791109D-1FA1-4120-62F9-9400F4C3336E}"/>
              </a:ext>
            </a:extLst>
          </p:cNvPr>
          <p:cNvSpPr>
            <a:spLocks noGrp="1"/>
          </p:cNvSpPr>
          <p:nvPr>
            <p:ph type="title"/>
          </p:nvPr>
        </p:nvSpPr>
        <p:spPr/>
        <p:txBody>
          <a:bodyPr/>
          <a:lstStyle/>
          <a:p>
            <a:r>
              <a:rPr lang="en-AU" dirty="0"/>
              <a:t>Terraform Configuration File - Providers</a:t>
            </a:r>
          </a:p>
        </p:txBody>
      </p:sp>
      <p:pic>
        <p:nvPicPr>
          <p:cNvPr id="9" name="Picture 8" descr="Text&#10;&#10;Description automatically generated">
            <a:extLst>
              <a:ext uri="{FF2B5EF4-FFF2-40B4-BE49-F238E27FC236}">
                <a16:creationId xmlns:a16="http://schemas.microsoft.com/office/drawing/2014/main" id="{C9658489-CB62-B91F-A081-F28A210F2EFE}"/>
              </a:ext>
            </a:extLst>
          </p:cNvPr>
          <p:cNvPicPr>
            <a:picLocks noChangeAspect="1"/>
          </p:cNvPicPr>
          <p:nvPr/>
        </p:nvPicPr>
        <p:blipFill rotWithShape="1">
          <a:blip r:embed="rId2"/>
          <a:srcRect l="5386" t="6131" r="5911" b="5323"/>
          <a:stretch/>
        </p:blipFill>
        <p:spPr>
          <a:xfrm>
            <a:off x="6407869" y="1394920"/>
            <a:ext cx="5241206" cy="4967780"/>
          </a:xfrm>
          <a:prstGeom prst="rect">
            <a:avLst/>
          </a:prstGeom>
        </p:spPr>
      </p:pic>
      <p:cxnSp>
        <p:nvCxnSpPr>
          <p:cNvPr id="17" name="Straight Arrow Connector 16">
            <a:extLst>
              <a:ext uri="{FF2B5EF4-FFF2-40B4-BE49-F238E27FC236}">
                <a16:creationId xmlns:a16="http://schemas.microsoft.com/office/drawing/2014/main" id="{EB1B1B6C-3005-B699-5C6C-BDECCCBC4B40}"/>
              </a:ext>
            </a:extLst>
          </p:cNvPr>
          <p:cNvCxnSpPr>
            <a:cxnSpLocks/>
            <a:stCxn id="10" idx="3"/>
          </p:cNvCxnSpPr>
          <p:nvPr/>
        </p:nvCxnSpPr>
        <p:spPr>
          <a:xfrm flipV="1">
            <a:off x="5580931" y="2113454"/>
            <a:ext cx="1196941" cy="1"/>
          </a:xfrm>
          <a:prstGeom prst="straightConnector1">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 Placeholder 9">
            <a:extLst>
              <a:ext uri="{FF2B5EF4-FFF2-40B4-BE49-F238E27FC236}">
                <a16:creationId xmlns:a16="http://schemas.microsoft.com/office/drawing/2014/main" id="{1AEFF232-62D0-D189-2ECE-4F6235630E22}"/>
              </a:ext>
            </a:extLst>
          </p:cNvPr>
          <p:cNvSpPr txBox="1">
            <a:spLocks/>
          </p:cNvSpPr>
          <p:nvPr/>
        </p:nvSpPr>
        <p:spPr>
          <a:xfrm>
            <a:off x="256324" y="5179409"/>
            <a:ext cx="5241206" cy="840391"/>
          </a:xfrm>
          <a:prstGeom prst="rect">
            <a:avLst/>
          </a:prstGeom>
        </p:spPr>
        <p:txBody>
          <a:bodyPr vert="horz" wrap="square" lIns="0" tIns="0" rIns="0" bIns="0" rtlCol="0">
            <a:noAutofit/>
          </a:bodyPr>
          <a:lstStyle>
            <a:lvl1pPr marL="0" marR="0" indent="0" algn="l" defTabSz="932742" rtl="0" eaLnBrk="1" fontAlgn="auto" latinLnBrk="0" hangingPunct="1">
              <a:lnSpc>
                <a:spcPct val="90000"/>
              </a:lnSpc>
              <a:spcBef>
                <a:spcPts val="0"/>
              </a:spcBef>
              <a:spcAft>
                <a:spcPts val="2600"/>
              </a:spcAft>
              <a:buClrTx/>
              <a:buSzPct val="90000"/>
              <a:buFont typeface="Wingdings" panose="05000000000000000000" pitchFamily="2" charset="2"/>
              <a:buNone/>
              <a:tabLst/>
              <a:defRPr sz="2600" b="0" i="0" kern="1200" spc="0" baseline="0">
                <a:solidFill>
                  <a:srgbClr val="000000"/>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858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91440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400" dirty="0"/>
              <a:t>Each provider may also have its own configuration such as list of features it requires or authentication method.</a:t>
            </a:r>
          </a:p>
          <a:p>
            <a:endParaRPr lang="en-GB" sz="1400" dirty="0"/>
          </a:p>
        </p:txBody>
      </p:sp>
      <p:cxnSp>
        <p:nvCxnSpPr>
          <p:cNvPr id="20" name="Straight Arrow Connector 19">
            <a:extLst>
              <a:ext uri="{FF2B5EF4-FFF2-40B4-BE49-F238E27FC236}">
                <a16:creationId xmlns:a16="http://schemas.microsoft.com/office/drawing/2014/main" id="{67CE73B3-C3BF-7DF7-7936-C25F94007EEE}"/>
              </a:ext>
            </a:extLst>
          </p:cNvPr>
          <p:cNvCxnSpPr>
            <a:cxnSpLocks/>
            <a:stCxn id="19" idx="3"/>
          </p:cNvCxnSpPr>
          <p:nvPr/>
        </p:nvCxnSpPr>
        <p:spPr>
          <a:xfrm flipV="1">
            <a:off x="5497530" y="5599604"/>
            <a:ext cx="1196941" cy="1"/>
          </a:xfrm>
          <a:prstGeom prst="straightConnector1">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159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78EA31-9861-98BB-E6C7-4955832E674B}"/>
              </a:ext>
            </a:extLst>
          </p:cNvPr>
          <p:cNvSpPr>
            <a:spLocks noGrp="1"/>
          </p:cNvSpPr>
          <p:nvPr>
            <p:ph type="body" sz="quarter" idx="10"/>
          </p:nvPr>
        </p:nvSpPr>
        <p:spPr>
          <a:xfrm>
            <a:off x="339725" y="1693259"/>
            <a:ext cx="5241206" cy="4983766"/>
          </a:xfrm>
        </p:spPr>
        <p:txBody>
          <a:bodyPr/>
          <a:lstStyle/>
          <a:p>
            <a:r>
              <a:rPr lang="en-GB" sz="1400" dirty="0"/>
              <a:t>Resources are the most important element in the Terraform language. Each resource block describes one or more infrastructure objects, such as virtual networks, compute instances, or higher-level components such as DNS records.</a:t>
            </a:r>
          </a:p>
          <a:p>
            <a:r>
              <a:rPr lang="en-GB" sz="1400" dirty="0"/>
              <a:t>Each Terraform resource has a name that can be referenced in other resources in terraform. In this example </a:t>
            </a:r>
            <a:r>
              <a:rPr lang="en-GB" sz="1400" b="1" dirty="0"/>
              <a:t>‘</a:t>
            </a:r>
            <a:r>
              <a:rPr lang="en-GB" sz="1400" b="1" dirty="0" err="1"/>
              <a:t>rg</a:t>
            </a:r>
            <a:r>
              <a:rPr lang="en-GB" sz="1400" b="1" dirty="0"/>
              <a:t>’.</a:t>
            </a:r>
          </a:p>
          <a:p>
            <a:r>
              <a:rPr lang="en-GB" sz="1400" dirty="0"/>
              <a:t>The name of the Terraform resource may be different from the name of the Azure resource.</a:t>
            </a:r>
          </a:p>
          <a:p>
            <a:r>
              <a:rPr lang="en-GB" sz="1400" dirty="0"/>
              <a:t>When referencing another resource from one resource use terraform name.</a:t>
            </a:r>
          </a:p>
          <a:p>
            <a:r>
              <a:rPr lang="en-GB" sz="1400" dirty="0"/>
              <a:t>See the full list of </a:t>
            </a:r>
            <a:r>
              <a:rPr lang="en-GB" sz="1400" dirty="0" err="1"/>
              <a:t>AzureRM</a:t>
            </a:r>
            <a:r>
              <a:rPr lang="en-GB" sz="1400" dirty="0"/>
              <a:t> Resources </a:t>
            </a:r>
            <a:r>
              <a:rPr lang="en-GB" sz="1400" dirty="0">
                <a:hlinkClick r:id="rId2"/>
              </a:rPr>
              <a:t>here</a:t>
            </a:r>
            <a:r>
              <a:rPr lang="en-GB" sz="1400" dirty="0"/>
              <a:t>.</a:t>
            </a:r>
          </a:p>
        </p:txBody>
      </p:sp>
      <p:sp>
        <p:nvSpPr>
          <p:cNvPr id="2" name="Title 1">
            <a:extLst>
              <a:ext uri="{FF2B5EF4-FFF2-40B4-BE49-F238E27FC236}">
                <a16:creationId xmlns:a16="http://schemas.microsoft.com/office/drawing/2014/main" id="{1791109D-1FA1-4120-62F9-9400F4C3336E}"/>
              </a:ext>
            </a:extLst>
          </p:cNvPr>
          <p:cNvSpPr>
            <a:spLocks noGrp="1"/>
          </p:cNvSpPr>
          <p:nvPr>
            <p:ph type="title"/>
          </p:nvPr>
        </p:nvSpPr>
        <p:spPr/>
        <p:txBody>
          <a:bodyPr/>
          <a:lstStyle/>
          <a:p>
            <a:r>
              <a:rPr lang="en-AU" dirty="0"/>
              <a:t>Terraform Configuration File - Resources</a:t>
            </a:r>
          </a:p>
        </p:txBody>
      </p:sp>
      <p:pic>
        <p:nvPicPr>
          <p:cNvPr id="8" name="Picture 7">
            <a:extLst>
              <a:ext uri="{FF2B5EF4-FFF2-40B4-BE49-F238E27FC236}">
                <a16:creationId xmlns:a16="http://schemas.microsoft.com/office/drawing/2014/main" id="{088CB314-2133-24FE-0F0A-137FCFD4310E}"/>
              </a:ext>
            </a:extLst>
          </p:cNvPr>
          <p:cNvPicPr>
            <a:picLocks noChangeAspect="1"/>
          </p:cNvPicPr>
          <p:nvPr/>
        </p:nvPicPr>
        <p:blipFill>
          <a:blip r:embed="rId3"/>
          <a:stretch>
            <a:fillRect/>
          </a:stretch>
        </p:blipFill>
        <p:spPr>
          <a:xfrm>
            <a:off x="5855429" y="2203637"/>
            <a:ext cx="6241321" cy="2987299"/>
          </a:xfrm>
          <a:prstGeom prst="rect">
            <a:avLst/>
          </a:prstGeom>
        </p:spPr>
      </p:pic>
      <p:cxnSp>
        <p:nvCxnSpPr>
          <p:cNvPr id="12" name="Straight Arrow Connector 11">
            <a:extLst>
              <a:ext uri="{FF2B5EF4-FFF2-40B4-BE49-F238E27FC236}">
                <a16:creationId xmlns:a16="http://schemas.microsoft.com/office/drawing/2014/main" id="{036A4A4E-6020-FD23-CECE-9DB8718DC80E}"/>
              </a:ext>
            </a:extLst>
          </p:cNvPr>
          <p:cNvCxnSpPr>
            <a:cxnSpLocks/>
            <a:endCxn id="14" idx="3"/>
          </p:cNvCxnSpPr>
          <p:nvPr/>
        </p:nvCxnSpPr>
        <p:spPr>
          <a:xfrm>
            <a:off x="4937147" y="3002567"/>
            <a:ext cx="4563663" cy="5245"/>
          </a:xfrm>
          <a:prstGeom prst="straightConnector1">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02BE80C-691C-68F4-151B-3878D18FBA01}"/>
              </a:ext>
            </a:extLst>
          </p:cNvPr>
          <p:cNvSpPr/>
          <p:nvPr/>
        </p:nvSpPr>
        <p:spPr bwMode="auto">
          <a:xfrm>
            <a:off x="9487005" y="2927349"/>
            <a:ext cx="94268" cy="94268"/>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Connector: Elbow 17">
            <a:extLst>
              <a:ext uri="{FF2B5EF4-FFF2-40B4-BE49-F238E27FC236}">
                <a16:creationId xmlns:a16="http://schemas.microsoft.com/office/drawing/2014/main" id="{F1DCB698-EB3C-D1B1-8531-CFDA0C0A061C}"/>
              </a:ext>
            </a:extLst>
          </p:cNvPr>
          <p:cNvCxnSpPr>
            <a:cxnSpLocks/>
            <a:endCxn id="23" idx="2"/>
          </p:cNvCxnSpPr>
          <p:nvPr/>
        </p:nvCxnSpPr>
        <p:spPr>
          <a:xfrm flipV="1">
            <a:off x="4967512" y="3202039"/>
            <a:ext cx="1637875" cy="549471"/>
          </a:xfrm>
          <a:prstGeom prst="bentConnector3">
            <a:avLst>
              <a:gd name="adj1" fmla="val 50000"/>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8508A3E-1997-1568-775B-38B834F8D9EB}"/>
              </a:ext>
            </a:extLst>
          </p:cNvPr>
          <p:cNvSpPr/>
          <p:nvPr/>
        </p:nvSpPr>
        <p:spPr bwMode="auto">
          <a:xfrm flipV="1">
            <a:off x="6605387" y="3177540"/>
            <a:ext cx="46873" cy="48999"/>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4" name="Connector: Elbow 23">
            <a:extLst>
              <a:ext uri="{FF2B5EF4-FFF2-40B4-BE49-F238E27FC236}">
                <a16:creationId xmlns:a16="http://schemas.microsoft.com/office/drawing/2014/main" id="{D5F2EC24-833E-9A3C-5A81-0D96D2453813}"/>
              </a:ext>
            </a:extLst>
          </p:cNvPr>
          <p:cNvCxnSpPr>
            <a:cxnSpLocks/>
            <a:endCxn id="28" idx="5"/>
          </p:cNvCxnSpPr>
          <p:nvPr/>
        </p:nvCxnSpPr>
        <p:spPr>
          <a:xfrm>
            <a:off x="4967512" y="4364524"/>
            <a:ext cx="5736098" cy="420627"/>
          </a:xfrm>
          <a:prstGeom prst="bentConnector4">
            <a:avLst>
              <a:gd name="adj1" fmla="val 14441"/>
              <a:gd name="adj2" fmla="val 154347"/>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38C15653-0416-2480-9CE0-CBCB444B438E}"/>
              </a:ext>
            </a:extLst>
          </p:cNvPr>
          <p:cNvSpPr/>
          <p:nvPr/>
        </p:nvSpPr>
        <p:spPr bwMode="auto">
          <a:xfrm>
            <a:off x="10623147" y="4704688"/>
            <a:ext cx="94268" cy="94268"/>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021905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7208B5-D0D6-B9E3-339A-5106A12ED299}"/>
              </a:ext>
            </a:extLst>
          </p:cNvPr>
          <p:cNvPicPr>
            <a:picLocks noChangeAspect="1"/>
          </p:cNvPicPr>
          <p:nvPr/>
        </p:nvPicPr>
        <p:blipFill>
          <a:blip r:embed="rId2"/>
          <a:stretch>
            <a:fillRect/>
          </a:stretch>
        </p:blipFill>
        <p:spPr>
          <a:xfrm>
            <a:off x="5786449" y="1909316"/>
            <a:ext cx="6523285" cy="2842506"/>
          </a:xfrm>
          <a:prstGeom prst="rect">
            <a:avLst/>
          </a:prstGeom>
        </p:spPr>
      </p:pic>
      <p:sp>
        <p:nvSpPr>
          <p:cNvPr id="10" name="Text Placeholder 9">
            <a:extLst>
              <a:ext uri="{FF2B5EF4-FFF2-40B4-BE49-F238E27FC236}">
                <a16:creationId xmlns:a16="http://schemas.microsoft.com/office/drawing/2014/main" id="{5D78EA31-9861-98BB-E6C7-4955832E674B}"/>
              </a:ext>
            </a:extLst>
          </p:cNvPr>
          <p:cNvSpPr>
            <a:spLocks noGrp="1"/>
          </p:cNvSpPr>
          <p:nvPr>
            <p:ph type="body" sz="quarter" idx="10"/>
          </p:nvPr>
        </p:nvSpPr>
        <p:spPr>
          <a:xfrm>
            <a:off x="339725" y="1693259"/>
            <a:ext cx="5241206" cy="4983766"/>
          </a:xfrm>
        </p:spPr>
        <p:txBody>
          <a:bodyPr/>
          <a:lstStyle/>
          <a:p>
            <a:r>
              <a:rPr lang="en-GB" sz="1400" dirty="0"/>
              <a:t>Data sources allow Terraform to use information defined outside of Terraform, without creating them.</a:t>
            </a:r>
          </a:p>
          <a:p>
            <a:r>
              <a:rPr lang="en-GB" sz="1400" dirty="0"/>
              <a:t>In this example a data block requests that Terraform read from a given data source ("</a:t>
            </a:r>
            <a:r>
              <a:rPr lang="en-GB" sz="1400" dirty="0" err="1"/>
              <a:t>azurerm_resource_group</a:t>
            </a:r>
            <a:r>
              <a:rPr lang="en-GB" sz="1400" dirty="0"/>
              <a:t>") and export the result under the given local name (“</a:t>
            </a:r>
            <a:r>
              <a:rPr lang="en-GB" sz="1400" dirty="0" err="1"/>
              <a:t>rg</a:t>
            </a:r>
            <a:r>
              <a:rPr lang="en-GB" sz="1400" dirty="0"/>
              <a:t>").</a:t>
            </a:r>
          </a:p>
          <a:p>
            <a:endParaRPr lang="en-GB" sz="1400" dirty="0"/>
          </a:p>
          <a:p>
            <a:r>
              <a:rPr lang="en-GB" sz="1400" dirty="0"/>
              <a:t>Other resources can reference attributes of an existing resource.</a:t>
            </a:r>
          </a:p>
        </p:txBody>
      </p:sp>
      <p:sp>
        <p:nvSpPr>
          <p:cNvPr id="2" name="Title 1">
            <a:extLst>
              <a:ext uri="{FF2B5EF4-FFF2-40B4-BE49-F238E27FC236}">
                <a16:creationId xmlns:a16="http://schemas.microsoft.com/office/drawing/2014/main" id="{1791109D-1FA1-4120-62F9-9400F4C3336E}"/>
              </a:ext>
            </a:extLst>
          </p:cNvPr>
          <p:cNvSpPr>
            <a:spLocks noGrp="1"/>
          </p:cNvSpPr>
          <p:nvPr>
            <p:ph type="title"/>
          </p:nvPr>
        </p:nvSpPr>
        <p:spPr/>
        <p:txBody>
          <a:bodyPr/>
          <a:lstStyle/>
          <a:p>
            <a:r>
              <a:rPr lang="en-AU" dirty="0"/>
              <a:t>Terraform Configuration File - Data Sources</a:t>
            </a:r>
          </a:p>
        </p:txBody>
      </p:sp>
      <p:sp>
        <p:nvSpPr>
          <p:cNvPr id="14" name="Oval 13">
            <a:extLst>
              <a:ext uri="{FF2B5EF4-FFF2-40B4-BE49-F238E27FC236}">
                <a16:creationId xmlns:a16="http://schemas.microsoft.com/office/drawing/2014/main" id="{202BE80C-691C-68F4-151B-3878D18FBA01}"/>
              </a:ext>
            </a:extLst>
          </p:cNvPr>
          <p:cNvSpPr/>
          <p:nvPr/>
        </p:nvSpPr>
        <p:spPr bwMode="auto">
          <a:xfrm>
            <a:off x="6218237" y="2579071"/>
            <a:ext cx="94268" cy="94268"/>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8" name="Connector: Elbow 17">
            <a:extLst>
              <a:ext uri="{FF2B5EF4-FFF2-40B4-BE49-F238E27FC236}">
                <a16:creationId xmlns:a16="http://schemas.microsoft.com/office/drawing/2014/main" id="{F1DCB698-EB3C-D1B1-8531-CFDA0C0A061C}"/>
              </a:ext>
            </a:extLst>
          </p:cNvPr>
          <p:cNvCxnSpPr>
            <a:cxnSpLocks/>
            <a:endCxn id="23" idx="2"/>
          </p:cNvCxnSpPr>
          <p:nvPr/>
        </p:nvCxnSpPr>
        <p:spPr>
          <a:xfrm>
            <a:off x="5494020" y="3933563"/>
            <a:ext cx="2842631" cy="23674"/>
          </a:xfrm>
          <a:prstGeom prst="bentConnector3">
            <a:avLst>
              <a:gd name="adj1" fmla="val 50000"/>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8508A3E-1997-1568-775B-38B834F8D9EB}"/>
              </a:ext>
            </a:extLst>
          </p:cNvPr>
          <p:cNvSpPr/>
          <p:nvPr/>
        </p:nvSpPr>
        <p:spPr bwMode="auto">
          <a:xfrm flipV="1">
            <a:off x="8336651" y="3932738"/>
            <a:ext cx="46873" cy="48999"/>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38C15653-0416-2480-9CE0-CBCB444B438E}"/>
              </a:ext>
            </a:extLst>
          </p:cNvPr>
          <p:cNvSpPr/>
          <p:nvPr/>
        </p:nvSpPr>
        <p:spPr bwMode="auto">
          <a:xfrm>
            <a:off x="10623147" y="4704688"/>
            <a:ext cx="94268" cy="94268"/>
          </a:xfrm>
          <a:prstGeom prst="ellipse">
            <a:avLst/>
          </a:prstGeom>
          <a:solidFill>
            <a:srgbClr val="FF0000"/>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 name="Connector: Elbow 4">
            <a:extLst>
              <a:ext uri="{FF2B5EF4-FFF2-40B4-BE49-F238E27FC236}">
                <a16:creationId xmlns:a16="http://schemas.microsoft.com/office/drawing/2014/main" id="{FF1FAD42-5FC3-AC85-B149-DAD0E08BA80F}"/>
              </a:ext>
            </a:extLst>
          </p:cNvPr>
          <p:cNvCxnSpPr>
            <a:cxnSpLocks/>
            <a:endCxn id="14" idx="2"/>
          </p:cNvCxnSpPr>
          <p:nvPr/>
        </p:nvCxnSpPr>
        <p:spPr>
          <a:xfrm>
            <a:off x="4853940" y="1999430"/>
            <a:ext cx="1364297" cy="626775"/>
          </a:xfrm>
          <a:prstGeom prst="bentConnector3">
            <a:avLst>
              <a:gd name="adj1" fmla="val 50000"/>
            </a:avLst>
          </a:prstGeom>
          <a:ln w="38100">
            <a:solidFill>
              <a:srgbClr val="E81123"/>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236845"/>
      </p:ext>
    </p:extLst>
  </p:cSld>
  <p:clrMapOvr>
    <a:masterClrMapping/>
  </p:clrMapOvr>
  <p:transition>
    <p:fade/>
  </p:transition>
</p:sld>
</file>

<file path=ppt/theme/theme1.xml><?xml version="1.0" encoding="utf-8"?>
<a:theme xmlns:a="http://schemas.openxmlformats.org/drawingml/2006/main" name="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45509ECBD6164FA18A476561BA3B80" ma:contentTypeVersion="4" ma:contentTypeDescription="Create a new document." ma:contentTypeScope="" ma:versionID="20cc224cf2ce133d945b58bf9aa1fd74">
  <xsd:schema xmlns:xsd="http://www.w3.org/2001/XMLSchema" xmlns:xs="http://www.w3.org/2001/XMLSchema" xmlns:p="http://schemas.microsoft.com/office/2006/metadata/properties" xmlns:ns2="ba9f7254-be62-4af3-81a0-f88449ef92de" xmlns:ns3="a3d7b686-0125-4b82-acc0-fe1e97a7b295" targetNamespace="http://schemas.microsoft.com/office/2006/metadata/properties" ma:root="true" ma:fieldsID="a6b37448b66adb591046b15d5c1a6eae" ns2:_="" ns3:_="">
    <xsd:import namespace="ba9f7254-be62-4af3-81a0-f88449ef92de"/>
    <xsd:import namespace="a3d7b686-0125-4b82-acc0-fe1e97a7b29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9f7254-be62-4af3-81a0-f88449ef92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d7b686-0125-4b82-acc0-fe1e97a7b29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148211-82FA-4B5F-8E21-C66597C4D59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E79562F-E462-46A6-9778-9EF3105C7A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9f7254-be62-4af3-81a0-f88449ef92de"/>
    <ds:schemaRef ds:uri="a3d7b686-0125-4b82-acc0-fe1e97a7b2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A3318D-F11B-4EC8-A314-74F075D0927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Microsoft_365_Powerpoint_template (1)</Template>
  <TotalTime>769</TotalTime>
  <Words>891</Words>
  <Application>Microsoft Office PowerPoint</Application>
  <PresentationFormat>Custom</PresentationFormat>
  <Paragraphs>90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Segoe UI</vt:lpstr>
      <vt:lpstr>Segoe UI Semibold</vt:lpstr>
      <vt:lpstr>Segoe UI Semilight</vt:lpstr>
      <vt:lpstr>Wingdings</vt:lpstr>
      <vt:lpstr>Microsoft 365 PPT Template - 2018</vt:lpstr>
      <vt:lpstr>Getting Started with Terraform on Azure</vt:lpstr>
      <vt:lpstr>Introduction Infrastructure as Code (IaC)</vt:lpstr>
      <vt:lpstr>Infrastructure: Imperative vs. Declarative</vt:lpstr>
      <vt:lpstr>What is Terraform</vt:lpstr>
      <vt:lpstr>Terraform Terminology</vt:lpstr>
      <vt:lpstr>Setting Up Environment</vt:lpstr>
      <vt:lpstr>Terraform Configuration File - Providers</vt:lpstr>
      <vt:lpstr>Terraform Configuration File - Resources</vt:lpstr>
      <vt:lpstr>Terraform Configuration File - Data Sources</vt:lpstr>
      <vt:lpstr>Terraform Workflow</vt:lpstr>
      <vt:lpstr>Azure Provider: Authenticating using the Azure CLI </vt:lpstr>
      <vt:lpstr>Demo 1 – Create Resource Group and a VNET</vt:lpstr>
      <vt:lpstr>Demo 2 – Create an Azure PostgreSQL Flexible Server </vt:lpstr>
    </vt:vector>
  </TitlesOfParts>
  <Company>Microsoft 365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Active Directory Your universal platform to manage and secure identities</dc:title>
  <dc:creator>Brittany Hart</dc:creator>
  <dc:description>Template by: Zoey Vong; ZUM Communications
Formatted by:</dc:description>
  <cp:lastModifiedBy>Mobin Daraie</cp:lastModifiedBy>
  <cp:revision>61</cp:revision>
  <dcterms:created xsi:type="dcterms:W3CDTF">2020-01-31T21:27:09Z</dcterms:created>
  <dcterms:modified xsi:type="dcterms:W3CDTF">2023-02-01T22:58:58Z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v-ellars@microsoft.com</vt:lpwstr>
  </property>
  <property fmtid="{D5CDD505-2E9C-101B-9397-08002B2CF9AE}" pid="5" name="MSIP_Label_f42aa342-8706-4288-bd11-ebb85995028c_SetDate">
    <vt:lpwstr>2017-12-15T19:02:32.0807259Z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0x010100A045509ECBD6164FA18A476561BA3B80</vt:lpwstr>
  </property>
</Properties>
</file>