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4"/>
  </p:sldMasterIdLst>
  <p:notesMasterIdLst>
    <p:notesMasterId r:id="rId20"/>
  </p:notesMasterIdLst>
  <p:sldIdLst>
    <p:sldId id="257" r:id="rId5"/>
    <p:sldId id="306" r:id="rId6"/>
    <p:sldId id="2076138066" r:id="rId7"/>
    <p:sldId id="303" r:id="rId8"/>
    <p:sldId id="2076138052" r:id="rId9"/>
    <p:sldId id="2076138053" r:id="rId10"/>
    <p:sldId id="2076138057" r:id="rId11"/>
    <p:sldId id="2076138065" r:id="rId12"/>
    <p:sldId id="2076138056" r:id="rId13"/>
    <p:sldId id="2076138055" r:id="rId14"/>
    <p:sldId id="2076138060" r:id="rId15"/>
    <p:sldId id="2076138061" r:id="rId16"/>
    <p:sldId id="2076138063" r:id="rId17"/>
    <p:sldId id="2076138062" r:id="rId18"/>
    <p:sldId id="2076138064" r:id="rId19"/>
  </p:sldIdLst>
  <p:sldSz cx="12436475" cy="6994525"/>
  <p:notesSz cx="6858000" cy="9144000"/>
  <p:defaultTex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p:defaultTextStyle>
  <p:extLst>
    <p:ext uri="{521415D9-36F7-43E2-AB2F-B90AF26B5E84}">
      <p14:sectionLst xmlns:p14="http://schemas.microsoft.com/office/powerpoint/2010/main">
        <p14:section name="M365 Template - 2018" id="{9BD64746-1A7C-4B76-A02E-A8C0D1B4344D}">
          <p14:sldIdLst>
            <p14:sldId id="257"/>
            <p14:sldId id="306"/>
            <p14:sldId id="2076138066"/>
          </p14:sldIdLst>
        </p14:section>
        <p14:section name="Appendix" id="{2C7FA3FF-9A46-47B2-8C44-D3896305092B}">
          <p14:sldIdLst>
            <p14:sldId id="303"/>
            <p14:sldId id="2076138052"/>
            <p14:sldId id="2076138053"/>
            <p14:sldId id="2076138057"/>
            <p14:sldId id="2076138065"/>
            <p14:sldId id="2076138056"/>
            <p14:sldId id="2076138055"/>
            <p14:sldId id="2076138060"/>
            <p14:sldId id="2076138061"/>
            <p14:sldId id="2076138063"/>
            <p14:sldId id="2076138062"/>
            <p14:sldId id="207613806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ED93C06-6FBA-8CA4-1F26-A3DB0B570C46}" name="Irina Nechaeva" initials="IN" userId="S::nechaeva@microsoft.com::d3a725e3-8a82-4f2a-a1a4-5e27f82e1b20" providerId="AD"/>
  <p188:author id="{49E11F64-C5A1-3843-1B26-D0EB21A0801C}" name="Stephanie Lio" initials="SL" userId="S::stlio@microsoft.com::7364ef5c-3da2-4e9a-b0b7-19f27731d2ea" providerId="AD"/>
  <p188:author id="{9F6E39A8-4D4C-2F51-4D5B-3674B1D6F878}" name="Angela Powell" initials="AP" userId="S-1-5-21-1216309865-3539344747-2434043972-1001"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ngela Powell" initials="AP" lastIdx="33" clrIdx="0">
    <p:extLst>
      <p:ext uri="{19B8F6BF-5375-455C-9EA6-DF929625EA0E}">
        <p15:presenceInfo xmlns:p15="http://schemas.microsoft.com/office/powerpoint/2012/main" userId="S-1-5-21-1216309865-3539344747-2434043972-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1123"/>
    <a:srgbClr val="107C10"/>
    <a:srgbClr val="EAB200"/>
    <a:srgbClr val="D1D1D1"/>
    <a:srgbClr val="FFB900"/>
    <a:srgbClr val="0278D4"/>
    <a:srgbClr val="000000"/>
    <a:srgbClr val="0278D7"/>
    <a:srgbClr val="0078D7"/>
    <a:srgbClr val="409A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3E2FA2-7197-44A6-BF03-4F119BFB0161}" v="1407" dt="2023-02-01T23:47:38.5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9" autoAdjust="0"/>
    <p:restoredTop sz="95020" autoAdjust="0"/>
  </p:normalViewPr>
  <p:slideViewPr>
    <p:cSldViewPr snapToGrid="0">
      <p:cViewPr varScale="1">
        <p:scale>
          <a:sx n="80" d="100"/>
          <a:sy n="80" d="100"/>
        </p:scale>
        <p:origin x="1992" y="72"/>
      </p:cViewPr>
      <p:guideLst/>
    </p:cSldViewPr>
  </p:slideViewPr>
  <p:outlineViewPr>
    <p:cViewPr>
      <p:scale>
        <a:sx n="33" d="100"/>
        <a:sy n="33" d="100"/>
      </p:scale>
      <p:origin x="0" y="-17208"/>
    </p:cViewPr>
  </p:outlin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diagrams/_rels/data4.xml.rels><?xml version="1.0" encoding="UTF-8" standalone="yes"?>
<Relationships xmlns="http://schemas.openxmlformats.org/package/2006/relationships"><Relationship Id="rId2" Type="http://schemas.openxmlformats.org/officeDocument/2006/relationships/hyperlink" Target="https://registry.terraform.io/providers/hashicorp/azurerm/latest/docs" TargetMode="External"/><Relationship Id="rId1" Type="http://schemas.openxmlformats.org/officeDocument/2006/relationships/hyperlink" Target="https://registry.terraform.io/browse/providers" TargetMode="External"/></Relationships>
</file>

<file path=ppt/diagrams/_rels/drawing4.xml.rels><?xml version="1.0" encoding="UTF-8" standalone="yes"?>
<Relationships xmlns="http://schemas.openxmlformats.org/package/2006/relationships"><Relationship Id="rId2" Type="http://schemas.openxmlformats.org/officeDocument/2006/relationships/hyperlink" Target="https://registry.terraform.io/providers/hashicorp/azurerm/latest/docs" TargetMode="External"/><Relationship Id="rId1" Type="http://schemas.openxmlformats.org/officeDocument/2006/relationships/hyperlink" Target="https://registry.terraform.io/browse/providers"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349C06-AD02-4619-A74B-B49574A5925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de-DE"/>
        </a:p>
      </dgm:t>
    </dgm:pt>
    <dgm:pt modelId="{30A31089-45D6-42D6-AD16-D75044C3323D}">
      <dgm:prSet phldrT="[Text]"/>
      <dgm:spPr/>
      <dgm:t>
        <a:bodyPr/>
        <a:lstStyle/>
        <a:p>
          <a:r>
            <a:rPr lang="de-DE" dirty="0"/>
            <a:t>What it is</a:t>
          </a:r>
        </a:p>
      </dgm:t>
    </dgm:pt>
    <dgm:pt modelId="{C0E7C4E0-A316-4CB1-BFBE-0370F084A3AD}" type="parTrans" cxnId="{44CDF869-7268-4CBF-BB41-77B1BC02C629}">
      <dgm:prSet/>
      <dgm:spPr/>
      <dgm:t>
        <a:bodyPr/>
        <a:lstStyle/>
        <a:p>
          <a:endParaRPr lang="de-DE"/>
        </a:p>
      </dgm:t>
    </dgm:pt>
    <dgm:pt modelId="{F69B42CE-80B5-404F-9CEB-A30CA1CB70FD}" type="sibTrans" cxnId="{44CDF869-7268-4CBF-BB41-77B1BC02C629}">
      <dgm:prSet/>
      <dgm:spPr/>
      <dgm:t>
        <a:bodyPr/>
        <a:lstStyle/>
        <a:p>
          <a:endParaRPr lang="de-DE"/>
        </a:p>
      </dgm:t>
    </dgm:pt>
    <dgm:pt modelId="{5F1DE8AF-954F-4CA2-AB1B-D1FCAD305195}">
      <dgm:prSet phldrT="[Text]"/>
      <dgm:spPr/>
      <dgm:t>
        <a:bodyPr/>
        <a:lstStyle/>
        <a:p>
          <a:r>
            <a:rPr lang="de-DE" dirty="0"/>
            <a:t>Only a code artifact that is taken care</a:t>
          </a:r>
        </a:p>
      </dgm:t>
    </dgm:pt>
    <dgm:pt modelId="{756FB976-FB92-4C3A-BFB7-A709FC9C0DC2}" type="parTrans" cxnId="{9F6D5857-CBEF-4050-BF58-9AB4DE4C0F8D}">
      <dgm:prSet/>
      <dgm:spPr/>
      <dgm:t>
        <a:bodyPr/>
        <a:lstStyle/>
        <a:p>
          <a:endParaRPr lang="de-DE"/>
        </a:p>
      </dgm:t>
    </dgm:pt>
    <dgm:pt modelId="{FDD7FEAD-B85A-4360-A32E-A79B94D4B28E}" type="sibTrans" cxnId="{9F6D5857-CBEF-4050-BF58-9AB4DE4C0F8D}">
      <dgm:prSet/>
      <dgm:spPr/>
      <dgm:t>
        <a:bodyPr/>
        <a:lstStyle/>
        <a:p>
          <a:endParaRPr lang="de-DE"/>
        </a:p>
      </dgm:t>
    </dgm:pt>
    <dgm:pt modelId="{18CF0425-715D-49F1-AA4E-AF4876FE5CFB}">
      <dgm:prSet phldrT="[Text]"/>
      <dgm:spPr/>
      <dgm:t>
        <a:bodyPr/>
        <a:lstStyle/>
        <a:p>
          <a:r>
            <a:rPr lang="de-DE" dirty="0"/>
            <a:t>Why it matters</a:t>
          </a:r>
        </a:p>
      </dgm:t>
    </dgm:pt>
    <dgm:pt modelId="{0FA98AA9-1E6B-42B6-B24F-10CA370D29C3}" type="parTrans" cxnId="{C938CE9D-D1CA-4E4B-BCD2-780B1D3162D6}">
      <dgm:prSet/>
      <dgm:spPr/>
      <dgm:t>
        <a:bodyPr/>
        <a:lstStyle/>
        <a:p>
          <a:endParaRPr lang="de-DE"/>
        </a:p>
      </dgm:t>
    </dgm:pt>
    <dgm:pt modelId="{8D2D21A9-74D3-441E-A627-F832B1740F1D}" type="sibTrans" cxnId="{C938CE9D-D1CA-4E4B-BCD2-780B1D3162D6}">
      <dgm:prSet/>
      <dgm:spPr/>
      <dgm:t>
        <a:bodyPr/>
        <a:lstStyle/>
        <a:p>
          <a:endParaRPr lang="de-DE"/>
        </a:p>
      </dgm:t>
    </dgm:pt>
    <dgm:pt modelId="{212409A1-97FA-49A1-B339-1D607DD7901D}">
      <dgm:prSet phldrT="[Text]"/>
      <dgm:spPr/>
      <dgm:t>
        <a:bodyPr/>
        <a:lstStyle/>
        <a:p>
          <a:r>
            <a:rPr lang="de-DE" dirty="0"/>
            <a:t>Part of Git Repo – enabling all its benefits, like versioning of infrastructure</a:t>
          </a:r>
        </a:p>
      </dgm:t>
    </dgm:pt>
    <dgm:pt modelId="{AEBE5CE0-BC30-402E-8DA8-E739A45F2559}" type="parTrans" cxnId="{527D691F-D398-41CB-9047-0DB3DCD4D3C0}">
      <dgm:prSet/>
      <dgm:spPr/>
      <dgm:t>
        <a:bodyPr/>
        <a:lstStyle/>
        <a:p>
          <a:endParaRPr lang="de-DE"/>
        </a:p>
      </dgm:t>
    </dgm:pt>
    <dgm:pt modelId="{BFAD96BC-B9D8-4597-AEFC-B9783F8DE2EA}" type="sibTrans" cxnId="{527D691F-D398-41CB-9047-0DB3DCD4D3C0}">
      <dgm:prSet/>
      <dgm:spPr/>
      <dgm:t>
        <a:bodyPr/>
        <a:lstStyle/>
        <a:p>
          <a:endParaRPr lang="de-DE"/>
        </a:p>
      </dgm:t>
    </dgm:pt>
    <dgm:pt modelId="{2EAA01D0-F1FE-4CA0-B14A-706DDC181B37}">
      <dgm:prSet phldrT="[Text]"/>
      <dgm:spPr/>
      <dgm:t>
        <a:bodyPr/>
        <a:lstStyle/>
        <a:p>
          <a:r>
            <a:rPr lang="de-DE" dirty="0"/>
            <a:t>Repeatable deployment for multiple stages (dev, qa, prod) and extensions (bugfixes etc.)</a:t>
          </a:r>
        </a:p>
      </dgm:t>
    </dgm:pt>
    <dgm:pt modelId="{1DDBA0EC-DD8A-4FA7-ADB3-7D4D1730EA11}" type="parTrans" cxnId="{C6EB8EC3-536A-40A2-8166-43D71EFB902D}">
      <dgm:prSet/>
      <dgm:spPr/>
      <dgm:t>
        <a:bodyPr/>
        <a:lstStyle/>
        <a:p>
          <a:endParaRPr lang="de-DE"/>
        </a:p>
      </dgm:t>
    </dgm:pt>
    <dgm:pt modelId="{AC2F8F5C-2F5D-472E-B676-39EC873F60AC}" type="sibTrans" cxnId="{C6EB8EC3-536A-40A2-8166-43D71EFB902D}">
      <dgm:prSet/>
      <dgm:spPr/>
      <dgm:t>
        <a:bodyPr/>
        <a:lstStyle/>
        <a:p>
          <a:endParaRPr lang="de-DE"/>
        </a:p>
      </dgm:t>
    </dgm:pt>
    <dgm:pt modelId="{405F5289-15F3-4776-AA0F-5A60E1F07B09}">
      <dgm:prSet phldrT="[Text]"/>
      <dgm:spPr/>
      <dgm:t>
        <a:bodyPr/>
        <a:lstStyle/>
        <a:p>
          <a:r>
            <a:rPr lang="de-DE" dirty="0"/>
            <a:t>Manage infrastructure similar to software</a:t>
          </a:r>
        </a:p>
      </dgm:t>
    </dgm:pt>
    <dgm:pt modelId="{59B40451-1FB8-41F0-8D85-FC7FCF1C5013}" type="parTrans" cxnId="{9DC74B6E-7850-46BA-BC10-4AE86E8444F4}">
      <dgm:prSet/>
      <dgm:spPr/>
      <dgm:t>
        <a:bodyPr/>
        <a:lstStyle/>
        <a:p>
          <a:endParaRPr lang="de-DE"/>
        </a:p>
      </dgm:t>
    </dgm:pt>
    <dgm:pt modelId="{73C48B8E-4FF8-45B6-A107-C74E288471A8}" type="sibTrans" cxnId="{9DC74B6E-7850-46BA-BC10-4AE86E8444F4}">
      <dgm:prSet/>
      <dgm:spPr/>
      <dgm:t>
        <a:bodyPr/>
        <a:lstStyle/>
        <a:p>
          <a:endParaRPr lang="de-DE"/>
        </a:p>
      </dgm:t>
    </dgm:pt>
    <dgm:pt modelId="{50F00409-B0E7-4599-8320-75E594D1D09C}">
      <dgm:prSet phldrT="[Text]"/>
      <dgm:spPr/>
      <dgm:t>
        <a:bodyPr/>
        <a:lstStyle/>
        <a:p>
          <a:r>
            <a:rPr lang="en-US" dirty="0"/>
            <a:t>Infrastructure as Code makes DevOps possible since it lays the foundation for common practices such as version control, code review, continuous integration and automated testing.</a:t>
          </a:r>
          <a:endParaRPr lang="de-DE" dirty="0"/>
        </a:p>
      </dgm:t>
    </dgm:pt>
    <dgm:pt modelId="{9A6E7412-28DC-4510-AA39-273C8B1A8FBE}" type="parTrans" cxnId="{2F5784A4-C225-467C-946A-E92134F94AFC}">
      <dgm:prSet/>
      <dgm:spPr/>
      <dgm:t>
        <a:bodyPr/>
        <a:lstStyle/>
        <a:p>
          <a:endParaRPr lang="de-DE"/>
        </a:p>
      </dgm:t>
    </dgm:pt>
    <dgm:pt modelId="{860B6A92-4FB5-443E-8157-4A323DD994C3}" type="sibTrans" cxnId="{2F5784A4-C225-467C-946A-E92134F94AFC}">
      <dgm:prSet/>
      <dgm:spPr/>
      <dgm:t>
        <a:bodyPr/>
        <a:lstStyle/>
        <a:p>
          <a:endParaRPr lang="de-DE"/>
        </a:p>
      </dgm:t>
    </dgm:pt>
    <dgm:pt modelId="{D1A0F10A-9596-4CB7-B6EC-2A9612C98D50}">
      <dgm:prSet/>
      <dgm:spPr/>
      <dgm:t>
        <a:bodyPr/>
        <a:lstStyle/>
        <a:p>
          <a:endParaRPr lang="de-DE" dirty="0"/>
        </a:p>
      </dgm:t>
    </dgm:pt>
    <dgm:pt modelId="{0BE7FD1F-F2B9-4F55-8CBD-7A95E7CE1B4A}" type="parTrans" cxnId="{3E353979-50F3-4B1A-B634-47C6DC649F59}">
      <dgm:prSet/>
      <dgm:spPr/>
      <dgm:t>
        <a:bodyPr/>
        <a:lstStyle/>
        <a:p>
          <a:endParaRPr lang="de-DE"/>
        </a:p>
      </dgm:t>
    </dgm:pt>
    <dgm:pt modelId="{1F5FBFC5-0271-43E8-996D-A09E94631402}" type="sibTrans" cxnId="{3E353979-50F3-4B1A-B634-47C6DC649F59}">
      <dgm:prSet/>
      <dgm:spPr/>
      <dgm:t>
        <a:bodyPr/>
        <a:lstStyle/>
        <a:p>
          <a:endParaRPr lang="de-DE"/>
        </a:p>
      </dgm:t>
    </dgm:pt>
    <dgm:pt modelId="{0642B55F-083F-4100-BE8D-68DCE2B49AAE}">
      <dgm:prSet phldrT="[Text]"/>
      <dgm:spPr/>
      <dgm:t>
        <a:bodyPr/>
        <a:lstStyle/>
        <a:p>
          <a:r>
            <a:rPr lang="de-DE" dirty="0"/>
            <a:t>Infrastructure written as machine-readable definition files</a:t>
          </a:r>
        </a:p>
      </dgm:t>
    </dgm:pt>
    <dgm:pt modelId="{4D1F9D62-E173-4C9A-9515-4BFE50D4BBD3}" type="parTrans" cxnId="{D73389A9-E0DF-4CBE-BA1A-8967619CB529}">
      <dgm:prSet/>
      <dgm:spPr/>
      <dgm:t>
        <a:bodyPr/>
        <a:lstStyle/>
        <a:p>
          <a:endParaRPr lang="de-DE"/>
        </a:p>
      </dgm:t>
    </dgm:pt>
    <dgm:pt modelId="{3ED51C7A-9805-41FF-93DB-5BA067F21AE8}" type="sibTrans" cxnId="{D73389A9-E0DF-4CBE-BA1A-8967619CB529}">
      <dgm:prSet/>
      <dgm:spPr/>
      <dgm:t>
        <a:bodyPr/>
        <a:lstStyle/>
        <a:p>
          <a:endParaRPr lang="de-DE"/>
        </a:p>
      </dgm:t>
    </dgm:pt>
    <dgm:pt modelId="{F96AF1B4-A3A1-4BA7-AE69-0B796BD04587}">
      <dgm:prSet phldrT="[Text]"/>
      <dgm:spPr/>
      <dgm:t>
        <a:bodyPr/>
        <a:lstStyle/>
        <a:p>
          <a:r>
            <a:rPr lang="de-DE" dirty="0"/>
            <a:t>Applying full software engineering practices to manage changes in a safe way</a:t>
          </a:r>
        </a:p>
      </dgm:t>
    </dgm:pt>
    <dgm:pt modelId="{ABB6483F-4557-41DE-B30A-FB5C8EB72627}" type="parTrans" cxnId="{21CAC7B7-9F5E-4FDB-AC6C-4D0C99C77279}">
      <dgm:prSet/>
      <dgm:spPr/>
      <dgm:t>
        <a:bodyPr/>
        <a:lstStyle/>
        <a:p>
          <a:endParaRPr lang="de-DE"/>
        </a:p>
      </dgm:t>
    </dgm:pt>
    <dgm:pt modelId="{A0AF92E5-7A61-4F81-8F89-51EE02DFB5BB}" type="sibTrans" cxnId="{21CAC7B7-9F5E-4FDB-AC6C-4D0C99C77279}">
      <dgm:prSet/>
      <dgm:spPr/>
      <dgm:t>
        <a:bodyPr/>
        <a:lstStyle/>
        <a:p>
          <a:endParaRPr lang="de-DE"/>
        </a:p>
      </dgm:t>
    </dgm:pt>
    <dgm:pt modelId="{72D32BE7-F39F-4F92-9518-4526DDB123DE}">
      <dgm:prSet phldrT="[Text]"/>
      <dgm:spPr/>
      <dgm:t>
        <a:bodyPr/>
        <a:lstStyle/>
        <a:p>
          <a:r>
            <a:rPr lang="de-DE" dirty="0"/>
            <a:t>Solves the environment drift problem</a:t>
          </a:r>
        </a:p>
      </dgm:t>
    </dgm:pt>
    <dgm:pt modelId="{1188A390-7539-4637-A7C0-52DDCD8CD234}" type="parTrans" cxnId="{4BF7AB14-8C97-42A0-BEE2-7B403BF0AC1D}">
      <dgm:prSet/>
      <dgm:spPr/>
      <dgm:t>
        <a:bodyPr/>
        <a:lstStyle/>
        <a:p>
          <a:endParaRPr lang="de-DE"/>
        </a:p>
      </dgm:t>
    </dgm:pt>
    <dgm:pt modelId="{32D0D87F-0926-4F51-A8D6-3936F712343A}" type="sibTrans" cxnId="{4BF7AB14-8C97-42A0-BEE2-7B403BF0AC1D}">
      <dgm:prSet/>
      <dgm:spPr/>
      <dgm:t>
        <a:bodyPr/>
        <a:lstStyle/>
        <a:p>
          <a:endParaRPr lang="de-DE"/>
        </a:p>
      </dgm:t>
    </dgm:pt>
    <dgm:pt modelId="{B76F4AFD-5211-4D5E-A9CD-158CD88EFD5E}">
      <dgm:prSet phldrT="[Text]"/>
      <dgm:spPr/>
      <dgm:t>
        <a:bodyPr/>
        <a:lstStyle/>
        <a:p>
          <a:r>
            <a:rPr lang="en-US"/>
            <a:t>DevOps teams can work together with a unified set of practices and tools to deliver applications and their supporting infrastructure rapidly, reliably, and at scale</a:t>
          </a:r>
          <a:endParaRPr lang="de-DE"/>
        </a:p>
      </dgm:t>
    </dgm:pt>
    <dgm:pt modelId="{0C7DF5A2-296B-4403-95D4-F8A84E070B10}" type="parTrans" cxnId="{166755C7-C684-44EF-B7F4-79D320368929}">
      <dgm:prSet/>
      <dgm:spPr/>
      <dgm:t>
        <a:bodyPr/>
        <a:lstStyle/>
        <a:p>
          <a:endParaRPr lang="de-DE"/>
        </a:p>
      </dgm:t>
    </dgm:pt>
    <dgm:pt modelId="{27CC5713-5D85-4C7D-8C08-ECCAF18E821F}" type="sibTrans" cxnId="{166755C7-C684-44EF-B7F4-79D320368929}">
      <dgm:prSet/>
      <dgm:spPr/>
      <dgm:t>
        <a:bodyPr/>
        <a:lstStyle/>
        <a:p>
          <a:endParaRPr lang="de-DE"/>
        </a:p>
      </dgm:t>
    </dgm:pt>
    <dgm:pt modelId="{55BD6260-573F-4CEA-B872-A8077EFFEEFA}" type="pres">
      <dgm:prSet presAssocID="{7B349C06-AD02-4619-A74B-B49574A59251}" presName="linear" presStyleCnt="0">
        <dgm:presLayoutVars>
          <dgm:dir/>
          <dgm:animLvl val="lvl"/>
          <dgm:resizeHandles val="exact"/>
        </dgm:presLayoutVars>
      </dgm:prSet>
      <dgm:spPr/>
    </dgm:pt>
    <dgm:pt modelId="{99A713FA-1FF0-4B4D-8A97-C33C6BF6B064}" type="pres">
      <dgm:prSet presAssocID="{30A31089-45D6-42D6-AD16-D75044C3323D}" presName="parentLin" presStyleCnt="0"/>
      <dgm:spPr/>
    </dgm:pt>
    <dgm:pt modelId="{C996404E-1203-4E2D-9E0B-C21961C55090}" type="pres">
      <dgm:prSet presAssocID="{30A31089-45D6-42D6-AD16-D75044C3323D}" presName="parentLeftMargin" presStyleLbl="node1" presStyleIdx="0" presStyleCnt="2"/>
      <dgm:spPr/>
    </dgm:pt>
    <dgm:pt modelId="{4F167934-13C9-4EE4-A40C-E34B223D2D11}" type="pres">
      <dgm:prSet presAssocID="{30A31089-45D6-42D6-AD16-D75044C3323D}" presName="parentText" presStyleLbl="node1" presStyleIdx="0" presStyleCnt="2">
        <dgm:presLayoutVars>
          <dgm:chMax val="0"/>
          <dgm:bulletEnabled val="1"/>
        </dgm:presLayoutVars>
      </dgm:prSet>
      <dgm:spPr/>
    </dgm:pt>
    <dgm:pt modelId="{F450B0FA-EFCF-4B07-B67B-D0ECB37211B8}" type="pres">
      <dgm:prSet presAssocID="{30A31089-45D6-42D6-AD16-D75044C3323D}" presName="negativeSpace" presStyleCnt="0"/>
      <dgm:spPr/>
    </dgm:pt>
    <dgm:pt modelId="{8EF0E7DC-E502-404E-A5FC-A6E30D18CC1C}" type="pres">
      <dgm:prSet presAssocID="{30A31089-45D6-42D6-AD16-D75044C3323D}" presName="childText" presStyleLbl="conFgAcc1" presStyleIdx="0" presStyleCnt="2">
        <dgm:presLayoutVars>
          <dgm:bulletEnabled val="1"/>
        </dgm:presLayoutVars>
      </dgm:prSet>
      <dgm:spPr/>
    </dgm:pt>
    <dgm:pt modelId="{650540BD-CAC5-48AC-AE1A-74CF6E945BC8}" type="pres">
      <dgm:prSet presAssocID="{F69B42CE-80B5-404F-9CEB-A30CA1CB70FD}" presName="spaceBetweenRectangles" presStyleCnt="0"/>
      <dgm:spPr/>
    </dgm:pt>
    <dgm:pt modelId="{09F3A4C7-32D9-4E85-9C2C-178D8BE6B668}" type="pres">
      <dgm:prSet presAssocID="{18CF0425-715D-49F1-AA4E-AF4876FE5CFB}" presName="parentLin" presStyleCnt="0"/>
      <dgm:spPr/>
    </dgm:pt>
    <dgm:pt modelId="{B4970481-F450-41D5-90E9-D32B26AA7D6A}" type="pres">
      <dgm:prSet presAssocID="{18CF0425-715D-49F1-AA4E-AF4876FE5CFB}" presName="parentLeftMargin" presStyleLbl="node1" presStyleIdx="0" presStyleCnt="2"/>
      <dgm:spPr/>
    </dgm:pt>
    <dgm:pt modelId="{62C19B9F-BDA1-4112-80B9-AEE1294B446C}" type="pres">
      <dgm:prSet presAssocID="{18CF0425-715D-49F1-AA4E-AF4876FE5CFB}" presName="parentText" presStyleLbl="node1" presStyleIdx="1" presStyleCnt="2">
        <dgm:presLayoutVars>
          <dgm:chMax val="0"/>
          <dgm:bulletEnabled val="1"/>
        </dgm:presLayoutVars>
      </dgm:prSet>
      <dgm:spPr/>
    </dgm:pt>
    <dgm:pt modelId="{E8B186E2-7F65-438B-9A42-721315138361}" type="pres">
      <dgm:prSet presAssocID="{18CF0425-715D-49F1-AA4E-AF4876FE5CFB}" presName="negativeSpace" presStyleCnt="0"/>
      <dgm:spPr/>
    </dgm:pt>
    <dgm:pt modelId="{88454186-107D-4CCB-BD0D-A255CFCC9C61}" type="pres">
      <dgm:prSet presAssocID="{18CF0425-715D-49F1-AA4E-AF4876FE5CFB}" presName="childText" presStyleLbl="conFgAcc1" presStyleIdx="1" presStyleCnt="2" custLinFactNeighborX="-18473" custLinFactNeighborY="-14940">
        <dgm:presLayoutVars>
          <dgm:bulletEnabled val="1"/>
        </dgm:presLayoutVars>
      </dgm:prSet>
      <dgm:spPr/>
    </dgm:pt>
  </dgm:ptLst>
  <dgm:cxnLst>
    <dgm:cxn modelId="{33C0100C-F519-4CE5-9F92-E6F0D176D3AA}" type="presOf" srcId="{0642B55F-083F-4100-BE8D-68DCE2B49AAE}" destId="{8EF0E7DC-E502-404E-A5FC-A6E30D18CC1C}" srcOrd="0" destOrd="1" presId="urn:microsoft.com/office/officeart/2005/8/layout/list1"/>
    <dgm:cxn modelId="{EA634614-B87A-4AAF-813E-ACC58013A36C}" type="presOf" srcId="{30A31089-45D6-42D6-AD16-D75044C3323D}" destId="{C996404E-1203-4E2D-9E0B-C21961C55090}" srcOrd="0" destOrd="0" presId="urn:microsoft.com/office/officeart/2005/8/layout/list1"/>
    <dgm:cxn modelId="{4BF7AB14-8C97-42A0-BEE2-7B403BF0AC1D}" srcId="{18CF0425-715D-49F1-AA4E-AF4876FE5CFB}" destId="{72D32BE7-F39F-4F92-9518-4526DDB123DE}" srcOrd="0" destOrd="0" parTransId="{1188A390-7539-4637-A7C0-52DDCD8CD234}" sibTransId="{32D0D87F-0926-4F51-A8D6-3936F712343A}"/>
    <dgm:cxn modelId="{633B5A18-FAD3-4DBF-8C85-9E801C56C386}" type="presOf" srcId="{72D32BE7-F39F-4F92-9518-4526DDB123DE}" destId="{88454186-107D-4CCB-BD0D-A255CFCC9C61}" srcOrd="0" destOrd="0" presId="urn:microsoft.com/office/officeart/2005/8/layout/list1"/>
    <dgm:cxn modelId="{527D691F-D398-41CB-9047-0DB3DCD4D3C0}" srcId="{405F5289-15F3-4776-AA0F-5A60E1F07B09}" destId="{212409A1-97FA-49A1-B339-1D607DD7901D}" srcOrd="2" destOrd="0" parTransId="{AEBE5CE0-BC30-402E-8DA8-E739A45F2559}" sibTransId="{BFAD96BC-B9D8-4597-AEFC-B9783F8DE2EA}"/>
    <dgm:cxn modelId="{AF32D320-F75B-4900-9628-650AB070A669}" type="presOf" srcId="{5F1DE8AF-954F-4CA2-AB1B-D1FCAD305195}" destId="{8EF0E7DC-E502-404E-A5FC-A6E30D18CC1C}" srcOrd="0" destOrd="2" presId="urn:microsoft.com/office/officeart/2005/8/layout/list1"/>
    <dgm:cxn modelId="{CB57A160-E5AB-4F99-B105-C0CA1ECF1598}" type="presOf" srcId="{212409A1-97FA-49A1-B339-1D607DD7901D}" destId="{8EF0E7DC-E502-404E-A5FC-A6E30D18CC1C}" srcOrd="0" destOrd="3" presId="urn:microsoft.com/office/officeart/2005/8/layout/list1"/>
    <dgm:cxn modelId="{786E7C65-312B-4FE4-9770-3C998DBCFC56}" type="presOf" srcId="{18CF0425-715D-49F1-AA4E-AF4876FE5CFB}" destId="{B4970481-F450-41D5-90E9-D32B26AA7D6A}" srcOrd="0" destOrd="0" presId="urn:microsoft.com/office/officeart/2005/8/layout/list1"/>
    <dgm:cxn modelId="{44CDF869-7268-4CBF-BB41-77B1BC02C629}" srcId="{7B349C06-AD02-4619-A74B-B49574A59251}" destId="{30A31089-45D6-42D6-AD16-D75044C3323D}" srcOrd="0" destOrd="0" parTransId="{C0E7C4E0-A316-4CB1-BFBE-0370F084A3AD}" sibTransId="{F69B42CE-80B5-404F-9CEB-A30CA1CB70FD}"/>
    <dgm:cxn modelId="{9DC74B6E-7850-46BA-BC10-4AE86E8444F4}" srcId="{30A31089-45D6-42D6-AD16-D75044C3323D}" destId="{405F5289-15F3-4776-AA0F-5A60E1F07B09}" srcOrd="0" destOrd="0" parTransId="{59B40451-1FB8-41F0-8D85-FC7FCF1C5013}" sibTransId="{73C48B8E-4FF8-45B6-A107-C74E288471A8}"/>
    <dgm:cxn modelId="{5DB74D72-96F8-43E1-A5F4-41AB8D57E76D}" type="presOf" srcId="{405F5289-15F3-4776-AA0F-5A60E1F07B09}" destId="{8EF0E7DC-E502-404E-A5FC-A6E30D18CC1C}" srcOrd="0" destOrd="0" presId="urn:microsoft.com/office/officeart/2005/8/layout/list1"/>
    <dgm:cxn modelId="{B8219B72-AF9E-49EF-BF0F-4D93CF0FD6EF}" type="presOf" srcId="{F96AF1B4-A3A1-4BA7-AE69-0B796BD04587}" destId="{8EF0E7DC-E502-404E-A5FC-A6E30D18CC1C}" srcOrd="0" destOrd="5" presId="urn:microsoft.com/office/officeart/2005/8/layout/list1"/>
    <dgm:cxn modelId="{3809ED55-54A3-4CCB-89D1-40DE896DB819}" type="presOf" srcId="{30A31089-45D6-42D6-AD16-D75044C3323D}" destId="{4F167934-13C9-4EE4-A40C-E34B223D2D11}" srcOrd="1" destOrd="0" presId="urn:microsoft.com/office/officeart/2005/8/layout/list1"/>
    <dgm:cxn modelId="{9F6D5857-CBEF-4050-BF58-9AB4DE4C0F8D}" srcId="{405F5289-15F3-4776-AA0F-5A60E1F07B09}" destId="{5F1DE8AF-954F-4CA2-AB1B-D1FCAD305195}" srcOrd="1" destOrd="0" parTransId="{756FB976-FB92-4C3A-BFB7-A709FC9C0DC2}" sibTransId="{FDD7FEAD-B85A-4360-A32E-A79B94D4B28E}"/>
    <dgm:cxn modelId="{3E353979-50F3-4B1A-B634-47C6DC649F59}" srcId="{18CF0425-715D-49F1-AA4E-AF4876FE5CFB}" destId="{D1A0F10A-9596-4CB7-B6EC-2A9612C98D50}" srcOrd="3" destOrd="0" parTransId="{0BE7FD1F-F2B9-4F55-8CBD-7A95E7CE1B4A}" sibTransId="{1F5FBFC5-0271-43E8-996D-A09E94631402}"/>
    <dgm:cxn modelId="{9B738097-4F58-4805-9801-B671F73E6E20}" type="presOf" srcId="{18CF0425-715D-49F1-AA4E-AF4876FE5CFB}" destId="{62C19B9F-BDA1-4112-80B9-AEE1294B446C}" srcOrd="1" destOrd="0" presId="urn:microsoft.com/office/officeart/2005/8/layout/list1"/>
    <dgm:cxn modelId="{C938CE9D-D1CA-4E4B-BCD2-780B1D3162D6}" srcId="{7B349C06-AD02-4619-A74B-B49574A59251}" destId="{18CF0425-715D-49F1-AA4E-AF4876FE5CFB}" srcOrd="1" destOrd="0" parTransId="{0FA98AA9-1E6B-42B6-B24F-10CA370D29C3}" sibTransId="{8D2D21A9-74D3-441E-A627-F832B1740F1D}"/>
    <dgm:cxn modelId="{FEDF4FA0-D188-4D10-BF0F-E5325F1C2356}" type="presOf" srcId="{B76F4AFD-5211-4D5E-A9CD-158CD88EFD5E}" destId="{88454186-107D-4CCB-BD0D-A255CFCC9C61}" srcOrd="0" destOrd="2" presId="urn:microsoft.com/office/officeart/2005/8/layout/list1"/>
    <dgm:cxn modelId="{EF8FF6A3-8468-48A8-BBDC-039F80AD2D19}" type="presOf" srcId="{7B349C06-AD02-4619-A74B-B49574A59251}" destId="{55BD6260-573F-4CEA-B872-A8077EFFEEFA}" srcOrd="0" destOrd="0" presId="urn:microsoft.com/office/officeart/2005/8/layout/list1"/>
    <dgm:cxn modelId="{2F5784A4-C225-467C-946A-E92134F94AFC}" srcId="{18CF0425-715D-49F1-AA4E-AF4876FE5CFB}" destId="{50F00409-B0E7-4599-8320-75E594D1D09C}" srcOrd="1" destOrd="0" parTransId="{9A6E7412-28DC-4510-AA39-273C8B1A8FBE}" sibTransId="{860B6A92-4FB5-443E-8157-4A323DD994C3}"/>
    <dgm:cxn modelId="{D73389A9-E0DF-4CBE-BA1A-8967619CB529}" srcId="{405F5289-15F3-4776-AA0F-5A60E1F07B09}" destId="{0642B55F-083F-4100-BE8D-68DCE2B49AAE}" srcOrd="0" destOrd="0" parTransId="{4D1F9D62-E173-4C9A-9515-4BFE50D4BBD3}" sibTransId="{3ED51C7A-9805-41FF-93DB-5BA067F21AE8}"/>
    <dgm:cxn modelId="{D5D9E1AC-A694-4883-BC58-C8D6F69CF99F}" type="presOf" srcId="{50F00409-B0E7-4599-8320-75E594D1D09C}" destId="{88454186-107D-4CCB-BD0D-A255CFCC9C61}" srcOrd="0" destOrd="1" presId="urn:microsoft.com/office/officeart/2005/8/layout/list1"/>
    <dgm:cxn modelId="{AEB76FB2-4F0A-4E72-99CB-E167354C21D2}" type="presOf" srcId="{2EAA01D0-F1FE-4CA0-B14A-706DDC181B37}" destId="{8EF0E7DC-E502-404E-A5FC-A6E30D18CC1C}" srcOrd="0" destOrd="4" presId="urn:microsoft.com/office/officeart/2005/8/layout/list1"/>
    <dgm:cxn modelId="{21CAC7B7-9F5E-4FDB-AC6C-4D0C99C77279}" srcId="{30A31089-45D6-42D6-AD16-D75044C3323D}" destId="{F96AF1B4-A3A1-4BA7-AE69-0B796BD04587}" srcOrd="2" destOrd="0" parTransId="{ABB6483F-4557-41DE-B30A-FB5C8EB72627}" sibTransId="{A0AF92E5-7A61-4F81-8F89-51EE02DFB5BB}"/>
    <dgm:cxn modelId="{C6EB8EC3-536A-40A2-8166-43D71EFB902D}" srcId="{30A31089-45D6-42D6-AD16-D75044C3323D}" destId="{2EAA01D0-F1FE-4CA0-B14A-706DDC181B37}" srcOrd="1" destOrd="0" parTransId="{1DDBA0EC-DD8A-4FA7-ADB3-7D4D1730EA11}" sibTransId="{AC2F8F5C-2F5D-472E-B676-39EC873F60AC}"/>
    <dgm:cxn modelId="{166755C7-C684-44EF-B7F4-79D320368929}" srcId="{18CF0425-715D-49F1-AA4E-AF4876FE5CFB}" destId="{B76F4AFD-5211-4D5E-A9CD-158CD88EFD5E}" srcOrd="2" destOrd="0" parTransId="{0C7DF5A2-296B-4403-95D4-F8A84E070B10}" sibTransId="{27CC5713-5D85-4C7D-8C08-ECCAF18E821F}"/>
    <dgm:cxn modelId="{1B4BBBCF-3BF1-403F-AED3-875EDB24843E}" type="presOf" srcId="{D1A0F10A-9596-4CB7-B6EC-2A9612C98D50}" destId="{88454186-107D-4CCB-BD0D-A255CFCC9C61}" srcOrd="0" destOrd="3" presId="urn:microsoft.com/office/officeart/2005/8/layout/list1"/>
    <dgm:cxn modelId="{85F72B11-E2CA-498D-AFAB-2A7CBA236C2D}" type="presParOf" srcId="{55BD6260-573F-4CEA-B872-A8077EFFEEFA}" destId="{99A713FA-1FF0-4B4D-8A97-C33C6BF6B064}" srcOrd="0" destOrd="0" presId="urn:microsoft.com/office/officeart/2005/8/layout/list1"/>
    <dgm:cxn modelId="{A6F8AD7E-D7F2-424C-9639-38C6F7977F35}" type="presParOf" srcId="{99A713FA-1FF0-4B4D-8A97-C33C6BF6B064}" destId="{C996404E-1203-4E2D-9E0B-C21961C55090}" srcOrd="0" destOrd="0" presId="urn:microsoft.com/office/officeart/2005/8/layout/list1"/>
    <dgm:cxn modelId="{64AE5756-AC40-4E2C-BEAF-09B26620115C}" type="presParOf" srcId="{99A713FA-1FF0-4B4D-8A97-C33C6BF6B064}" destId="{4F167934-13C9-4EE4-A40C-E34B223D2D11}" srcOrd="1" destOrd="0" presId="urn:microsoft.com/office/officeart/2005/8/layout/list1"/>
    <dgm:cxn modelId="{C5EC34F1-3D05-4571-9E7E-FE6B6F049AE2}" type="presParOf" srcId="{55BD6260-573F-4CEA-B872-A8077EFFEEFA}" destId="{F450B0FA-EFCF-4B07-B67B-D0ECB37211B8}" srcOrd="1" destOrd="0" presId="urn:microsoft.com/office/officeart/2005/8/layout/list1"/>
    <dgm:cxn modelId="{3BE68181-D4C0-422F-AA5A-4B8AADB67A50}" type="presParOf" srcId="{55BD6260-573F-4CEA-B872-A8077EFFEEFA}" destId="{8EF0E7DC-E502-404E-A5FC-A6E30D18CC1C}" srcOrd="2" destOrd="0" presId="urn:microsoft.com/office/officeart/2005/8/layout/list1"/>
    <dgm:cxn modelId="{5719E65C-C3C7-4BE8-83DF-FB879413FAAF}" type="presParOf" srcId="{55BD6260-573F-4CEA-B872-A8077EFFEEFA}" destId="{650540BD-CAC5-48AC-AE1A-74CF6E945BC8}" srcOrd="3" destOrd="0" presId="urn:microsoft.com/office/officeart/2005/8/layout/list1"/>
    <dgm:cxn modelId="{F219C65B-0872-4409-87F5-2BDF92DDC0E0}" type="presParOf" srcId="{55BD6260-573F-4CEA-B872-A8077EFFEEFA}" destId="{09F3A4C7-32D9-4E85-9C2C-178D8BE6B668}" srcOrd="4" destOrd="0" presId="urn:microsoft.com/office/officeart/2005/8/layout/list1"/>
    <dgm:cxn modelId="{92617DB9-56C7-457C-85EC-C37C64C73C5D}" type="presParOf" srcId="{09F3A4C7-32D9-4E85-9C2C-178D8BE6B668}" destId="{B4970481-F450-41D5-90E9-D32B26AA7D6A}" srcOrd="0" destOrd="0" presId="urn:microsoft.com/office/officeart/2005/8/layout/list1"/>
    <dgm:cxn modelId="{CB43E7E1-4F3D-46E2-9453-6973DA92E334}" type="presParOf" srcId="{09F3A4C7-32D9-4E85-9C2C-178D8BE6B668}" destId="{62C19B9F-BDA1-4112-80B9-AEE1294B446C}" srcOrd="1" destOrd="0" presId="urn:microsoft.com/office/officeart/2005/8/layout/list1"/>
    <dgm:cxn modelId="{4E23A081-D7B0-47E7-B971-B5D2C9FAA7F5}" type="presParOf" srcId="{55BD6260-573F-4CEA-B872-A8077EFFEEFA}" destId="{E8B186E2-7F65-438B-9A42-721315138361}" srcOrd="5" destOrd="0" presId="urn:microsoft.com/office/officeart/2005/8/layout/list1"/>
    <dgm:cxn modelId="{7CEB63F9-52C4-4058-9872-E0A5FC5D4C73}" type="presParOf" srcId="{55BD6260-573F-4CEA-B872-A8077EFFEEFA}" destId="{88454186-107D-4CCB-BD0D-A255CFCC9C61}"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A5F940-1C32-4A46-A4BF-CB0DD4EA5E2E}"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AU"/>
        </a:p>
      </dgm:t>
    </dgm:pt>
    <dgm:pt modelId="{0C0437C8-E928-4EC0-9183-75F35BCBF6F6}">
      <dgm:prSet phldrT="[Text]"/>
      <dgm:spPr/>
      <dgm:t>
        <a:bodyPr/>
        <a:lstStyle/>
        <a:p>
          <a:r>
            <a:rPr lang="en-AU" dirty="0"/>
            <a:t>Imperative</a:t>
          </a:r>
        </a:p>
      </dgm:t>
    </dgm:pt>
    <dgm:pt modelId="{FF31921B-FF27-46AE-BE65-FCD066EF3948}" type="parTrans" cxnId="{6E9AA468-AFE8-446C-95B6-9B23839B7C7D}">
      <dgm:prSet/>
      <dgm:spPr/>
      <dgm:t>
        <a:bodyPr/>
        <a:lstStyle/>
        <a:p>
          <a:endParaRPr lang="en-AU"/>
        </a:p>
      </dgm:t>
    </dgm:pt>
    <dgm:pt modelId="{904866E1-DDE6-46A6-828F-7CCDE7274DC8}" type="sibTrans" cxnId="{6E9AA468-AFE8-446C-95B6-9B23839B7C7D}">
      <dgm:prSet/>
      <dgm:spPr/>
      <dgm:t>
        <a:bodyPr/>
        <a:lstStyle/>
        <a:p>
          <a:endParaRPr lang="en-AU"/>
        </a:p>
      </dgm:t>
    </dgm:pt>
    <dgm:pt modelId="{DE867A4D-69A6-4488-A05B-C38964B44DA0}">
      <dgm:prSet phldrT="[Text]"/>
      <dgm:spPr/>
      <dgm:t>
        <a:bodyPr/>
        <a:lstStyle/>
        <a:p>
          <a:r>
            <a:rPr lang="en-AU" dirty="0"/>
            <a:t>Tell the system </a:t>
          </a:r>
          <a:r>
            <a:rPr lang="en-AU" b="1" dirty="0"/>
            <a:t>HOW </a:t>
          </a:r>
          <a:r>
            <a:rPr lang="en-AU" b="0" dirty="0"/>
            <a:t>to do something – every step of the way</a:t>
          </a:r>
          <a:endParaRPr lang="en-AU" dirty="0"/>
        </a:p>
      </dgm:t>
    </dgm:pt>
    <dgm:pt modelId="{C4BFDCC2-3EDF-487C-86B7-A7BA74738742}" type="parTrans" cxnId="{586C27EA-C999-4296-9CFE-566663723036}">
      <dgm:prSet/>
      <dgm:spPr/>
      <dgm:t>
        <a:bodyPr/>
        <a:lstStyle/>
        <a:p>
          <a:endParaRPr lang="en-AU"/>
        </a:p>
      </dgm:t>
    </dgm:pt>
    <dgm:pt modelId="{25A48F43-CBA4-45F1-9555-0045067BE25B}" type="sibTrans" cxnId="{586C27EA-C999-4296-9CFE-566663723036}">
      <dgm:prSet/>
      <dgm:spPr/>
      <dgm:t>
        <a:bodyPr/>
        <a:lstStyle/>
        <a:p>
          <a:endParaRPr lang="en-AU"/>
        </a:p>
      </dgm:t>
    </dgm:pt>
    <dgm:pt modelId="{01BE7F35-9009-4B7C-9D1C-049D432E1CEC}">
      <dgm:prSet phldrT="[Text]"/>
      <dgm:spPr/>
      <dgm:t>
        <a:bodyPr/>
        <a:lstStyle/>
        <a:p>
          <a:r>
            <a:rPr lang="en-AU" dirty="0"/>
            <a:t>Example: Azure CLI, Azure PowerShell</a:t>
          </a:r>
        </a:p>
      </dgm:t>
    </dgm:pt>
    <dgm:pt modelId="{249B1BB4-B4EC-48E7-8340-51D509FA1B64}" type="parTrans" cxnId="{9AC995E7-74E4-43B0-B9BB-4E74E7FB1EB5}">
      <dgm:prSet/>
      <dgm:spPr/>
      <dgm:t>
        <a:bodyPr/>
        <a:lstStyle/>
        <a:p>
          <a:endParaRPr lang="en-AU"/>
        </a:p>
      </dgm:t>
    </dgm:pt>
    <dgm:pt modelId="{408FB0AA-99EB-4200-BC3F-39C42B8BDEF4}" type="sibTrans" cxnId="{9AC995E7-74E4-43B0-B9BB-4E74E7FB1EB5}">
      <dgm:prSet/>
      <dgm:spPr/>
      <dgm:t>
        <a:bodyPr/>
        <a:lstStyle/>
        <a:p>
          <a:endParaRPr lang="en-AU"/>
        </a:p>
      </dgm:t>
    </dgm:pt>
    <dgm:pt modelId="{42EAE1DB-C5F7-48D6-B757-523B3C1AA3F5}">
      <dgm:prSet phldrT="[Text]"/>
      <dgm:spPr/>
      <dgm:t>
        <a:bodyPr/>
        <a:lstStyle/>
        <a:p>
          <a:r>
            <a:rPr lang="en-AU" dirty="0"/>
            <a:t>Declarative</a:t>
          </a:r>
        </a:p>
      </dgm:t>
    </dgm:pt>
    <dgm:pt modelId="{6D108839-7483-4CDB-A7C0-C7A61ACBCCFA}" type="parTrans" cxnId="{FC192A06-064D-4E24-954B-CCA263E659FE}">
      <dgm:prSet/>
      <dgm:spPr/>
      <dgm:t>
        <a:bodyPr/>
        <a:lstStyle/>
        <a:p>
          <a:endParaRPr lang="en-AU"/>
        </a:p>
      </dgm:t>
    </dgm:pt>
    <dgm:pt modelId="{106D05CD-EDC6-49C4-A3DB-5B3D8FE8754C}" type="sibTrans" cxnId="{FC192A06-064D-4E24-954B-CCA263E659FE}">
      <dgm:prSet/>
      <dgm:spPr/>
      <dgm:t>
        <a:bodyPr/>
        <a:lstStyle/>
        <a:p>
          <a:endParaRPr lang="en-AU"/>
        </a:p>
      </dgm:t>
    </dgm:pt>
    <dgm:pt modelId="{6AE347D5-F910-494A-876C-6A9B59CD2DEF}">
      <dgm:prSet phldrT="[Text]"/>
      <dgm:spPr/>
      <dgm:t>
        <a:bodyPr/>
        <a:lstStyle/>
        <a:p>
          <a:r>
            <a:rPr lang="en-AU" dirty="0"/>
            <a:t>Tell the system </a:t>
          </a:r>
          <a:r>
            <a:rPr lang="en-AU" b="1" dirty="0"/>
            <a:t>WHAT </a:t>
          </a:r>
          <a:r>
            <a:rPr lang="en-AU" b="0" dirty="0"/>
            <a:t>you expect to be the final state, and let the system figure out HOW</a:t>
          </a:r>
        </a:p>
      </dgm:t>
    </dgm:pt>
    <dgm:pt modelId="{63613CA3-85FA-4FDF-8DB2-DFAA6FD2793D}" type="parTrans" cxnId="{9189A8DF-3E39-42B0-AE8F-971F23CB7C58}">
      <dgm:prSet/>
      <dgm:spPr/>
      <dgm:t>
        <a:bodyPr/>
        <a:lstStyle/>
        <a:p>
          <a:endParaRPr lang="en-AU"/>
        </a:p>
      </dgm:t>
    </dgm:pt>
    <dgm:pt modelId="{409314CF-1978-4C75-B464-47A845E505D9}" type="sibTrans" cxnId="{9189A8DF-3E39-42B0-AE8F-971F23CB7C58}">
      <dgm:prSet/>
      <dgm:spPr/>
      <dgm:t>
        <a:bodyPr/>
        <a:lstStyle/>
        <a:p>
          <a:endParaRPr lang="en-AU"/>
        </a:p>
      </dgm:t>
    </dgm:pt>
    <dgm:pt modelId="{24080876-2136-49DC-955A-5F5174A14FA9}">
      <dgm:prSet phldrT="[Text]"/>
      <dgm:spPr/>
      <dgm:t>
        <a:bodyPr/>
        <a:lstStyle/>
        <a:p>
          <a:r>
            <a:rPr lang="en-AU" dirty="0"/>
            <a:t>Examples: Bicep, ARM, Terraform</a:t>
          </a:r>
        </a:p>
      </dgm:t>
    </dgm:pt>
    <dgm:pt modelId="{3DB7A744-8257-49B9-AC9E-066452BF34DC}" type="parTrans" cxnId="{A478E68B-7515-41EB-B8AF-CA05FB07BB4C}">
      <dgm:prSet/>
      <dgm:spPr/>
      <dgm:t>
        <a:bodyPr/>
        <a:lstStyle/>
        <a:p>
          <a:endParaRPr lang="en-AU"/>
        </a:p>
      </dgm:t>
    </dgm:pt>
    <dgm:pt modelId="{CA43D68E-19AD-4F13-9A3E-B0751574C263}" type="sibTrans" cxnId="{A478E68B-7515-41EB-B8AF-CA05FB07BB4C}">
      <dgm:prSet/>
      <dgm:spPr/>
      <dgm:t>
        <a:bodyPr/>
        <a:lstStyle/>
        <a:p>
          <a:endParaRPr lang="en-AU"/>
        </a:p>
      </dgm:t>
    </dgm:pt>
    <dgm:pt modelId="{6944DFEB-7C8E-4E77-8C14-A192D6884499}">
      <dgm:prSet phldrT="[Text]"/>
      <dgm:spPr/>
      <dgm:t>
        <a:bodyPr/>
        <a:lstStyle/>
        <a:p>
          <a:r>
            <a:rPr lang="en-AU" dirty="0"/>
            <a:t>Describe </a:t>
          </a:r>
          <a:r>
            <a:rPr lang="en-AU" b="1" dirty="0"/>
            <a:t>Instruction</a:t>
          </a:r>
        </a:p>
      </dgm:t>
    </dgm:pt>
    <dgm:pt modelId="{06CA3483-3F8F-4D22-8FE3-9D44826CC121}" type="parTrans" cxnId="{93D6A107-B24E-4F4C-95C5-92CF9F65FD3A}">
      <dgm:prSet/>
      <dgm:spPr/>
      <dgm:t>
        <a:bodyPr/>
        <a:lstStyle/>
        <a:p>
          <a:endParaRPr lang="en-AU"/>
        </a:p>
      </dgm:t>
    </dgm:pt>
    <dgm:pt modelId="{FCEE6828-030F-440B-BD38-3FB8DB501BF3}" type="sibTrans" cxnId="{93D6A107-B24E-4F4C-95C5-92CF9F65FD3A}">
      <dgm:prSet/>
      <dgm:spPr/>
      <dgm:t>
        <a:bodyPr/>
        <a:lstStyle/>
        <a:p>
          <a:endParaRPr lang="en-AU"/>
        </a:p>
      </dgm:t>
    </dgm:pt>
    <dgm:pt modelId="{61C766FF-4375-43AA-9F76-00418B87C75E}">
      <dgm:prSet phldrT="[Text]"/>
      <dgm:spPr/>
      <dgm:t>
        <a:bodyPr/>
        <a:lstStyle/>
        <a:p>
          <a:r>
            <a:rPr lang="en-AU" b="0" dirty="0"/>
            <a:t>Describe the </a:t>
          </a:r>
          <a:r>
            <a:rPr lang="en-AU" b="1" dirty="0"/>
            <a:t>Outcome</a:t>
          </a:r>
        </a:p>
      </dgm:t>
    </dgm:pt>
    <dgm:pt modelId="{E4D25645-DC1C-4DB1-B740-4A5A7DAEDB70}" type="parTrans" cxnId="{5F430569-ABC8-4AD8-BFCC-E175E6D8E358}">
      <dgm:prSet/>
      <dgm:spPr/>
      <dgm:t>
        <a:bodyPr/>
        <a:lstStyle/>
        <a:p>
          <a:endParaRPr lang="en-AU"/>
        </a:p>
      </dgm:t>
    </dgm:pt>
    <dgm:pt modelId="{883BE029-FC71-460E-9180-FE27720FC818}" type="sibTrans" cxnId="{5F430569-ABC8-4AD8-BFCC-E175E6D8E358}">
      <dgm:prSet/>
      <dgm:spPr/>
      <dgm:t>
        <a:bodyPr/>
        <a:lstStyle/>
        <a:p>
          <a:endParaRPr lang="en-AU"/>
        </a:p>
      </dgm:t>
    </dgm:pt>
    <dgm:pt modelId="{FF7F4EE2-06B4-4858-8C26-CDFE4CB1AC14}" type="pres">
      <dgm:prSet presAssocID="{8AA5F940-1C32-4A46-A4BF-CB0DD4EA5E2E}" presName="theList" presStyleCnt="0">
        <dgm:presLayoutVars>
          <dgm:dir/>
          <dgm:animLvl val="lvl"/>
          <dgm:resizeHandles val="exact"/>
        </dgm:presLayoutVars>
      </dgm:prSet>
      <dgm:spPr/>
    </dgm:pt>
    <dgm:pt modelId="{DE0C2A05-7BC6-49CC-B730-5C1D6DA2A0C3}" type="pres">
      <dgm:prSet presAssocID="{0C0437C8-E928-4EC0-9183-75F35BCBF6F6}" presName="compNode" presStyleCnt="0"/>
      <dgm:spPr/>
    </dgm:pt>
    <dgm:pt modelId="{99C09A9E-D07D-48D9-8544-F22FA820B0E9}" type="pres">
      <dgm:prSet presAssocID="{0C0437C8-E928-4EC0-9183-75F35BCBF6F6}" presName="aNode" presStyleLbl="bgShp" presStyleIdx="0" presStyleCnt="2"/>
      <dgm:spPr/>
    </dgm:pt>
    <dgm:pt modelId="{7B1CC1B9-A9FE-424E-8FE1-0F5BCC0456A8}" type="pres">
      <dgm:prSet presAssocID="{0C0437C8-E928-4EC0-9183-75F35BCBF6F6}" presName="textNode" presStyleLbl="bgShp" presStyleIdx="0" presStyleCnt="2"/>
      <dgm:spPr/>
    </dgm:pt>
    <dgm:pt modelId="{BC2BCE12-E386-4A1A-B333-297B9AFDC794}" type="pres">
      <dgm:prSet presAssocID="{0C0437C8-E928-4EC0-9183-75F35BCBF6F6}" presName="compChildNode" presStyleCnt="0"/>
      <dgm:spPr/>
    </dgm:pt>
    <dgm:pt modelId="{AFDFC27B-CA33-4EAE-A28A-2DD76869DCC4}" type="pres">
      <dgm:prSet presAssocID="{0C0437C8-E928-4EC0-9183-75F35BCBF6F6}" presName="theInnerList" presStyleCnt="0"/>
      <dgm:spPr/>
    </dgm:pt>
    <dgm:pt modelId="{0D2C0C86-FFA4-45C0-8A60-07859652D0FF}" type="pres">
      <dgm:prSet presAssocID="{6944DFEB-7C8E-4E77-8C14-A192D6884499}" presName="childNode" presStyleLbl="node1" presStyleIdx="0" presStyleCnt="6">
        <dgm:presLayoutVars>
          <dgm:bulletEnabled val="1"/>
        </dgm:presLayoutVars>
      </dgm:prSet>
      <dgm:spPr/>
    </dgm:pt>
    <dgm:pt modelId="{C2E4E4D4-B91D-4D7C-A959-F7C42C9A26CC}" type="pres">
      <dgm:prSet presAssocID="{6944DFEB-7C8E-4E77-8C14-A192D6884499}" presName="aSpace2" presStyleCnt="0"/>
      <dgm:spPr/>
    </dgm:pt>
    <dgm:pt modelId="{2D2974EA-C558-4F18-910D-61054D863097}" type="pres">
      <dgm:prSet presAssocID="{DE867A4D-69A6-4488-A05B-C38964B44DA0}" presName="childNode" presStyleLbl="node1" presStyleIdx="1" presStyleCnt="6">
        <dgm:presLayoutVars>
          <dgm:bulletEnabled val="1"/>
        </dgm:presLayoutVars>
      </dgm:prSet>
      <dgm:spPr/>
    </dgm:pt>
    <dgm:pt modelId="{1B2C4368-796D-4440-8BF2-F17C80107CBC}" type="pres">
      <dgm:prSet presAssocID="{DE867A4D-69A6-4488-A05B-C38964B44DA0}" presName="aSpace2" presStyleCnt="0"/>
      <dgm:spPr/>
    </dgm:pt>
    <dgm:pt modelId="{18BB14B2-6F94-4E6C-9C97-246FD7D641EC}" type="pres">
      <dgm:prSet presAssocID="{01BE7F35-9009-4B7C-9D1C-049D432E1CEC}" presName="childNode" presStyleLbl="node1" presStyleIdx="2" presStyleCnt="6">
        <dgm:presLayoutVars>
          <dgm:bulletEnabled val="1"/>
        </dgm:presLayoutVars>
      </dgm:prSet>
      <dgm:spPr/>
    </dgm:pt>
    <dgm:pt modelId="{548B9903-E417-4862-B385-EF809FF35C93}" type="pres">
      <dgm:prSet presAssocID="{0C0437C8-E928-4EC0-9183-75F35BCBF6F6}" presName="aSpace" presStyleCnt="0"/>
      <dgm:spPr/>
    </dgm:pt>
    <dgm:pt modelId="{F19E2789-582B-4FFD-980E-780E30C6DC48}" type="pres">
      <dgm:prSet presAssocID="{42EAE1DB-C5F7-48D6-B757-523B3C1AA3F5}" presName="compNode" presStyleCnt="0"/>
      <dgm:spPr/>
    </dgm:pt>
    <dgm:pt modelId="{DAA577F0-C1E7-4ACF-9A41-42E593EDE2A8}" type="pres">
      <dgm:prSet presAssocID="{42EAE1DB-C5F7-48D6-B757-523B3C1AA3F5}" presName="aNode" presStyleLbl="bgShp" presStyleIdx="1" presStyleCnt="2"/>
      <dgm:spPr/>
    </dgm:pt>
    <dgm:pt modelId="{D038A032-E683-4E6D-88E5-DB58BFBF5116}" type="pres">
      <dgm:prSet presAssocID="{42EAE1DB-C5F7-48D6-B757-523B3C1AA3F5}" presName="textNode" presStyleLbl="bgShp" presStyleIdx="1" presStyleCnt="2"/>
      <dgm:spPr/>
    </dgm:pt>
    <dgm:pt modelId="{7B87AD56-C58B-4676-92A6-3C4A361280D7}" type="pres">
      <dgm:prSet presAssocID="{42EAE1DB-C5F7-48D6-B757-523B3C1AA3F5}" presName="compChildNode" presStyleCnt="0"/>
      <dgm:spPr/>
    </dgm:pt>
    <dgm:pt modelId="{3BB2B519-09F2-4EFB-B035-513C4E014BFE}" type="pres">
      <dgm:prSet presAssocID="{42EAE1DB-C5F7-48D6-B757-523B3C1AA3F5}" presName="theInnerList" presStyleCnt="0"/>
      <dgm:spPr/>
    </dgm:pt>
    <dgm:pt modelId="{F1A6F7B3-BB66-4F72-9062-186A18922A22}" type="pres">
      <dgm:prSet presAssocID="{61C766FF-4375-43AA-9F76-00418B87C75E}" presName="childNode" presStyleLbl="node1" presStyleIdx="3" presStyleCnt="6">
        <dgm:presLayoutVars>
          <dgm:bulletEnabled val="1"/>
        </dgm:presLayoutVars>
      </dgm:prSet>
      <dgm:spPr/>
    </dgm:pt>
    <dgm:pt modelId="{4FFED86B-BB16-4FE5-933E-8A231753AFCA}" type="pres">
      <dgm:prSet presAssocID="{61C766FF-4375-43AA-9F76-00418B87C75E}" presName="aSpace2" presStyleCnt="0"/>
      <dgm:spPr/>
    </dgm:pt>
    <dgm:pt modelId="{224D057B-ED1D-4F1A-A2CF-1B4147F1BAAB}" type="pres">
      <dgm:prSet presAssocID="{6AE347D5-F910-494A-876C-6A9B59CD2DEF}" presName="childNode" presStyleLbl="node1" presStyleIdx="4" presStyleCnt="6">
        <dgm:presLayoutVars>
          <dgm:bulletEnabled val="1"/>
        </dgm:presLayoutVars>
      </dgm:prSet>
      <dgm:spPr/>
    </dgm:pt>
    <dgm:pt modelId="{E9D99566-C9A0-4765-9430-6EABA0E5A5AC}" type="pres">
      <dgm:prSet presAssocID="{6AE347D5-F910-494A-876C-6A9B59CD2DEF}" presName="aSpace2" presStyleCnt="0"/>
      <dgm:spPr/>
    </dgm:pt>
    <dgm:pt modelId="{D0F67F7B-D92F-44FA-9B32-315A7DB64A73}" type="pres">
      <dgm:prSet presAssocID="{24080876-2136-49DC-955A-5F5174A14FA9}" presName="childNode" presStyleLbl="node1" presStyleIdx="5" presStyleCnt="6">
        <dgm:presLayoutVars>
          <dgm:bulletEnabled val="1"/>
        </dgm:presLayoutVars>
      </dgm:prSet>
      <dgm:spPr/>
    </dgm:pt>
  </dgm:ptLst>
  <dgm:cxnLst>
    <dgm:cxn modelId="{FC192A06-064D-4E24-954B-CCA263E659FE}" srcId="{8AA5F940-1C32-4A46-A4BF-CB0DD4EA5E2E}" destId="{42EAE1DB-C5F7-48D6-B757-523B3C1AA3F5}" srcOrd="1" destOrd="0" parTransId="{6D108839-7483-4CDB-A7C0-C7A61ACBCCFA}" sibTransId="{106D05CD-EDC6-49C4-A3DB-5B3D8FE8754C}"/>
    <dgm:cxn modelId="{8C5A7406-E243-4499-BB51-DDC216AB2864}" type="presOf" srcId="{61C766FF-4375-43AA-9F76-00418B87C75E}" destId="{F1A6F7B3-BB66-4F72-9062-186A18922A22}" srcOrd="0" destOrd="0" presId="urn:microsoft.com/office/officeart/2005/8/layout/lProcess2"/>
    <dgm:cxn modelId="{93D6A107-B24E-4F4C-95C5-92CF9F65FD3A}" srcId="{0C0437C8-E928-4EC0-9183-75F35BCBF6F6}" destId="{6944DFEB-7C8E-4E77-8C14-A192D6884499}" srcOrd="0" destOrd="0" parTransId="{06CA3483-3F8F-4D22-8FE3-9D44826CC121}" sibTransId="{FCEE6828-030F-440B-BD38-3FB8DB501BF3}"/>
    <dgm:cxn modelId="{BDADB81C-D101-4179-A75E-4481F02BCA30}" type="presOf" srcId="{0C0437C8-E928-4EC0-9183-75F35BCBF6F6}" destId="{7B1CC1B9-A9FE-424E-8FE1-0F5BCC0456A8}" srcOrd="1" destOrd="0" presId="urn:microsoft.com/office/officeart/2005/8/layout/lProcess2"/>
    <dgm:cxn modelId="{575CB01D-3EAE-4FB6-8ACE-CFDBCC7D1383}" type="presOf" srcId="{42EAE1DB-C5F7-48D6-B757-523B3C1AA3F5}" destId="{D038A032-E683-4E6D-88E5-DB58BFBF5116}" srcOrd="1" destOrd="0" presId="urn:microsoft.com/office/officeart/2005/8/layout/lProcess2"/>
    <dgm:cxn modelId="{326E8121-0D91-476F-A606-26FBAEC116FB}" type="presOf" srcId="{8AA5F940-1C32-4A46-A4BF-CB0DD4EA5E2E}" destId="{FF7F4EE2-06B4-4858-8C26-CDFE4CB1AC14}" srcOrd="0" destOrd="0" presId="urn:microsoft.com/office/officeart/2005/8/layout/lProcess2"/>
    <dgm:cxn modelId="{4E9C5037-9EA8-4E68-B4F2-58220DD9C600}" type="presOf" srcId="{6AE347D5-F910-494A-876C-6A9B59CD2DEF}" destId="{224D057B-ED1D-4F1A-A2CF-1B4147F1BAAB}" srcOrd="0" destOrd="0" presId="urn:microsoft.com/office/officeart/2005/8/layout/lProcess2"/>
    <dgm:cxn modelId="{9592AE37-FA21-4986-A090-90F284966276}" type="presOf" srcId="{0C0437C8-E928-4EC0-9183-75F35BCBF6F6}" destId="{99C09A9E-D07D-48D9-8544-F22FA820B0E9}" srcOrd="0" destOrd="0" presId="urn:microsoft.com/office/officeart/2005/8/layout/lProcess2"/>
    <dgm:cxn modelId="{6E9AA468-AFE8-446C-95B6-9B23839B7C7D}" srcId="{8AA5F940-1C32-4A46-A4BF-CB0DD4EA5E2E}" destId="{0C0437C8-E928-4EC0-9183-75F35BCBF6F6}" srcOrd="0" destOrd="0" parTransId="{FF31921B-FF27-46AE-BE65-FCD066EF3948}" sibTransId="{904866E1-DDE6-46A6-828F-7CCDE7274DC8}"/>
    <dgm:cxn modelId="{5F430569-ABC8-4AD8-BFCC-E175E6D8E358}" srcId="{42EAE1DB-C5F7-48D6-B757-523B3C1AA3F5}" destId="{61C766FF-4375-43AA-9F76-00418B87C75E}" srcOrd="0" destOrd="0" parTransId="{E4D25645-DC1C-4DB1-B740-4A5A7DAEDB70}" sibTransId="{883BE029-FC71-460E-9180-FE27720FC818}"/>
    <dgm:cxn modelId="{23936056-0CB7-4926-8582-9E3C2052829A}" type="presOf" srcId="{42EAE1DB-C5F7-48D6-B757-523B3C1AA3F5}" destId="{DAA577F0-C1E7-4ACF-9A41-42E593EDE2A8}" srcOrd="0" destOrd="0" presId="urn:microsoft.com/office/officeart/2005/8/layout/lProcess2"/>
    <dgm:cxn modelId="{A478E68B-7515-41EB-B8AF-CA05FB07BB4C}" srcId="{42EAE1DB-C5F7-48D6-B757-523B3C1AA3F5}" destId="{24080876-2136-49DC-955A-5F5174A14FA9}" srcOrd="2" destOrd="0" parTransId="{3DB7A744-8257-49B9-AC9E-066452BF34DC}" sibTransId="{CA43D68E-19AD-4F13-9A3E-B0751574C263}"/>
    <dgm:cxn modelId="{9C94CE9B-6ADD-40AE-BB37-C1F125444F1C}" type="presOf" srcId="{6944DFEB-7C8E-4E77-8C14-A192D6884499}" destId="{0D2C0C86-FFA4-45C0-8A60-07859652D0FF}" srcOrd="0" destOrd="0" presId="urn:microsoft.com/office/officeart/2005/8/layout/lProcess2"/>
    <dgm:cxn modelId="{B5EE11AA-6850-4C10-BDF8-E7C3DC5891E8}" type="presOf" srcId="{01BE7F35-9009-4B7C-9D1C-049D432E1CEC}" destId="{18BB14B2-6F94-4E6C-9C97-246FD7D641EC}" srcOrd="0" destOrd="0" presId="urn:microsoft.com/office/officeart/2005/8/layout/lProcess2"/>
    <dgm:cxn modelId="{A5E3E6CF-E672-4614-BDB6-62ABFB1DA782}" type="presOf" srcId="{24080876-2136-49DC-955A-5F5174A14FA9}" destId="{D0F67F7B-D92F-44FA-9B32-315A7DB64A73}" srcOrd="0" destOrd="0" presId="urn:microsoft.com/office/officeart/2005/8/layout/lProcess2"/>
    <dgm:cxn modelId="{B505CAD9-E8E2-4EF9-9B5F-A0C11F0172DA}" type="presOf" srcId="{DE867A4D-69A6-4488-A05B-C38964B44DA0}" destId="{2D2974EA-C558-4F18-910D-61054D863097}" srcOrd="0" destOrd="0" presId="urn:microsoft.com/office/officeart/2005/8/layout/lProcess2"/>
    <dgm:cxn modelId="{9189A8DF-3E39-42B0-AE8F-971F23CB7C58}" srcId="{42EAE1DB-C5F7-48D6-B757-523B3C1AA3F5}" destId="{6AE347D5-F910-494A-876C-6A9B59CD2DEF}" srcOrd="1" destOrd="0" parTransId="{63613CA3-85FA-4FDF-8DB2-DFAA6FD2793D}" sibTransId="{409314CF-1978-4C75-B464-47A845E505D9}"/>
    <dgm:cxn modelId="{9AC995E7-74E4-43B0-B9BB-4E74E7FB1EB5}" srcId="{0C0437C8-E928-4EC0-9183-75F35BCBF6F6}" destId="{01BE7F35-9009-4B7C-9D1C-049D432E1CEC}" srcOrd="2" destOrd="0" parTransId="{249B1BB4-B4EC-48E7-8340-51D509FA1B64}" sibTransId="{408FB0AA-99EB-4200-BC3F-39C42B8BDEF4}"/>
    <dgm:cxn modelId="{586C27EA-C999-4296-9CFE-566663723036}" srcId="{0C0437C8-E928-4EC0-9183-75F35BCBF6F6}" destId="{DE867A4D-69A6-4488-A05B-C38964B44DA0}" srcOrd="1" destOrd="0" parTransId="{C4BFDCC2-3EDF-487C-86B7-A7BA74738742}" sibTransId="{25A48F43-CBA4-45F1-9555-0045067BE25B}"/>
    <dgm:cxn modelId="{1D2E7541-7D86-4514-A70F-8C469A19034E}" type="presParOf" srcId="{FF7F4EE2-06B4-4858-8C26-CDFE4CB1AC14}" destId="{DE0C2A05-7BC6-49CC-B730-5C1D6DA2A0C3}" srcOrd="0" destOrd="0" presId="urn:microsoft.com/office/officeart/2005/8/layout/lProcess2"/>
    <dgm:cxn modelId="{B8ABC892-E1BC-433C-AC47-692877850ECC}" type="presParOf" srcId="{DE0C2A05-7BC6-49CC-B730-5C1D6DA2A0C3}" destId="{99C09A9E-D07D-48D9-8544-F22FA820B0E9}" srcOrd="0" destOrd="0" presId="urn:microsoft.com/office/officeart/2005/8/layout/lProcess2"/>
    <dgm:cxn modelId="{F4521132-CC50-47C3-88B5-80AC859D4722}" type="presParOf" srcId="{DE0C2A05-7BC6-49CC-B730-5C1D6DA2A0C3}" destId="{7B1CC1B9-A9FE-424E-8FE1-0F5BCC0456A8}" srcOrd="1" destOrd="0" presId="urn:microsoft.com/office/officeart/2005/8/layout/lProcess2"/>
    <dgm:cxn modelId="{492EC5F8-B1D3-4708-9C9E-B306405E41DA}" type="presParOf" srcId="{DE0C2A05-7BC6-49CC-B730-5C1D6DA2A0C3}" destId="{BC2BCE12-E386-4A1A-B333-297B9AFDC794}" srcOrd="2" destOrd="0" presId="urn:microsoft.com/office/officeart/2005/8/layout/lProcess2"/>
    <dgm:cxn modelId="{FCC92BC5-F4EC-4A39-9887-61674167E262}" type="presParOf" srcId="{BC2BCE12-E386-4A1A-B333-297B9AFDC794}" destId="{AFDFC27B-CA33-4EAE-A28A-2DD76869DCC4}" srcOrd="0" destOrd="0" presId="urn:microsoft.com/office/officeart/2005/8/layout/lProcess2"/>
    <dgm:cxn modelId="{584EEC55-B0FF-464D-9C67-D65166E57C14}" type="presParOf" srcId="{AFDFC27B-CA33-4EAE-A28A-2DD76869DCC4}" destId="{0D2C0C86-FFA4-45C0-8A60-07859652D0FF}" srcOrd="0" destOrd="0" presId="urn:microsoft.com/office/officeart/2005/8/layout/lProcess2"/>
    <dgm:cxn modelId="{49B1C102-7A5B-4123-8DFB-E0B163925DD1}" type="presParOf" srcId="{AFDFC27B-CA33-4EAE-A28A-2DD76869DCC4}" destId="{C2E4E4D4-B91D-4D7C-A959-F7C42C9A26CC}" srcOrd="1" destOrd="0" presId="urn:microsoft.com/office/officeart/2005/8/layout/lProcess2"/>
    <dgm:cxn modelId="{A8CD9630-1DBC-4EF2-B039-4119F038FF76}" type="presParOf" srcId="{AFDFC27B-CA33-4EAE-A28A-2DD76869DCC4}" destId="{2D2974EA-C558-4F18-910D-61054D863097}" srcOrd="2" destOrd="0" presId="urn:microsoft.com/office/officeart/2005/8/layout/lProcess2"/>
    <dgm:cxn modelId="{31680E27-7CD6-4AAE-9A65-789FF4E39A44}" type="presParOf" srcId="{AFDFC27B-CA33-4EAE-A28A-2DD76869DCC4}" destId="{1B2C4368-796D-4440-8BF2-F17C80107CBC}" srcOrd="3" destOrd="0" presId="urn:microsoft.com/office/officeart/2005/8/layout/lProcess2"/>
    <dgm:cxn modelId="{6CFAF483-350A-419C-8F28-9B96A797A99C}" type="presParOf" srcId="{AFDFC27B-CA33-4EAE-A28A-2DD76869DCC4}" destId="{18BB14B2-6F94-4E6C-9C97-246FD7D641EC}" srcOrd="4" destOrd="0" presId="urn:microsoft.com/office/officeart/2005/8/layout/lProcess2"/>
    <dgm:cxn modelId="{F73F0058-7294-4451-A191-BDF1EA25371C}" type="presParOf" srcId="{FF7F4EE2-06B4-4858-8C26-CDFE4CB1AC14}" destId="{548B9903-E417-4862-B385-EF809FF35C93}" srcOrd="1" destOrd="0" presId="urn:microsoft.com/office/officeart/2005/8/layout/lProcess2"/>
    <dgm:cxn modelId="{33D776BA-A856-443F-9AC8-9E893687FDB5}" type="presParOf" srcId="{FF7F4EE2-06B4-4858-8C26-CDFE4CB1AC14}" destId="{F19E2789-582B-4FFD-980E-780E30C6DC48}" srcOrd="2" destOrd="0" presId="urn:microsoft.com/office/officeart/2005/8/layout/lProcess2"/>
    <dgm:cxn modelId="{92A39E85-7314-4D52-BA43-AD2B5EF72EF2}" type="presParOf" srcId="{F19E2789-582B-4FFD-980E-780E30C6DC48}" destId="{DAA577F0-C1E7-4ACF-9A41-42E593EDE2A8}" srcOrd="0" destOrd="0" presId="urn:microsoft.com/office/officeart/2005/8/layout/lProcess2"/>
    <dgm:cxn modelId="{08346989-675D-4318-8693-717433A3E868}" type="presParOf" srcId="{F19E2789-582B-4FFD-980E-780E30C6DC48}" destId="{D038A032-E683-4E6D-88E5-DB58BFBF5116}" srcOrd="1" destOrd="0" presId="urn:microsoft.com/office/officeart/2005/8/layout/lProcess2"/>
    <dgm:cxn modelId="{42A03DD6-21CF-4DDE-94D5-4DF2544DFD1D}" type="presParOf" srcId="{F19E2789-582B-4FFD-980E-780E30C6DC48}" destId="{7B87AD56-C58B-4676-92A6-3C4A361280D7}" srcOrd="2" destOrd="0" presId="urn:microsoft.com/office/officeart/2005/8/layout/lProcess2"/>
    <dgm:cxn modelId="{54A7E2B8-1BF8-45D6-A730-85314F949F09}" type="presParOf" srcId="{7B87AD56-C58B-4676-92A6-3C4A361280D7}" destId="{3BB2B519-09F2-4EFB-B035-513C4E014BFE}" srcOrd="0" destOrd="0" presId="urn:microsoft.com/office/officeart/2005/8/layout/lProcess2"/>
    <dgm:cxn modelId="{23E5650B-1794-4DE9-8193-3C64B469604C}" type="presParOf" srcId="{3BB2B519-09F2-4EFB-B035-513C4E014BFE}" destId="{F1A6F7B3-BB66-4F72-9062-186A18922A22}" srcOrd="0" destOrd="0" presId="urn:microsoft.com/office/officeart/2005/8/layout/lProcess2"/>
    <dgm:cxn modelId="{075FF5AC-DF8B-4FEF-A26D-008169A04C93}" type="presParOf" srcId="{3BB2B519-09F2-4EFB-B035-513C4E014BFE}" destId="{4FFED86B-BB16-4FE5-933E-8A231753AFCA}" srcOrd="1" destOrd="0" presId="urn:microsoft.com/office/officeart/2005/8/layout/lProcess2"/>
    <dgm:cxn modelId="{B4CFC9DB-8DA1-4FCD-8867-58642344D24B}" type="presParOf" srcId="{3BB2B519-09F2-4EFB-B035-513C4E014BFE}" destId="{224D057B-ED1D-4F1A-A2CF-1B4147F1BAAB}" srcOrd="2" destOrd="0" presId="urn:microsoft.com/office/officeart/2005/8/layout/lProcess2"/>
    <dgm:cxn modelId="{6A8CE494-399E-4359-9475-5E5EDF74DB79}" type="presParOf" srcId="{3BB2B519-09F2-4EFB-B035-513C4E014BFE}" destId="{E9D99566-C9A0-4765-9430-6EABA0E5A5AC}" srcOrd="3" destOrd="0" presId="urn:microsoft.com/office/officeart/2005/8/layout/lProcess2"/>
    <dgm:cxn modelId="{6E181670-F415-492B-8C07-775B0BB15479}" type="presParOf" srcId="{3BB2B519-09F2-4EFB-B035-513C4E014BFE}" destId="{D0F67F7B-D92F-44FA-9B32-315A7DB64A73}"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A5F940-1C32-4A46-A4BF-CB0DD4EA5E2E}"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AU"/>
        </a:p>
      </dgm:t>
    </dgm:pt>
    <dgm:pt modelId="{0C0437C8-E928-4EC0-9183-75F35BCBF6F6}">
      <dgm:prSet phldrT="[Text]"/>
      <dgm:spPr/>
      <dgm:t>
        <a:bodyPr/>
        <a:lstStyle/>
        <a:p>
          <a:r>
            <a:rPr lang="en-AU" dirty="0"/>
            <a:t>IT IS</a:t>
          </a:r>
        </a:p>
      </dgm:t>
    </dgm:pt>
    <dgm:pt modelId="{FF31921B-FF27-46AE-BE65-FCD066EF3948}" type="parTrans" cxnId="{6E9AA468-AFE8-446C-95B6-9B23839B7C7D}">
      <dgm:prSet/>
      <dgm:spPr/>
      <dgm:t>
        <a:bodyPr/>
        <a:lstStyle/>
        <a:p>
          <a:endParaRPr lang="en-AU"/>
        </a:p>
      </dgm:t>
    </dgm:pt>
    <dgm:pt modelId="{904866E1-DDE6-46A6-828F-7CCDE7274DC8}" type="sibTrans" cxnId="{6E9AA468-AFE8-446C-95B6-9B23839B7C7D}">
      <dgm:prSet/>
      <dgm:spPr/>
      <dgm:t>
        <a:bodyPr/>
        <a:lstStyle/>
        <a:p>
          <a:endParaRPr lang="en-AU"/>
        </a:p>
      </dgm:t>
    </dgm:pt>
    <dgm:pt modelId="{DE867A4D-69A6-4488-A05B-C38964B44DA0}">
      <dgm:prSet phldrT="[Text]"/>
      <dgm:spPr/>
      <dgm:t>
        <a:bodyPr/>
        <a:lstStyle/>
        <a:p>
          <a:r>
            <a:rPr lang="en-AU" dirty="0"/>
            <a:t>Declarative Language</a:t>
          </a:r>
        </a:p>
      </dgm:t>
    </dgm:pt>
    <dgm:pt modelId="{C4BFDCC2-3EDF-487C-86B7-A7BA74738742}" type="parTrans" cxnId="{586C27EA-C999-4296-9CFE-566663723036}">
      <dgm:prSet/>
      <dgm:spPr/>
      <dgm:t>
        <a:bodyPr/>
        <a:lstStyle/>
        <a:p>
          <a:endParaRPr lang="en-AU"/>
        </a:p>
      </dgm:t>
    </dgm:pt>
    <dgm:pt modelId="{25A48F43-CBA4-45F1-9555-0045067BE25B}" type="sibTrans" cxnId="{586C27EA-C999-4296-9CFE-566663723036}">
      <dgm:prSet/>
      <dgm:spPr/>
      <dgm:t>
        <a:bodyPr/>
        <a:lstStyle/>
        <a:p>
          <a:endParaRPr lang="en-AU"/>
        </a:p>
      </dgm:t>
    </dgm:pt>
    <dgm:pt modelId="{01BE7F35-9009-4B7C-9D1C-049D432E1CEC}">
      <dgm:prSet phldrT="[Text]"/>
      <dgm:spPr/>
      <dgm:t>
        <a:bodyPr/>
        <a:lstStyle/>
        <a:p>
          <a:r>
            <a:rPr lang="en-AU" b="0" i="0" dirty="0"/>
            <a:t>Infrastructure as code tool</a:t>
          </a:r>
          <a:endParaRPr lang="en-AU" dirty="0"/>
        </a:p>
      </dgm:t>
    </dgm:pt>
    <dgm:pt modelId="{249B1BB4-B4EC-48E7-8340-51D509FA1B64}" type="parTrans" cxnId="{9AC995E7-74E4-43B0-B9BB-4E74E7FB1EB5}">
      <dgm:prSet/>
      <dgm:spPr/>
      <dgm:t>
        <a:bodyPr/>
        <a:lstStyle/>
        <a:p>
          <a:endParaRPr lang="en-AU"/>
        </a:p>
      </dgm:t>
    </dgm:pt>
    <dgm:pt modelId="{408FB0AA-99EB-4200-BC3F-39C42B8BDEF4}" type="sibTrans" cxnId="{9AC995E7-74E4-43B0-B9BB-4E74E7FB1EB5}">
      <dgm:prSet/>
      <dgm:spPr/>
      <dgm:t>
        <a:bodyPr/>
        <a:lstStyle/>
        <a:p>
          <a:endParaRPr lang="en-AU"/>
        </a:p>
      </dgm:t>
    </dgm:pt>
    <dgm:pt modelId="{42EAE1DB-C5F7-48D6-B757-523B3C1AA3F5}">
      <dgm:prSet phldrT="[Text]"/>
      <dgm:spPr/>
      <dgm:t>
        <a:bodyPr/>
        <a:lstStyle/>
        <a:p>
          <a:r>
            <a:rPr lang="en-AU" dirty="0"/>
            <a:t>IT IS NOT</a:t>
          </a:r>
        </a:p>
      </dgm:t>
    </dgm:pt>
    <dgm:pt modelId="{6D108839-7483-4CDB-A7C0-C7A61ACBCCFA}" type="parTrans" cxnId="{FC192A06-064D-4E24-954B-CCA263E659FE}">
      <dgm:prSet/>
      <dgm:spPr/>
      <dgm:t>
        <a:bodyPr/>
        <a:lstStyle/>
        <a:p>
          <a:endParaRPr lang="en-AU"/>
        </a:p>
      </dgm:t>
    </dgm:pt>
    <dgm:pt modelId="{106D05CD-EDC6-49C4-A3DB-5B3D8FE8754C}" type="sibTrans" cxnId="{FC192A06-064D-4E24-954B-CCA263E659FE}">
      <dgm:prSet/>
      <dgm:spPr/>
      <dgm:t>
        <a:bodyPr/>
        <a:lstStyle/>
        <a:p>
          <a:endParaRPr lang="en-AU"/>
        </a:p>
      </dgm:t>
    </dgm:pt>
    <dgm:pt modelId="{6944DFEB-7C8E-4E77-8C14-A192D6884499}">
      <dgm:prSet phldrT="[Text]"/>
      <dgm:spPr/>
      <dgm:t>
        <a:bodyPr/>
        <a:lstStyle/>
        <a:p>
          <a:r>
            <a:rPr lang="en-AU" dirty="0">
              <a:latin typeface="Segoe UI Semilight"/>
              <a:cs typeface="Segoe UI Semilight"/>
            </a:rPr>
            <a:t>Abstraction layer over common cloud provisioning languages</a:t>
          </a:r>
          <a:endParaRPr lang="en-AU" b="1" dirty="0"/>
        </a:p>
      </dgm:t>
    </dgm:pt>
    <dgm:pt modelId="{06CA3483-3F8F-4D22-8FE3-9D44826CC121}" type="parTrans" cxnId="{93D6A107-B24E-4F4C-95C5-92CF9F65FD3A}">
      <dgm:prSet/>
      <dgm:spPr/>
      <dgm:t>
        <a:bodyPr/>
        <a:lstStyle/>
        <a:p>
          <a:endParaRPr lang="en-AU"/>
        </a:p>
      </dgm:t>
    </dgm:pt>
    <dgm:pt modelId="{FCEE6828-030F-440B-BD38-3FB8DB501BF3}" type="sibTrans" cxnId="{93D6A107-B24E-4F4C-95C5-92CF9F65FD3A}">
      <dgm:prSet/>
      <dgm:spPr/>
      <dgm:t>
        <a:bodyPr/>
        <a:lstStyle/>
        <a:p>
          <a:endParaRPr lang="en-AU"/>
        </a:p>
      </dgm:t>
    </dgm:pt>
    <dgm:pt modelId="{61C766FF-4375-43AA-9F76-00418B87C75E}">
      <dgm:prSet phldrT="[Text]"/>
      <dgm:spPr/>
      <dgm:t>
        <a:bodyPr/>
        <a:lstStyle/>
        <a:p>
          <a:r>
            <a:rPr lang="en-AU" b="0" dirty="0"/>
            <a:t>Write once, deploy anywhere</a:t>
          </a:r>
          <a:endParaRPr lang="en-AU" b="1" dirty="0"/>
        </a:p>
      </dgm:t>
    </dgm:pt>
    <dgm:pt modelId="{E4D25645-DC1C-4DB1-B740-4A5A7DAEDB70}" type="parTrans" cxnId="{5F430569-ABC8-4AD8-BFCC-E175E6D8E358}">
      <dgm:prSet/>
      <dgm:spPr/>
      <dgm:t>
        <a:bodyPr/>
        <a:lstStyle/>
        <a:p>
          <a:endParaRPr lang="en-AU"/>
        </a:p>
      </dgm:t>
    </dgm:pt>
    <dgm:pt modelId="{883BE029-FC71-460E-9180-FE27720FC818}" type="sibTrans" cxnId="{5F430569-ABC8-4AD8-BFCC-E175E6D8E358}">
      <dgm:prSet/>
      <dgm:spPr/>
      <dgm:t>
        <a:bodyPr/>
        <a:lstStyle/>
        <a:p>
          <a:endParaRPr lang="en-AU"/>
        </a:p>
      </dgm:t>
    </dgm:pt>
    <dgm:pt modelId="{7C18FCAE-245E-4638-BFDD-43B623E85B67}">
      <dgm:prSet phldrT="[Text]"/>
      <dgm:spPr/>
      <dgm:t>
        <a:bodyPr/>
        <a:lstStyle/>
        <a:p>
          <a:r>
            <a:rPr lang="en-AU" b="0" i="0" dirty="0"/>
            <a:t>Can manage infrastructure on multiple cloud platforms</a:t>
          </a:r>
          <a:endParaRPr lang="en-AU" dirty="0"/>
        </a:p>
      </dgm:t>
    </dgm:pt>
    <dgm:pt modelId="{1ADA3B5D-6658-4296-956E-EB52F1A2376B}" type="parTrans" cxnId="{673A422D-AB4C-4286-93F0-AC2EC155F7B3}">
      <dgm:prSet/>
      <dgm:spPr/>
      <dgm:t>
        <a:bodyPr/>
        <a:lstStyle/>
        <a:p>
          <a:endParaRPr lang="en-AU"/>
        </a:p>
      </dgm:t>
    </dgm:pt>
    <dgm:pt modelId="{250A835A-1AFE-4231-A2A2-5FD15A50B3C9}" type="sibTrans" cxnId="{673A422D-AB4C-4286-93F0-AC2EC155F7B3}">
      <dgm:prSet/>
      <dgm:spPr/>
      <dgm:t>
        <a:bodyPr/>
        <a:lstStyle/>
        <a:p>
          <a:endParaRPr lang="en-AU"/>
        </a:p>
      </dgm:t>
    </dgm:pt>
    <dgm:pt modelId="{DE8C67CC-CCDD-4A91-A2E1-D84468AB77FD}">
      <dgm:prSet phldrT="[Text]"/>
      <dgm:spPr/>
      <dgm:t>
        <a:bodyPr/>
        <a:lstStyle/>
        <a:p>
          <a:r>
            <a:rPr lang="en-AU" b="0" dirty="0"/>
            <a:t>Every cloud provider has its own Terraform ‘Provider’</a:t>
          </a:r>
        </a:p>
      </dgm:t>
    </dgm:pt>
    <dgm:pt modelId="{CED3E704-E95E-44C3-8042-66C1BF2C1E57}" type="parTrans" cxnId="{06A60EA2-E6DA-4215-B5D1-9FC4501D7AAC}">
      <dgm:prSet/>
      <dgm:spPr/>
      <dgm:t>
        <a:bodyPr/>
        <a:lstStyle/>
        <a:p>
          <a:endParaRPr lang="en-AU"/>
        </a:p>
      </dgm:t>
    </dgm:pt>
    <dgm:pt modelId="{8C9AB502-CAAE-4154-93E9-A1D7F4ED2613}" type="sibTrans" cxnId="{06A60EA2-E6DA-4215-B5D1-9FC4501D7AAC}">
      <dgm:prSet/>
      <dgm:spPr/>
      <dgm:t>
        <a:bodyPr/>
        <a:lstStyle/>
        <a:p>
          <a:endParaRPr lang="en-AU"/>
        </a:p>
      </dgm:t>
    </dgm:pt>
    <dgm:pt modelId="{612AAADD-B0C4-4CCB-BC60-BFA125E583C7}">
      <dgm:prSet phldrT="[Text]"/>
      <dgm:spPr/>
      <dgm:t>
        <a:bodyPr/>
        <a:lstStyle/>
        <a:p>
          <a:r>
            <a:rPr lang="en-US" dirty="0"/>
            <a:t>open-source tool developed by Hashicorp</a:t>
          </a:r>
          <a:endParaRPr lang="en-AU" b="1" dirty="0"/>
        </a:p>
      </dgm:t>
    </dgm:pt>
    <dgm:pt modelId="{1D9C4057-0BEE-4115-A028-492D3CA7D91C}" type="parTrans" cxnId="{1DE4A843-7437-4FB3-B377-E509C8E9E5B6}">
      <dgm:prSet/>
      <dgm:spPr/>
      <dgm:t>
        <a:bodyPr/>
        <a:lstStyle/>
        <a:p>
          <a:endParaRPr lang="en-AU"/>
        </a:p>
      </dgm:t>
    </dgm:pt>
    <dgm:pt modelId="{DCD78DF5-318F-4984-9758-144F8DB60F4C}" type="sibTrans" cxnId="{1DE4A843-7437-4FB3-B377-E509C8E9E5B6}">
      <dgm:prSet/>
      <dgm:spPr/>
      <dgm:t>
        <a:bodyPr/>
        <a:lstStyle/>
        <a:p>
          <a:endParaRPr lang="en-AU"/>
        </a:p>
      </dgm:t>
    </dgm:pt>
    <dgm:pt modelId="{FF7F4EE2-06B4-4858-8C26-CDFE4CB1AC14}" type="pres">
      <dgm:prSet presAssocID="{8AA5F940-1C32-4A46-A4BF-CB0DD4EA5E2E}" presName="theList" presStyleCnt="0">
        <dgm:presLayoutVars>
          <dgm:dir/>
          <dgm:animLvl val="lvl"/>
          <dgm:resizeHandles val="exact"/>
        </dgm:presLayoutVars>
      </dgm:prSet>
      <dgm:spPr/>
    </dgm:pt>
    <dgm:pt modelId="{DE0C2A05-7BC6-49CC-B730-5C1D6DA2A0C3}" type="pres">
      <dgm:prSet presAssocID="{0C0437C8-E928-4EC0-9183-75F35BCBF6F6}" presName="compNode" presStyleCnt="0"/>
      <dgm:spPr/>
    </dgm:pt>
    <dgm:pt modelId="{99C09A9E-D07D-48D9-8544-F22FA820B0E9}" type="pres">
      <dgm:prSet presAssocID="{0C0437C8-E928-4EC0-9183-75F35BCBF6F6}" presName="aNode" presStyleLbl="bgShp" presStyleIdx="0" presStyleCnt="2"/>
      <dgm:spPr/>
    </dgm:pt>
    <dgm:pt modelId="{7B1CC1B9-A9FE-424E-8FE1-0F5BCC0456A8}" type="pres">
      <dgm:prSet presAssocID="{0C0437C8-E928-4EC0-9183-75F35BCBF6F6}" presName="textNode" presStyleLbl="bgShp" presStyleIdx="0" presStyleCnt="2"/>
      <dgm:spPr/>
    </dgm:pt>
    <dgm:pt modelId="{BC2BCE12-E386-4A1A-B333-297B9AFDC794}" type="pres">
      <dgm:prSet presAssocID="{0C0437C8-E928-4EC0-9183-75F35BCBF6F6}" presName="compChildNode" presStyleCnt="0"/>
      <dgm:spPr/>
    </dgm:pt>
    <dgm:pt modelId="{AFDFC27B-CA33-4EAE-A28A-2DD76869DCC4}" type="pres">
      <dgm:prSet presAssocID="{0C0437C8-E928-4EC0-9183-75F35BCBF6F6}" presName="theInnerList" presStyleCnt="0"/>
      <dgm:spPr/>
    </dgm:pt>
    <dgm:pt modelId="{1587AD01-15F1-4839-A016-13FD82E16ADD}" type="pres">
      <dgm:prSet presAssocID="{612AAADD-B0C4-4CCB-BC60-BFA125E583C7}" presName="childNode" presStyleLbl="node1" presStyleIdx="0" presStyleCnt="7">
        <dgm:presLayoutVars>
          <dgm:bulletEnabled val="1"/>
        </dgm:presLayoutVars>
      </dgm:prSet>
      <dgm:spPr/>
    </dgm:pt>
    <dgm:pt modelId="{1BEDC89D-33DF-4FD7-9354-E4A370B3231D}" type="pres">
      <dgm:prSet presAssocID="{612AAADD-B0C4-4CCB-BC60-BFA125E583C7}" presName="aSpace2" presStyleCnt="0"/>
      <dgm:spPr/>
    </dgm:pt>
    <dgm:pt modelId="{0D2C0C86-FFA4-45C0-8A60-07859652D0FF}" type="pres">
      <dgm:prSet presAssocID="{6944DFEB-7C8E-4E77-8C14-A192D6884499}" presName="childNode" presStyleLbl="node1" presStyleIdx="1" presStyleCnt="7">
        <dgm:presLayoutVars>
          <dgm:bulletEnabled val="1"/>
        </dgm:presLayoutVars>
      </dgm:prSet>
      <dgm:spPr/>
    </dgm:pt>
    <dgm:pt modelId="{C2E4E4D4-B91D-4D7C-A959-F7C42C9A26CC}" type="pres">
      <dgm:prSet presAssocID="{6944DFEB-7C8E-4E77-8C14-A192D6884499}" presName="aSpace2" presStyleCnt="0"/>
      <dgm:spPr/>
    </dgm:pt>
    <dgm:pt modelId="{2D2974EA-C558-4F18-910D-61054D863097}" type="pres">
      <dgm:prSet presAssocID="{DE867A4D-69A6-4488-A05B-C38964B44DA0}" presName="childNode" presStyleLbl="node1" presStyleIdx="2" presStyleCnt="7">
        <dgm:presLayoutVars>
          <dgm:bulletEnabled val="1"/>
        </dgm:presLayoutVars>
      </dgm:prSet>
      <dgm:spPr/>
    </dgm:pt>
    <dgm:pt modelId="{1B2C4368-796D-4440-8BF2-F17C80107CBC}" type="pres">
      <dgm:prSet presAssocID="{DE867A4D-69A6-4488-A05B-C38964B44DA0}" presName="aSpace2" presStyleCnt="0"/>
      <dgm:spPr/>
    </dgm:pt>
    <dgm:pt modelId="{18BB14B2-6F94-4E6C-9C97-246FD7D641EC}" type="pres">
      <dgm:prSet presAssocID="{01BE7F35-9009-4B7C-9D1C-049D432E1CEC}" presName="childNode" presStyleLbl="node1" presStyleIdx="3" presStyleCnt="7">
        <dgm:presLayoutVars>
          <dgm:bulletEnabled val="1"/>
        </dgm:presLayoutVars>
      </dgm:prSet>
      <dgm:spPr/>
    </dgm:pt>
    <dgm:pt modelId="{157C105D-EC57-4BE0-B771-9BA44DD0231D}" type="pres">
      <dgm:prSet presAssocID="{01BE7F35-9009-4B7C-9D1C-049D432E1CEC}" presName="aSpace2" presStyleCnt="0"/>
      <dgm:spPr/>
    </dgm:pt>
    <dgm:pt modelId="{EA1EC3C7-375A-4B58-AEF9-DDD7A2437056}" type="pres">
      <dgm:prSet presAssocID="{7C18FCAE-245E-4638-BFDD-43B623E85B67}" presName="childNode" presStyleLbl="node1" presStyleIdx="4" presStyleCnt="7">
        <dgm:presLayoutVars>
          <dgm:bulletEnabled val="1"/>
        </dgm:presLayoutVars>
      </dgm:prSet>
      <dgm:spPr/>
    </dgm:pt>
    <dgm:pt modelId="{548B9903-E417-4862-B385-EF809FF35C93}" type="pres">
      <dgm:prSet presAssocID="{0C0437C8-E928-4EC0-9183-75F35BCBF6F6}" presName="aSpace" presStyleCnt="0"/>
      <dgm:spPr/>
    </dgm:pt>
    <dgm:pt modelId="{F19E2789-582B-4FFD-980E-780E30C6DC48}" type="pres">
      <dgm:prSet presAssocID="{42EAE1DB-C5F7-48D6-B757-523B3C1AA3F5}" presName="compNode" presStyleCnt="0"/>
      <dgm:spPr/>
    </dgm:pt>
    <dgm:pt modelId="{DAA577F0-C1E7-4ACF-9A41-42E593EDE2A8}" type="pres">
      <dgm:prSet presAssocID="{42EAE1DB-C5F7-48D6-B757-523B3C1AA3F5}" presName="aNode" presStyleLbl="bgShp" presStyleIdx="1" presStyleCnt="2"/>
      <dgm:spPr/>
    </dgm:pt>
    <dgm:pt modelId="{D038A032-E683-4E6D-88E5-DB58BFBF5116}" type="pres">
      <dgm:prSet presAssocID="{42EAE1DB-C5F7-48D6-B757-523B3C1AA3F5}" presName="textNode" presStyleLbl="bgShp" presStyleIdx="1" presStyleCnt="2"/>
      <dgm:spPr/>
    </dgm:pt>
    <dgm:pt modelId="{7B87AD56-C58B-4676-92A6-3C4A361280D7}" type="pres">
      <dgm:prSet presAssocID="{42EAE1DB-C5F7-48D6-B757-523B3C1AA3F5}" presName="compChildNode" presStyleCnt="0"/>
      <dgm:spPr/>
    </dgm:pt>
    <dgm:pt modelId="{3BB2B519-09F2-4EFB-B035-513C4E014BFE}" type="pres">
      <dgm:prSet presAssocID="{42EAE1DB-C5F7-48D6-B757-523B3C1AA3F5}" presName="theInnerList" presStyleCnt="0"/>
      <dgm:spPr/>
    </dgm:pt>
    <dgm:pt modelId="{F1A6F7B3-BB66-4F72-9062-186A18922A22}" type="pres">
      <dgm:prSet presAssocID="{61C766FF-4375-43AA-9F76-00418B87C75E}" presName="childNode" presStyleLbl="node1" presStyleIdx="5" presStyleCnt="7">
        <dgm:presLayoutVars>
          <dgm:bulletEnabled val="1"/>
        </dgm:presLayoutVars>
      </dgm:prSet>
      <dgm:spPr/>
    </dgm:pt>
    <dgm:pt modelId="{7E97BFB1-1DF4-46A4-BA0F-E317988F5987}" type="pres">
      <dgm:prSet presAssocID="{61C766FF-4375-43AA-9F76-00418B87C75E}" presName="aSpace2" presStyleCnt="0"/>
      <dgm:spPr/>
    </dgm:pt>
    <dgm:pt modelId="{C52E18F8-0085-47D9-9424-9768CF29949A}" type="pres">
      <dgm:prSet presAssocID="{DE8C67CC-CCDD-4A91-A2E1-D84468AB77FD}" presName="childNode" presStyleLbl="node1" presStyleIdx="6" presStyleCnt="7">
        <dgm:presLayoutVars>
          <dgm:bulletEnabled val="1"/>
        </dgm:presLayoutVars>
      </dgm:prSet>
      <dgm:spPr/>
    </dgm:pt>
  </dgm:ptLst>
  <dgm:cxnLst>
    <dgm:cxn modelId="{FC192A06-064D-4E24-954B-CCA263E659FE}" srcId="{8AA5F940-1C32-4A46-A4BF-CB0DD4EA5E2E}" destId="{42EAE1DB-C5F7-48D6-B757-523B3C1AA3F5}" srcOrd="1" destOrd="0" parTransId="{6D108839-7483-4CDB-A7C0-C7A61ACBCCFA}" sibTransId="{106D05CD-EDC6-49C4-A3DB-5B3D8FE8754C}"/>
    <dgm:cxn modelId="{8C5A7406-E243-4499-BB51-DDC216AB2864}" type="presOf" srcId="{61C766FF-4375-43AA-9F76-00418B87C75E}" destId="{F1A6F7B3-BB66-4F72-9062-186A18922A22}" srcOrd="0" destOrd="0" presId="urn:microsoft.com/office/officeart/2005/8/layout/lProcess2"/>
    <dgm:cxn modelId="{93D6A107-B24E-4F4C-95C5-92CF9F65FD3A}" srcId="{0C0437C8-E928-4EC0-9183-75F35BCBF6F6}" destId="{6944DFEB-7C8E-4E77-8C14-A192D6884499}" srcOrd="1" destOrd="0" parTransId="{06CA3483-3F8F-4D22-8FE3-9D44826CC121}" sibTransId="{FCEE6828-030F-440B-BD38-3FB8DB501BF3}"/>
    <dgm:cxn modelId="{BDADB81C-D101-4179-A75E-4481F02BCA30}" type="presOf" srcId="{0C0437C8-E928-4EC0-9183-75F35BCBF6F6}" destId="{7B1CC1B9-A9FE-424E-8FE1-0F5BCC0456A8}" srcOrd="1" destOrd="0" presId="urn:microsoft.com/office/officeart/2005/8/layout/lProcess2"/>
    <dgm:cxn modelId="{575CB01D-3EAE-4FB6-8ACE-CFDBCC7D1383}" type="presOf" srcId="{42EAE1DB-C5F7-48D6-B757-523B3C1AA3F5}" destId="{D038A032-E683-4E6D-88E5-DB58BFBF5116}" srcOrd="1" destOrd="0" presId="urn:microsoft.com/office/officeart/2005/8/layout/lProcess2"/>
    <dgm:cxn modelId="{326E8121-0D91-476F-A606-26FBAEC116FB}" type="presOf" srcId="{8AA5F940-1C32-4A46-A4BF-CB0DD4EA5E2E}" destId="{FF7F4EE2-06B4-4858-8C26-CDFE4CB1AC14}" srcOrd="0" destOrd="0" presId="urn:microsoft.com/office/officeart/2005/8/layout/lProcess2"/>
    <dgm:cxn modelId="{E7A2572C-DCDF-463D-AB3A-21E8A81FAEA2}" type="presOf" srcId="{DE8C67CC-CCDD-4A91-A2E1-D84468AB77FD}" destId="{C52E18F8-0085-47D9-9424-9768CF29949A}" srcOrd="0" destOrd="0" presId="urn:microsoft.com/office/officeart/2005/8/layout/lProcess2"/>
    <dgm:cxn modelId="{673A422D-AB4C-4286-93F0-AC2EC155F7B3}" srcId="{0C0437C8-E928-4EC0-9183-75F35BCBF6F6}" destId="{7C18FCAE-245E-4638-BFDD-43B623E85B67}" srcOrd="4" destOrd="0" parTransId="{1ADA3B5D-6658-4296-956E-EB52F1A2376B}" sibTransId="{250A835A-1AFE-4231-A2A2-5FD15A50B3C9}"/>
    <dgm:cxn modelId="{9592AE37-FA21-4986-A090-90F284966276}" type="presOf" srcId="{0C0437C8-E928-4EC0-9183-75F35BCBF6F6}" destId="{99C09A9E-D07D-48D9-8544-F22FA820B0E9}" srcOrd="0" destOrd="0" presId="urn:microsoft.com/office/officeart/2005/8/layout/lProcess2"/>
    <dgm:cxn modelId="{1DE4A843-7437-4FB3-B377-E509C8E9E5B6}" srcId="{0C0437C8-E928-4EC0-9183-75F35BCBF6F6}" destId="{612AAADD-B0C4-4CCB-BC60-BFA125E583C7}" srcOrd="0" destOrd="0" parTransId="{1D9C4057-0BEE-4115-A028-492D3CA7D91C}" sibTransId="{DCD78DF5-318F-4984-9758-144F8DB60F4C}"/>
    <dgm:cxn modelId="{6E9AA468-AFE8-446C-95B6-9B23839B7C7D}" srcId="{8AA5F940-1C32-4A46-A4BF-CB0DD4EA5E2E}" destId="{0C0437C8-E928-4EC0-9183-75F35BCBF6F6}" srcOrd="0" destOrd="0" parTransId="{FF31921B-FF27-46AE-BE65-FCD066EF3948}" sibTransId="{904866E1-DDE6-46A6-828F-7CCDE7274DC8}"/>
    <dgm:cxn modelId="{5F430569-ABC8-4AD8-BFCC-E175E6D8E358}" srcId="{42EAE1DB-C5F7-48D6-B757-523B3C1AA3F5}" destId="{61C766FF-4375-43AA-9F76-00418B87C75E}" srcOrd="0" destOrd="0" parTransId="{E4D25645-DC1C-4DB1-B740-4A5A7DAEDB70}" sibTransId="{883BE029-FC71-460E-9180-FE27720FC818}"/>
    <dgm:cxn modelId="{23936056-0CB7-4926-8582-9E3C2052829A}" type="presOf" srcId="{42EAE1DB-C5F7-48D6-B757-523B3C1AA3F5}" destId="{DAA577F0-C1E7-4ACF-9A41-42E593EDE2A8}" srcOrd="0" destOrd="0" presId="urn:microsoft.com/office/officeart/2005/8/layout/lProcess2"/>
    <dgm:cxn modelId="{082FCE82-D08F-447C-8B89-D9912C536BE4}" type="presOf" srcId="{7C18FCAE-245E-4638-BFDD-43B623E85B67}" destId="{EA1EC3C7-375A-4B58-AEF9-DDD7A2437056}" srcOrd="0" destOrd="0" presId="urn:microsoft.com/office/officeart/2005/8/layout/lProcess2"/>
    <dgm:cxn modelId="{9C94CE9B-6ADD-40AE-BB37-C1F125444F1C}" type="presOf" srcId="{6944DFEB-7C8E-4E77-8C14-A192D6884499}" destId="{0D2C0C86-FFA4-45C0-8A60-07859652D0FF}" srcOrd="0" destOrd="0" presId="urn:microsoft.com/office/officeart/2005/8/layout/lProcess2"/>
    <dgm:cxn modelId="{06A60EA2-E6DA-4215-B5D1-9FC4501D7AAC}" srcId="{42EAE1DB-C5F7-48D6-B757-523B3C1AA3F5}" destId="{DE8C67CC-CCDD-4A91-A2E1-D84468AB77FD}" srcOrd="1" destOrd="0" parTransId="{CED3E704-E95E-44C3-8042-66C1BF2C1E57}" sibTransId="{8C9AB502-CAAE-4154-93E9-A1D7F4ED2613}"/>
    <dgm:cxn modelId="{B5EE11AA-6850-4C10-BDF8-E7C3DC5891E8}" type="presOf" srcId="{01BE7F35-9009-4B7C-9D1C-049D432E1CEC}" destId="{18BB14B2-6F94-4E6C-9C97-246FD7D641EC}" srcOrd="0" destOrd="0" presId="urn:microsoft.com/office/officeart/2005/8/layout/lProcess2"/>
    <dgm:cxn modelId="{C2ED68D1-0C81-44EA-91DC-BE98AA2EE4FC}" type="presOf" srcId="{612AAADD-B0C4-4CCB-BC60-BFA125E583C7}" destId="{1587AD01-15F1-4839-A016-13FD82E16ADD}" srcOrd="0" destOrd="0" presId="urn:microsoft.com/office/officeart/2005/8/layout/lProcess2"/>
    <dgm:cxn modelId="{B505CAD9-E8E2-4EF9-9B5F-A0C11F0172DA}" type="presOf" srcId="{DE867A4D-69A6-4488-A05B-C38964B44DA0}" destId="{2D2974EA-C558-4F18-910D-61054D863097}" srcOrd="0" destOrd="0" presId="urn:microsoft.com/office/officeart/2005/8/layout/lProcess2"/>
    <dgm:cxn modelId="{9AC995E7-74E4-43B0-B9BB-4E74E7FB1EB5}" srcId="{0C0437C8-E928-4EC0-9183-75F35BCBF6F6}" destId="{01BE7F35-9009-4B7C-9D1C-049D432E1CEC}" srcOrd="3" destOrd="0" parTransId="{249B1BB4-B4EC-48E7-8340-51D509FA1B64}" sibTransId="{408FB0AA-99EB-4200-BC3F-39C42B8BDEF4}"/>
    <dgm:cxn modelId="{586C27EA-C999-4296-9CFE-566663723036}" srcId="{0C0437C8-E928-4EC0-9183-75F35BCBF6F6}" destId="{DE867A4D-69A6-4488-A05B-C38964B44DA0}" srcOrd="2" destOrd="0" parTransId="{C4BFDCC2-3EDF-487C-86B7-A7BA74738742}" sibTransId="{25A48F43-CBA4-45F1-9555-0045067BE25B}"/>
    <dgm:cxn modelId="{1D2E7541-7D86-4514-A70F-8C469A19034E}" type="presParOf" srcId="{FF7F4EE2-06B4-4858-8C26-CDFE4CB1AC14}" destId="{DE0C2A05-7BC6-49CC-B730-5C1D6DA2A0C3}" srcOrd="0" destOrd="0" presId="urn:microsoft.com/office/officeart/2005/8/layout/lProcess2"/>
    <dgm:cxn modelId="{B8ABC892-E1BC-433C-AC47-692877850ECC}" type="presParOf" srcId="{DE0C2A05-7BC6-49CC-B730-5C1D6DA2A0C3}" destId="{99C09A9E-D07D-48D9-8544-F22FA820B0E9}" srcOrd="0" destOrd="0" presId="urn:microsoft.com/office/officeart/2005/8/layout/lProcess2"/>
    <dgm:cxn modelId="{F4521132-CC50-47C3-88B5-80AC859D4722}" type="presParOf" srcId="{DE0C2A05-7BC6-49CC-B730-5C1D6DA2A0C3}" destId="{7B1CC1B9-A9FE-424E-8FE1-0F5BCC0456A8}" srcOrd="1" destOrd="0" presId="urn:microsoft.com/office/officeart/2005/8/layout/lProcess2"/>
    <dgm:cxn modelId="{492EC5F8-B1D3-4708-9C9E-B306405E41DA}" type="presParOf" srcId="{DE0C2A05-7BC6-49CC-B730-5C1D6DA2A0C3}" destId="{BC2BCE12-E386-4A1A-B333-297B9AFDC794}" srcOrd="2" destOrd="0" presId="urn:microsoft.com/office/officeart/2005/8/layout/lProcess2"/>
    <dgm:cxn modelId="{FCC92BC5-F4EC-4A39-9887-61674167E262}" type="presParOf" srcId="{BC2BCE12-E386-4A1A-B333-297B9AFDC794}" destId="{AFDFC27B-CA33-4EAE-A28A-2DD76869DCC4}" srcOrd="0" destOrd="0" presId="urn:microsoft.com/office/officeart/2005/8/layout/lProcess2"/>
    <dgm:cxn modelId="{50241260-909A-4637-8209-CB65DA2F1921}" type="presParOf" srcId="{AFDFC27B-CA33-4EAE-A28A-2DD76869DCC4}" destId="{1587AD01-15F1-4839-A016-13FD82E16ADD}" srcOrd="0" destOrd="0" presId="urn:microsoft.com/office/officeart/2005/8/layout/lProcess2"/>
    <dgm:cxn modelId="{CD06D521-559B-4494-A538-E929B8EA608E}" type="presParOf" srcId="{AFDFC27B-CA33-4EAE-A28A-2DD76869DCC4}" destId="{1BEDC89D-33DF-4FD7-9354-E4A370B3231D}" srcOrd="1" destOrd="0" presId="urn:microsoft.com/office/officeart/2005/8/layout/lProcess2"/>
    <dgm:cxn modelId="{584EEC55-B0FF-464D-9C67-D65166E57C14}" type="presParOf" srcId="{AFDFC27B-CA33-4EAE-A28A-2DD76869DCC4}" destId="{0D2C0C86-FFA4-45C0-8A60-07859652D0FF}" srcOrd="2" destOrd="0" presId="urn:microsoft.com/office/officeart/2005/8/layout/lProcess2"/>
    <dgm:cxn modelId="{49B1C102-7A5B-4123-8DFB-E0B163925DD1}" type="presParOf" srcId="{AFDFC27B-CA33-4EAE-A28A-2DD76869DCC4}" destId="{C2E4E4D4-B91D-4D7C-A959-F7C42C9A26CC}" srcOrd="3" destOrd="0" presId="urn:microsoft.com/office/officeart/2005/8/layout/lProcess2"/>
    <dgm:cxn modelId="{A8CD9630-1DBC-4EF2-B039-4119F038FF76}" type="presParOf" srcId="{AFDFC27B-CA33-4EAE-A28A-2DD76869DCC4}" destId="{2D2974EA-C558-4F18-910D-61054D863097}" srcOrd="4" destOrd="0" presId="urn:microsoft.com/office/officeart/2005/8/layout/lProcess2"/>
    <dgm:cxn modelId="{31680E27-7CD6-4AAE-9A65-789FF4E39A44}" type="presParOf" srcId="{AFDFC27B-CA33-4EAE-A28A-2DD76869DCC4}" destId="{1B2C4368-796D-4440-8BF2-F17C80107CBC}" srcOrd="5" destOrd="0" presId="urn:microsoft.com/office/officeart/2005/8/layout/lProcess2"/>
    <dgm:cxn modelId="{6CFAF483-350A-419C-8F28-9B96A797A99C}" type="presParOf" srcId="{AFDFC27B-CA33-4EAE-A28A-2DD76869DCC4}" destId="{18BB14B2-6F94-4E6C-9C97-246FD7D641EC}" srcOrd="6" destOrd="0" presId="urn:microsoft.com/office/officeart/2005/8/layout/lProcess2"/>
    <dgm:cxn modelId="{4BC67E01-ED29-47B9-8723-651350768718}" type="presParOf" srcId="{AFDFC27B-CA33-4EAE-A28A-2DD76869DCC4}" destId="{157C105D-EC57-4BE0-B771-9BA44DD0231D}" srcOrd="7" destOrd="0" presId="urn:microsoft.com/office/officeart/2005/8/layout/lProcess2"/>
    <dgm:cxn modelId="{6881718C-B8FE-4840-9206-FB97A03A0CCC}" type="presParOf" srcId="{AFDFC27B-CA33-4EAE-A28A-2DD76869DCC4}" destId="{EA1EC3C7-375A-4B58-AEF9-DDD7A2437056}" srcOrd="8" destOrd="0" presId="urn:microsoft.com/office/officeart/2005/8/layout/lProcess2"/>
    <dgm:cxn modelId="{F73F0058-7294-4451-A191-BDF1EA25371C}" type="presParOf" srcId="{FF7F4EE2-06B4-4858-8C26-CDFE4CB1AC14}" destId="{548B9903-E417-4862-B385-EF809FF35C93}" srcOrd="1" destOrd="0" presId="urn:microsoft.com/office/officeart/2005/8/layout/lProcess2"/>
    <dgm:cxn modelId="{33D776BA-A856-443F-9AC8-9E893687FDB5}" type="presParOf" srcId="{FF7F4EE2-06B4-4858-8C26-CDFE4CB1AC14}" destId="{F19E2789-582B-4FFD-980E-780E30C6DC48}" srcOrd="2" destOrd="0" presId="urn:microsoft.com/office/officeart/2005/8/layout/lProcess2"/>
    <dgm:cxn modelId="{92A39E85-7314-4D52-BA43-AD2B5EF72EF2}" type="presParOf" srcId="{F19E2789-582B-4FFD-980E-780E30C6DC48}" destId="{DAA577F0-C1E7-4ACF-9A41-42E593EDE2A8}" srcOrd="0" destOrd="0" presId="urn:microsoft.com/office/officeart/2005/8/layout/lProcess2"/>
    <dgm:cxn modelId="{08346989-675D-4318-8693-717433A3E868}" type="presParOf" srcId="{F19E2789-582B-4FFD-980E-780E30C6DC48}" destId="{D038A032-E683-4E6D-88E5-DB58BFBF5116}" srcOrd="1" destOrd="0" presId="urn:microsoft.com/office/officeart/2005/8/layout/lProcess2"/>
    <dgm:cxn modelId="{42A03DD6-21CF-4DDE-94D5-4DF2544DFD1D}" type="presParOf" srcId="{F19E2789-582B-4FFD-980E-780E30C6DC48}" destId="{7B87AD56-C58B-4676-92A6-3C4A361280D7}" srcOrd="2" destOrd="0" presId="urn:microsoft.com/office/officeart/2005/8/layout/lProcess2"/>
    <dgm:cxn modelId="{54A7E2B8-1BF8-45D6-A730-85314F949F09}" type="presParOf" srcId="{7B87AD56-C58B-4676-92A6-3C4A361280D7}" destId="{3BB2B519-09F2-4EFB-B035-513C4E014BFE}" srcOrd="0" destOrd="0" presId="urn:microsoft.com/office/officeart/2005/8/layout/lProcess2"/>
    <dgm:cxn modelId="{23E5650B-1794-4DE9-8193-3C64B469604C}" type="presParOf" srcId="{3BB2B519-09F2-4EFB-B035-513C4E014BFE}" destId="{F1A6F7B3-BB66-4F72-9062-186A18922A22}" srcOrd="0" destOrd="0" presId="urn:microsoft.com/office/officeart/2005/8/layout/lProcess2"/>
    <dgm:cxn modelId="{C583ED56-2A32-47E2-B68B-290318470EDD}" type="presParOf" srcId="{3BB2B519-09F2-4EFB-B035-513C4E014BFE}" destId="{7E97BFB1-1DF4-46A4-BA0F-E317988F5987}" srcOrd="1" destOrd="0" presId="urn:microsoft.com/office/officeart/2005/8/layout/lProcess2"/>
    <dgm:cxn modelId="{C78DECC3-7E53-4CDC-907F-83EFC71FC57A}" type="presParOf" srcId="{3BB2B519-09F2-4EFB-B035-513C4E014BFE}" destId="{C52E18F8-0085-47D9-9424-9768CF29949A}"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074ABB9-1D9A-47FE-BF85-28B69CCB7E8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AU"/>
        </a:p>
      </dgm:t>
    </dgm:pt>
    <dgm:pt modelId="{753E06B8-28AC-4866-AF1F-2B931B1743C1}">
      <dgm:prSet phldrT="[Text]"/>
      <dgm:spPr/>
      <dgm:t>
        <a:bodyPr/>
        <a:lstStyle/>
        <a:p>
          <a:r>
            <a:rPr lang="en-AU" dirty="0"/>
            <a:t>Terraform Provider</a:t>
          </a:r>
        </a:p>
      </dgm:t>
    </dgm:pt>
    <dgm:pt modelId="{0CC340F1-8CD3-4D99-AC29-A1DB51A1A58D}" type="parTrans" cxnId="{3A0B3C04-035D-47A2-8AFC-36958DDB56F3}">
      <dgm:prSet/>
      <dgm:spPr/>
      <dgm:t>
        <a:bodyPr/>
        <a:lstStyle/>
        <a:p>
          <a:endParaRPr lang="en-AU"/>
        </a:p>
      </dgm:t>
    </dgm:pt>
    <dgm:pt modelId="{0E48AA0F-5296-4A39-B8A1-6C7F9A7D84E1}" type="sibTrans" cxnId="{3A0B3C04-035D-47A2-8AFC-36958DDB56F3}">
      <dgm:prSet/>
      <dgm:spPr/>
      <dgm:t>
        <a:bodyPr/>
        <a:lstStyle/>
        <a:p>
          <a:endParaRPr lang="en-AU"/>
        </a:p>
      </dgm:t>
    </dgm:pt>
    <dgm:pt modelId="{E5564733-7416-414F-98AA-FA327E7A11A9}">
      <dgm:prSet phldrT="[Text]"/>
      <dgm:spPr/>
      <dgm:t>
        <a:bodyPr/>
        <a:lstStyle/>
        <a:p>
          <a:r>
            <a:rPr lang="en-GB" b="0" i="0" dirty="0"/>
            <a:t>Terraform</a:t>
          </a:r>
          <a:r>
            <a:rPr lang="en-GB" b="1" i="0" dirty="0"/>
            <a:t> plugins </a:t>
          </a:r>
          <a:r>
            <a:rPr lang="en-GB" b="0" i="0" dirty="0"/>
            <a:t>called providers let Terraform </a:t>
          </a:r>
          <a:r>
            <a:rPr lang="en-GB" b="1" i="0" dirty="0"/>
            <a:t>interact with cloud platforms</a:t>
          </a:r>
          <a:r>
            <a:rPr lang="en-GB" b="0" i="0" dirty="0"/>
            <a:t> and other services via </a:t>
          </a:r>
          <a:r>
            <a:rPr lang="en-GB" b="1" i="0" dirty="0"/>
            <a:t>their application programming interfaces (APIs).</a:t>
          </a:r>
          <a:br>
            <a:rPr lang="en-GB" b="0" i="0" dirty="0"/>
          </a:br>
          <a:endParaRPr lang="en-AU" dirty="0"/>
        </a:p>
      </dgm:t>
    </dgm:pt>
    <dgm:pt modelId="{17DBDB48-80DE-494B-966E-C6FA1413C8A9}" type="parTrans" cxnId="{800C5BCF-2310-4021-A592-32FE0AD2F60A}">
      <dgm:prSet/>
      <dgm:spPr/>
      <dgm:t>
        <a:bodyPr/>
        <a:lstStyle/>
        <a:p>
          <a:endParaRPr lang="en-AU"/>
        </a:p>
      </dgm:t>
    </dgm:pt>
    <dgm:pt modelId="{A9773D63-03D3-40B2-9821-E1251BFDF061}" type="sibTrans" cxnId="{800C5BCF-2310-4021-A592-32FE0AD2F60A}">
      <dgm:prSet/>
      <dgm:spPr/>
      <dgm:t>
        <a:bodyPr/>
        <a:lstStyle/>
        <a:p>
          <a:endParaRPr lang="en-AU"/>
        </a:p>
      </dgm:t>
    </dgm:pt>
    <dgm:pt modelId="{F22BCF2A-873F-48A7-BB8A-0D7DC7FEF3CA}">
      <dgm:prSet phldrT="[Text]"/>
      <dgm:spPr/>
      <dgm:t>
        <a:bodyPr/>
        <a:lstStyle/>
        <a:p>
          <a:r>
            <a:rPr lang="en-AU" dirty="0"/>
            <a:t>Terraform Registry</a:t>
          </a:r>
        </a:p>
      </dgm:t>
    </dgm:pt>
    <dgm:pt modelId="{25254458-96CA-4CA3-9AA5-74ABBD0C3C4A}" type="parTrans" cxnId="{D8D5F0AC-EDBD-4616-B982-E5FF19C461F6}">
      <dgm:prSet/>
      <dgm:spPr/>
      <dgm:t>
        <a:bodyPr/>
        <a:lstStyle/>
        <a:p>
          <a:endParaRPr lang="en-AU"/>
        </a:p>
      </dgm:t>
    </dgm:pt>
    <dgm:pt modelId="{BB65C938-BBAF-449A-A756-087B76B64200}" type="sibTrans" cxnId="{D8D5F0AC-EDBD-4616-B982-E5FF19C461F6}">
      <dgm:prSet/>
      <dgm:spPr/>
      <dgm:t>
        <a:bodyPr/>
        <a:lstStyle/>
        <a:p>
          <a:endParaRPr lang="en-AU"/>
        </a:p>
      </dgm:t>
    </dgm:pt>
    <dgm:pt modelId="{B232F451-965F-49B7-B4A8-76BE446A6E84}">
      <dgm:prSet phldrT="[Text]"/>
      <dgm:spPr/>
      <dgm:t>
        <a:bodyPr/>
        <a:lstStyle/>
        <a:p>
          <a:r>
            <a:rPr lang="en-AU" b="0" i="0" dirty="0"/>
            <a:t>All providers, module and Hashicorp Policy can be found in Azure Terraform Registry.</a:t>
          </a:r>
          <a:endParaRPr lang="en-AU" dirty="0"/>
        </a:p>
      </dgm:t>
    </dgm:pt>
    <dgm:pt modelId="{EC9D17C4-7C58-4364-B9F4-03127EA1C9BE}" type="parTrans" cxnId="{3140023B-F852-4669-98EB-4EBE5DE362B8}">
      <dgm:prSet/>
      <dgm:spPr/>
      <dgm:t>
        <a:bodyPr/>
        <a:lstStyle/>
        <a:p>
          <a:endParaRPr lang="en-AU"/>
        </a:p>
      </dgm:t>
    </dgm:pt>
    <dgm:pt modelId="{D6C64A03-AD88-4A91-ABDA-D67267801129}" type="sibTrans" cxnId="{3140023B-F852-4669-98EB-4EBE5DE362B8}">
      <dgm:prSet/>
      <dgm:spPr/>
      <dgm:t>
        <a:bodyPr/>
        <a:lstStyle/>
        <a:p>
          <a:endParaRPr lang="en-AU"/>
        </a:p>
      </dgm:t>
    </dgm:pt>
    <dgm:pt modelId="{1CCB85A9-AB62-4F7B-9F14-33702638A600}">
      <dgm:prSet phldrT="[Text]"/>
      <dgm:spPr/>
      <dgm:t>
        <a:bodyPr/>
        <a:lstStyle/>
        <a:p>
          <a:r>
            <a:rPr lang="en-AU" dirty="0"/>
            <a:t>Terraform Configuration</a:t>
          </a:r>
        </a:p>
      </dgm:t>
    </dgm:pt>
    <dgm:pt modelId="{E7D1E35D-F04B-4EC9-B963-764AAF748525}" type="parTrans" cxnId="{95F4AFAC-13F4-487C-A9D0-7BD8450E558C}">
      <dgm:prSet/>
      <dgm:spPr/>
      <dgm:t>
        <a:bodyPr/>
        <a:lstStyle/>
        <a:p>
          <a:endParaRPr lang="en-AU"/>
        </a:p>
      </dgm:t>
    </dgm:pt>
    <dgm:pt modelId="{AC15878E-0839-4B7D-BCF0-B990526CBE69}" type="sibTrans" cxnId="{95F4AFAC-13F4-487C-A9D0-7BD8450E558C}">
      <dgm:prSet/>
      <dgm:spPr/>
      <dgm:t>
        <a:bodyPr/>
        <a:lstStyle/>
        <a:p>
          <a:endParaRPr lang="en-AU"/>
        </a:p>
      </dgm:t>
    </dgm:pt>
    <dgm:pt modelId="{7711F648-E08E-435F-839F-06CA2DC3C82B}">
      <dgm:prSet phldrT="[Text]"/>
      <dgm:spPr/>
      <dgm:t>
        <a:bodyPr/>
        <a:lstStyle/>
        <a:p>
          <a:r>
            <a:rPr lang="en-GB" b="0" i="0" dirty="0"/>
            <a:t>A </a:t>
          </a:r>
          <a:r>
            <a:rPr lang="en-GB" b="0" i="1" dirty="0"/>
            <a:t>Terraform configuration</a:t>
          </a:r>
          <a:r>
            <a:rPr lang="en-GB" b="0" i="0" dirty="0"/>
            <a:t> is a complete document in the Terraform language that tells Terraform how to manage a given collection of infrastructure. A configuration can consist of multiple files and directories.</a:t>
          </a:r>
          <a:endParaRPr lang="en-AU" dirty="0"/>
        </a:p>
      </dgm:t>
    </dgm:pt>
    <dgm:pt modelId="{6AEE6F79-40B7-48D4-B13F-C6B03F80B5FC}" type="parTrans" cxnId="{167B5B85-B1CC-4CCA-8852-B571953A820A}">
      <dgm:prSet/>
      <dgm:spPr/>
      <dgm:t>
        <a:bodyPr/>
        <a:lstStyle/>
        <a:p>
          <a:endParaRPr lang="en-AU"/>
        </a:p>
      </dgm:t>
    </dgm:pt>
    <dgm:pt modelId="{604FAEEA-F0C9-48A0-88D4-15D56A8BBAE2}" type="sibTrans" cxnId="{167B5B85-B1CC-4CCA-8852-B571953A820A}">
      <dgm:prSet/>
      <dgm:spPr/>
      <dgm:t>
        <a:bodyPr/>
        <a:lstStyle/>
        <a:p>
          <a:endParaRPr lang="en-AU"/>
        </a:p>
      </dgm:t>
    </dgm:pt>
    <dgm:pt modelId="{8D105E96-7C45-45BD-8358-0395390FB59B}">
      <dgm:prSet/>
      <dgm:spPr/>
      <dgm:t>
        <a:bodyPr/>
        <a:lstStyle/>
        <a:p>
          <a:r>
            <a:rPr lang="en-AU" b="0" i="0" dirty="0" err="1"/>
            <a:t>HashiCorp</a:t>
          </a:r>
          <a:r>
            <a:rPr lang="en-AU" b="0" i="0" dirty="0"/>
            <a:t> and the Terraform community have written over 1,000 </a:t>
          </a:r>
          <a:r>
            <a:rPr lang="en-AU" b="0" i="0" dirty="0">
              <a:hlinkClick xmlns:r="http://schemas.openxmlformats.org/officeDocument/2006/relationships" r:id="rId1"/>
            </a:rPr>
            <a:t>providers</a:t>
          </a:r>
          <a:r>
            <a:rPr lang="en-AU" b="0" i="0" dirty="0"/>
            <a:t> to manage resources on Azure, AWS, GCP, Kubernetes, Helm, GitHub, Splunk and others. </a:t>
          </a:r>
          <a:endParaRPr lang="en-AU" dirty="0"/>
        </a:p>
      </dgm:t>
    </dgm:pt>
    <dgm:pt modelId="{1BB84EDB-49C5-43E7-A02A-0F9866BFA945}" type="parTrans" cxnId="{C73C4CDE-4E38-4938-9594-8B5D90E11734}">
      <dgm:prSet/>
      <dgm:spPr/>
      <dgm:t>
        <a:bodyPr/>
        <a:lstStyle/>
        <a:p>
          <a:endParaRPr lang="en-AU"/>
        </a:p>
      </dgm:t>
    </dgm:pt>
    <dgm:pt modelId="{862C772C-00CA-4244-9686-6181D2704C8D}" type="sibTrans" cxnId="{C73C4CDE-4E38-4938-9594-8B5D90E11734}">
      <dgm:prSet/>
      <dgm:spPr/>
      <dgm:t>
        <a:bodyPr/>
        <a:lstStyle/>
        <a:p>
          <a:endParaRPr lang="en-AU"/>
        </a:p>
      </dgm:t>
    </dgm:pt>
    <dgm:pt modelId="{5547C9C8-E7E6-484D-8F9A-DFEBD246F6C5}">
      <dgm:prSet/>
      <dgm:spPr/>
      <dgm:t>
        <a:bodyPr/>
        <a:lstStyle/>
        <a:p>
          <a:endParaRPr lang="en-AU" dirty="0"/>
        </a:p>
      </dgm:t>
    </dgm:pt>
    <dgm:pt modelId="{1E44D081-3FC7-418F-B6A9-93580A9A0947}" type="parTrans" cxnId="{23A64BFD-E62D-4EAA-916E-0168537A22C1}">
      <dgm:prSet/>
      <dgm:spPr/>
      <dgm:t>
        <a:bodyPr/>
        <a:lstStyle/>
        <a:p>
          <a:endParaRPr lang="en-AU"/>
        </a:p>
      </dgm:t>
    </dgm:pt>
    <dgm:pt modelId="{C3C8812B-924D-4AEC-93F7-1033E7F4F06F}" type="sibTrans" cxnId="{23A64BFD-E62D-4EAA-916E-0168537A22C1}">
      <dgm:prSet/>
      <dgm:spPr/>
      <dgm:t>
        <a:bodyPr/>
        <a:lstStyle/>
        <a:p>
          <a:endParaRPr lang="en-AU"/>
        </a:p>
      </dgm:t>
    </dgm:pt>
    <dgm:pt modelId="{90165D85-23FE-4EB6-A871-3F3FF6D9CDB6}">
      <dgm:prSet/>
      <dgm:spPr/>
      <dgm:t>
        <a:bodyPr/>
        <a:lstStyle/>
        <a:p>
          <a:r>
            <a:rPr lang="en-AU" dirty="0" err="1">
              <a:hlinkClick xmlns:r="http://schemas.openxmlformats.org/officeDocument/2006/relationships" r:id="rId2"/>
            </a:rPr>
            <a:t>AzureRM</a:t>
          </a:r>
          <a:r>
            <a:rPr lang="en-AU" dirty="0"/>
            <a:t> is Terraform Azure Provider.</a:t>
          </a:r>
        </a:p>
      </dgm:t>
    </dgm:pt>
    <dgm:pt modelId="{0411CD44-3431-4B8C-8D79-0AC49C2C6A0D}" type="parTrans" cxnId="{65B849E3-8CEA-4224-93AA-EA0016E33E52}">
      <dgm:prSet/>
      <dgm:spPr/>
      <dgm:t>
        <a:bodyPr/>
        <a:lstStyle/>
        <a:p>
          <a:endParaRPr lang="en-AU"/>
        </a:p>
      </dgm:t>
    </dgm:pt>
    <dgm:pt modelId="{067391C2-0E79-462E-AA6F-D6D722BACDDC}" type="sibTrans" cxnId="{65B849E3-8CEA-4224-93AA-EA0016E33E52}">
      <dgm:prSet/>
      <dgm:spPr/>
      <dgm:t>
        <a:bodyPr/>
        <a:lstStyle/>
        <a:p>
          <a:endParaRPr lang="en-AU"/>
        </a:p>
      </dgm:t>
    </dgm:pt>
    <dgm:pt modelId="{0D8B8973-4001-458C-BEB0-C360D4EE1399}">
      <dgm:prSet phldrT="[Text]"/>
      <dgm:spPr/>
      <dgm:t>
        <a:bodyPr/>
        <a:lstStyle/>
        <a:p>
          <a:r>
            <a:rPr lang="en-AU" dirty="0"/>
            <a:t>Terraform State</a:t>
          </a:r>
        </a:p>
      </dgm:t>
    </dgm:pt>
    <dgm:pt modelId="{D91AEB13-BF13-4B3E-BFA5-8CDA03D69CEF}" type="parTrans" cxnId="{AC1C7FB3-2B45-410C-A65F-64A5F4FC2115}">
      <dgm:prSet/>
      <dgm:spPr/>
      <dgm:t>
        <a:bodyPr/>
        <a:lstStyle/>
        <a:p>
          <a:endParaRPr lang="en-AU"/>
        </a:p>
      </dgm:t>
    </dgm:pt>
    <dgm:pt modelId="{317E978E-FB83-4C4C-ACC4-A0045389E0B9}" type="sibTrans" cxnId="{AC1C7FB3-2B45-410C-A65F-64A5F4FC2115}">
      <dgm:prSet/>
      <dgm:spPr/>
      <dgm:t>
        <a:bodyPr/>
        <a:lstStyle/>
        <a:p>
          <a:endParaRPr lang="en-AU"/>
        </a:p>
      </dgm:t>
    </dgm:pt>
    <dgm:pt modelId="{593140DC-5AF5-4B67-802B-9BC3D8FD27BC}">
      <dgm:prSet phldrT="[Text]"/>
      <dgm:spPr/>
      <dgm:t>
        <a:bodyPr/>
        <a:lstStyle/>
        <a:p>
          <a:pPr rtl="0"/>
          <a:r>
            <a:rPr lang="en-US" dirty="0">
              <a:solidFill>
                <a:schemeClr val="tx1"/>
              </a:solidFill>
              <a:effectLst/>
              <a:latin typeface="+mn-lt"/>
              <a:cs typeface="+mn-cs"/>
            </a:rPr>
            <a:t>The Terraform state information stores the map of your real-world resources. It stores bindings between objects in the cloud provider and resource instances declared in your configuration. Terraform checks the state data to make decisions on what resources need added or changed.</a:t>
          </a:r>
          <a:endParaRPr lang="en-AU" dirty="0"/>
        </a:p>
      </dgm:t>
    </dgm:pt>
    <dgm:pt modelId="{E9307C36-259E-4FDB-8914-4E9EAF8A1CE4}" type="parTrans" cxnId="{D3E67719-DF12-459D-9C47-807F43ADB586}">
      <dgm:prSet/>
      <dgm:spPr/>
      <dgm:t>
        <a:bodyPr/>
        <a:lstStyle/>
        <a:p>
          <a:endParaRPr lang="en-AU"/>
        </a:p>
      </dgm:t>
    </dgm:pt>
    <dgm:pt modelId="{F3648F29-5D81-492A-B5FC-D8B0B2A17DA3}" type="sibTrans" cxnId="{D3E67719-DF12-459D-9C47-807F43ADB586}">
      <dgm:prSet/>
      <dgm:spPr/>
      <dgm:t>
        <a:bodyPr/>
        <a:lstStyle/>
        <a:p>
          <a:endParaRPr lang="en-AU"/>
        </a:p>
      </dgm:t>
    </dgm:pt>
    <dgm:pt modelId="{00D96007-41DD-48D5-969C-76CA303254A4}">
      <dgm:prSet phldrT="[Text]"/>
      <dgm:spPr/>
      <dgm:t>
        <a:bodyPr/>
        <a:lstStyle/>
        <a:p>
          <a:r>
            <a:rPr lang="en-GB" b="0" i="0" dirty="0"/>
            <a:t>This state is stored by default in a </a:t>
          </a:r>
          <a:r>
            <a:rPr lang="en-GB" b="1" i="0" dirty="0"/>
            <a:t>local file </a:t>
          </a:r>
          <a:r>
            <a:rPr lang="en-GB" b="0" i="0" dirty="0"/>
            <a:t>named "</a:t>
          </a:r>
          <a:r>
            <a:rPr lang="en-GB" b="0" i="0" dirty="0" err="1"/>
            <a:t>terraform.tfstate</a:t>
          </a:r>
          <a:r>
            <a:rPr lang="en-GB" b="0" i="0" dirty="0"/>
            <a:t>", </a:t>
          </a:r>
          <a:endParaRPr lang="en-AU" dirty="0"/>
        </a:p>
      </dgm:t>
    </dgm:pt>
    <dgm:pt modelId="{648D2673-BEF0-40B4-9A8E-3F68BEC2E4EC}" type="parTrans" cxnId="{2A516A7C-7A68-48D4-B834-D2C45D4374F4}">
      <dgm:prSet/>
      <dgm:spPr/>
      <dgm:t>
        <a:bodyPr/>
        <a:lstStyle/>
        <a:p>
          <a:endParaRPr lang="en-AU"/>
        </a:p>
      </dgm:t>
    </dgm:pt>
    <dgm:pt modelId="{33F5D232-2C5E-4661-8597-828B43F173D2}" type="sibTrans" cxnId="{2A516A7C-7A68-48D4-B834-D2C45D4374F4}">
      <dgm:prSet/>
      <dgm:spPr/>
      <dgm:t>
        <a:bodyPr/>
        <a:lstStyle/>
        <a:p>
          <a:endParaRPr lang="en-AU"/>
        </a:p>
      </dgm:t>
    </dgm:pt>
    <dgm:pt modelId="{CB66929F-8CBB-4C9F-8A5D-F1954694B0C9}">
      <dgm:prSet phldrT="[Text]"/>
      <dgm:spPr/>
      <dgm:t>
        <a:bodyPr/>
        <a:lstStyle/>
        <a:p>
          <a:pPr rtl="0"/>
          <a:endParaRPr lang="en-AU" dirty="0"/>
        </a:p>
      </dgm:t>
    </dgm:pt>
    <dgm:pt modelId="{A3D7B23D-3D1F-4C9B-BA12-434C2C425735}" type="parTrans" cxnId="{C8D5C3F9-3045-4818-8683-32C0CF246C65}">
      <dgm:prSet/>
      <dgm:spPr/>
      <dgm:t>
        <a:bodyPr/>
        <a:lstStyle/>
        <a:p>
          <a:endParaRPr lang="en-AU"/>
        </a:p>
      </dgm:t>
    </dgm:pt>
    <dgm:pt modelId="{DB93BD6B-D0BD-4558-99B5-B6DD569CDA25}" type="sibTrans" cxnId="{C8D5C3F9-3045-4818-8683-32C0CF246C65}">
      <dgm:prSet/>
      <dgm:spPr/>
      <dgm:t>
        <a:bodyPr/>
        <a:lstStyle/>
        <a:p>
          <a:endParaRPr lang="en-AU"/>
        </a:p>
      </dgm:t>
    </dgm:pt>
    <dgm:pt modelId="{262A019C-C116-4490-A082-7084DA00D917}">
      <dgm:prSet phldrT="[Text]"/>
      <dgm:spPr/>
      <dgm:t>
        <a:bodyPr/>
        <a:lstStyle/>
        <a:p>
          <a:r>
            <a:rPr lang="en-GB" b="0" i="0" dirty="0"/>
            <a:t>Terraform state can also be stored </a:t>
          </a:r>
          <a:r>
            <a:rPr lang="en-GB" b="1" i="0" dirty="0"/>
            <a:t>remotely</a:t>
          </a:r>
          <a:r>
            <a:rPr lang="en-GB" b="0" i="0" dirty="0"/>
            <a:t>, which works better in a team environment.</a:t>
          </a:r>
          <a:endParaRPr lang="en-AU" dirty="0"/>
        </a:p>
      </dgm:t>
    </dgm:pt>
    <dgm:pt modelId="{83D9E291-903D-4AF4-AAF7-2182A9989066}" type="parTrans" cxnId="{62F78388-337C-4773-AD8B-6F328B096671}">
      <dgm:prSet/>
      <dgm:spPr/>
      <dgm:t>
        <a:bodyPr/>
        <a:lstStyle/>
        <a:p>
          <a:endParaRPr lang="en-AU"/>
        </a:p>
      </dgm:t>
    </dgm:pt>
    <dgm:pt modelId="{81AF09E1-57AD-4E25-ABC5-81CD12F91B9E}" type="sibTrans" cxnId="{62F78388-337C-4773-AD8B-6F328B096671}">
      <dgm:prSet/>
      <dgm:spPr/>
      <dgm:t>
        <a:bodyPr/>
        <a:lstStyle/>
        <a:p>
          <a:endParaRPr lang="en-AU"/>
        </a:p>
      </dgm:t>
    </dgm:pt>
    <dgm:pt modelId="{EDFE7737-20B6-47BF-8977-0F27D37C90A9}">
      <dgm:prSet phldrT="[Text]"/>
      <dgm:spPr/>
      <dgm:t>
        <a:bodyPr/>
        <a:lstStyle/>
        <a:p>
          <a:endParaRPr lang="en-AU" dirty="0"/>
        </a:p>
      </dgm:t>
    </dgm:pt>
    <dgm:pt modelId="{BA822BB3-BC4A-4768-9DCB-7081202EE596}" type="parTrans" cxnId="{7E9BD187-E15D-4286-8072-5E3AA43981A7}">
      <dgm:prSet/>
      <dgm:spPr/>
      <dgm:t>
        <a:bodyPr/>
        <a:lstStyle/>
        <a:p>
          <a:endParaRPr lang="en-AU"/>
        </a:p>
      </dgm:t>
    </dgm:pt>
    <dgm:pt modelId="{EA9BD608-90FB-4A4C-8D27-2008DF27771C}" type="sibTrans" cxnId="{7E9BD187-E15D-4286-8072-5E3AA43981A7}">
      <dgm:prSet/>
      <dgm:spPr/>
      <dgm:t>
        <a:bodyPr/>
        <a:lstStyle/>
        <a:p>
          <a:endParaRPr lang="en-AU"/>
        </a:p>
      </dgm:t>
    </dgm:pt>
    <dgm:pt modelId="{D8D1C7F4-512E-43CB-845D-6AA2B286C4B7}" type="pres">
      <dgm:prSet presAssocID="{6074ABB9-1D9A-47FE-BF85-28B69CCB7E8E}" presName="Name0" presStyleCnt="0">
        <dgm:presLayoutVars>
          <dgm:dir/>
          <dgm:animLvl val="lvl"/>
          <dgm:resizeHandles val="exact"/>
        </dgm:presLayoutVars>
      </dgm:prSet>
      <dgm:spPr/>
    </dgm:pt>
    <dgm:pt modelId="{97D65E8B-C8D9-4D84-83CD-869FBC119F7A}" type="pres">
      <dgm:prSet presAssocID="{753E06B8-28AC-4866-AF1F-2B931B1743C1}" presName="composite" presStyleCnt="0"/>
      <dgm:spPr/>
    </dgm:pt>
    <dgm:pt modelId="{68872C68-CF96-4CC9-8EA5-423BD4C77736}" type="pres">
      <dgm:prSet presAssocID="{753E06B8-28AC-4866-AF1F-2B931B1743C1}" presName="parTx" presStyleLbl="alignNode1" presStyleIdx="0" presStyleCnt="4">
        <dgm:presLayoutVars>
          <dgm:chMax val="0"/>
          <dgm:chPref val="0"/>
          <dgm:bulletEnabled val="1"/>
        </dgm:presLayoutVars>
      </dgm:prSet>
      <dgm:spPr/>
    </dgm:pt>
    <dgm:pt modelId="{A866C0AD-FBEF-46E7-856A-244C965FDEDB}" type="pres">
      <dgm:prSet presAssocID="{753E06B8-28AC-4866-AF1F-2B931B1743C1}" presName="desTx" presStyleLbl="alignAccFollowNode1" presStyleIdx="0" presStyleCnt="4">
        <dgm:presLayoutVars>
          <dgm:bulletEnabled val="1"/>
        </dgm:presLayoutVars>
      </dgm:prSet>
      <dgm:spPr/>
    </dgm:pt>
    <dgm:pt modelId="{3D5BDBB0-74B9-4F3E-B211-51F72AF9BE17}" type="pres">
      <dgm:prSet presAssocID="{0E48AA0F-5296-4A39-B8A1-6C7F9A7D84E1}" presName="space" presStyleCnt="0"/>
      <dgm:spPr/>
    </dgm:pt>
    <dgm:pt modelId="{A15A0A31-FD47-481C-A750-F63FBFA5EEDD}" type="pres">
      <dgm:prSet presAssocID="{F22BCF2A-873F-48A7-BB8A-0D7DC7FEF3CA}" presName="composite" presStyleCnt="0"/>
      <dgm:spPr/>
    </dgm:pt>
    <dgm:pt modelId="{8727B09A-9976-4007-85C5-1F124D1B9D8D}" type="pres">
      <dgm:prSet presAssocID="{F22BCF2A-873F-48A7-BB8A-0D7DC7FEF3CA}" presName="parTx" presStyleLbl="alignNode1" presStyleIdx="1" presStyleCnt="4">
        <dgm:presLayoutVars>
          <dgm:chMax val="0"/>
          <dgm:chPref val="0"/>
          <dgm:bulletEnabled val="1"/>
        </dgm:presLayoutVars>
      </dgm:prSet>
      <dgm:spPr/>
    </dgm:pt>
    <dgm:pt modelId="{867B237A-1284-4EB0-9418-2C98D45914A1}" type="pres">
      <dgm:prSet presAssocID="{F22BCF2A-873F-48A7-BB8A-0D7DC7FEF3CA}" presName="desTx" presStyleLbl="alignAccFollowNode1" presStyleIdx="1" presStyleCnt="4">
        <dgm:presLayoutVars>
          <dgm:bulletEnabled val="1"/>
        </dgm:presLayoutVars>
      </dgm:prSet>
      <dgm:spPr/>
    </dgm:pt>
    <dgm:pt modelId="{AF203C95-E550-4E0B-8B5A-472918878A1D}" type="pres">
      <dgm:prSet presAssocID="{BB65C938-BBAF-449A-A756-087B76B64200}" presName="space" presStyleCnt="0"/>
      <dgm:spPr/>
    </dgm:pt>
    <dgm:pt modelId="{A1AADF58-456D-42C2-99E9-9629D159CB1B}" type="pres">
      <dgm:prSet presAssocID="{1CCB85A9-AB62-4F7B-9F14-33702638A600}" presName="composite" presStyleCnt="0"/>
      <dgm:spPr/>
    </dgm:pt>
    <dgm:pt modelId="{C978F856-6B3D-4DDB-88B1-14097CDA833D}" type="pres">
      <dgm:prSet presAssocID="{1CCB85A9-AB62-4F7B-9F14-33702638A600}" presName="parTx" presStyleLbl="alignNode1" presStyleIdx="2" presStyleCnt="4">
        <dgm:presLayoutVars>
          <dgm:chMax val="0"/>
          <dgm:chPref val="0"/>
          <dgm:bulletEnabled val="1"/>
        </dgm:presLayoutVars>
      </dgm:prSet>
      <dgm:spPr/>
    </dgm:pt>
    <dgm:pt modelId="{2FDF8B6E-31EE-44F6-BDAC-7DBBA67F2D8D}" type="pres">
      <dgm:prSet presAssocID="{1CCB85A9-AB62-4F7B-9F14-33702638A600}" presName="desTx" presStyleLbl="alignAccFollowNode1" presStyleIdx="2" presStyleCnt="4">
        <dgm:presLayoutVars>
          <dgm:bulletEnabled val="1"/>
        </dgm:presLayoutVars>
      </dgm:prSet>
      <dgm:spPr/>
    </dgm:pt>
    <dgm:pt modelId="{9DB0D121-BC1B-4006-89A7-7F1E12DE586D}" type="pres">
      <dgm:prSet presAssocID="{AC15878E-0839-4B7D-BCF0-B990526CBE69}" presName="space" presStyleCnt="0"/>
      <dgm:spPr/>
    </dgm:pt>
    <dgm:pt modelId="{FCB4BC8F-0B51-4285-A767-8283AA954BF7}" type="pres">
      <dgm:prSet presAssocID="{0D8B8973-4001-458C-BEB0-C360D4EE1399}" presName="composite" presStyleCnt="0"/>
      <dgm:spPr/>
    </dgm:pt>
    <dgm:pt modelId="{DC7461D3-E82C-4EF2-B5A5-755D621AA4D6}" type="pres">
      <dgm:prSet presAssocID="{0D8B8973-4001-458C-BEB0-C360D4EE1399}" presName="parTx" presStyleLbl="alignNode1" presStyleIdx="3" presStyleCnt="4">
        <dgm:presLayoutVars>
          <dgm:chMax val="0"/>
          <dgm:chPref val="0"/>
          <dgm:bulletEnabled val="1"/>
        </dgm:presLayoutVars>
      </dgm:prSet>
      <dgm:spPr/>
    </dgm:pt>
    <dgm:pt modelId="{E9BA6B19-AB98-4DBA-9371-60BA3E692501}" type="pres">
      <dgm:prSet presAssocID="{0D8B8973-4001-458C-BEB0-C360D4EE1399}" presName="desTx" presStyleLbl="alignAccFollowNode1" presStyleIdx="3" presStyleCnt="4">
        <dgm:presLayoutVars>
          <dgm:bulletEnabled val="1"/>
        </dgm:presLayoutVars>
      </dgm:prSet>
      <dgm:spPr/>
    </dgm:pt>
  </dgm:ptLst>
  <dgm:cxnLst>
    <dgm:cxn modelId="{1D0E0D01-DDF1-4E96-9907-942514C92E95}" type="presOf" srcId="{CB66929F-8CBB-4C9F-8A5D-F1954694B0C9}" destId="{E9BA6B19-AB98-4DBA-9371-60BA3E692501}" srcOrd="0" destOrd="1" presId="urn:microsoft.com/office/officeart/2005/8/layout/hList1"/>
    <dgm:cxn modelId="{3A0B3C04-035D-47A2-8AFC-36958DDB56F3}" srcId="{6074ABB9-1D9A-47FE-BF85-28B69CCB7E8E}" destId="{753E06B8-28AC-4866-AF1F-2B931B1743C1}" srcOrd="0" destOrd="0" parTransId="{0CC340F1-8CD3-4D99-AC29-A1DB51A1A58D}" sibTransId="{0E48AA0F-5296-4A39-B8A1-6C7F9A7D84E1}"/>
    <dgm:cxn modelId="{D3E67719-DF12-459D-9C47-807F43ADB586}" srcId="{0D8B8973-4001-458C-BEB0-C360D4EE1399}" destId="{593140DC-5AF5-4B67-802B-9BC3D8FD27BC}" srcOrd="0" destOrd="0" parTransId="{E9307C36-259E-4FDB-8914-4E9EAF8A1CE4}" sibTransId="{F3648F29-5D81-492A-B5FC-D8B0B2A17DA3}"/>
    <dgm:cxn modelId="{0733DD1C-4E71-4EF5-B1C4-EC85C487379E}" type="presOf" srcId="{00D96007-41DD-48D5-969C-76CA303254A4}" destId="{E9BA6B19-AB98-4DBA-9371-60BA3E692501}" srcOrd="0" destOrd="2" presId="urn:microsoft.com/office/officeart/2005/8/layout/hList1"/>
    <dgm:cxn modelId="{FECE8626-6D3C-4116-A273-231FDDBE5784}" type="presOf" srcId="{EDFE7737-20B6-47BF-8977-0F27D37C90A9}" destId="{E9BA6B19-AB98-4DBA-9371-60BA3E692501}" srcOrd="0" destOrd="3" presId="urn:microsoft.com/office/officeart/2005/8/layout/hList1"/>
    <dgm:cxn modelId="{3140023B-F852-4669-98EB-4EBE5DE362B8}" srcId="{F22BCF2A-873F-48A7-BB8A-0D7DC7FEF3CA}" destId="{B232F451-965F-49B7-B4A8-76BE446A6E84}" srcOrd="0" destOrd="0" parTransId="{EC9D17C4-7C58-4364-B9F4-03127EA1C9BE}" sibTransId="{D6C64A03-AD88-4A91-ABDA-D67267801129}"/>
    <dgm:cxn modelId="{36212E3E-2D83-482D-8700-403AEF552B7B}" type="presOf" srcId="{90165D85-23FE-4EB6-A871-3F3FF6D9CDB6}" destId="{A866C0AD-FBEF-46E7-856A-244C965FDEDB}" srcOrd="0" destOrd="3" presId="urn:microsoft.com/office/officeart/2005/8/layout/hList1"/>
    <dgm:cxn modelId="{9D7CCD66-B204-48FA-8190-F2A719063C5F}" type="presOf" srcId="{1CCB85A9-AB62-4F7B-9F14-33702638A600}" destId="{C978F856-6B3D-4DDB-88B1-14097CDA833D}" srcOrd="0" destOrd="0" presId="urn:microsoft.com/office/officeart/2005/8/layout/hList1"/>
    <dgm:cxn modelId="{2AD02652-3CDC-49BD-B4EF-8A853FECB27D}" type="presOf" srcId="{6074ABB9-1D9A-47FE-BF85-28B69CCB7E8E}" destId="{D8D1C7F4-512E-43CB-845D-6AA2B286C4B7}" srcOrd="0" destOrd="0" presId="urn:microsoft.com/office/officeart/2005/8/layout/hList1"/>
    <dgm:cxn modelId="{AA3FF672-E4E5-40FD-A0E5-C18B7FE29785}" type="presOf" srcId="{753E06B8-28AC-4866-AF1F-2B931B1743C1}" destId="{68872C68-CF96-4CC9-8EA5-423BD4C77736}" srcOrd="0" destOrd="0" presId="urn:microsoft.com/office/officeart/2005/8/layout/hList1"/>
    <dgm:cxn modelId="{2A516A7C-7A68-48D4-B834-D2C45D4374F4}" srcId="{0D8B8973-4001-458C-BEB0-C360D4EE1399}" destId="{00D96007-41DD-48D5-969C-76CA303254A4}" srcOrd="2" destOrd="0" parTransId="{648D2673-BEF0-40B4-9A8E-3F68BEC2E4EC}" sibTransId="{33F5D232-2C5E-4661-8597-828B43F173D2}"/>
    <dgm:cxn modelId="{167B5B85-B1CC-4CCA-8852-B571953A820A}" srcId="{1CCB85A9-AB62-4F7B-9F14-33702638A600}" destId="{7711F648-E08E-435F-839F-06CA2DC3C82B}" srcOrd="0" destOrd="0" parTransId="{6AEE6F79-40B7-48D4-B13F-C6B03F80B5FC}" sibTransId="{604FAEEA-F0C9-48A0-88D4-15D56A8BBAE2}"/>
    <dgm:cxn modelId="{7E9BD187-E15D-4286-8072-5E3AA43981A7}" srcId="{0D8B8973-4001-458C-BEB0-C360D4EE1399}" destId="{EDFE7737-20B6-47BF-8977-0F27D37C90A9}" srcOrd="3" destOrd="0" parTransId="{BA822BB3-BC4A-4768-9DCB-7081202EE596}" sibTransId="{EA9BD608-90FB-4A4C-8D27-2008DF27771C}"/>
    <dgm:cxn modelId="{62F78388-337C-4773-AD8B-6F328B096671}" srcId="{0D8B8973-4001-458C-BEB0-C360D4EE1399}" destId="{262A019C-C116-4490-A082-7084DA00D917}" srcOrd="4" destOrd="0" parTransId="{83D9E291-903D-4AF4-AAF7-2182A9989066}" sibTransId="{81AF09E1-57AD-4E25-ABC5-81CD12F91B9E}"/>
    <dgm:cxn modelId="{B11F2895-88A9-451B-86EB-54610FA43D20}" type="presOf" srcId="{7711F648-E08E-435F-839F-06CA2DC3C82B}" destId="{2FDF8B6E-31EE-44F6-BDAC-7DBBA67F2D8D}" srcOrd="0" destOrd="0" presId="urn:microsoft.com/office/officeart/2005/8/layout/hList1"/>
    <dgm:cxn modelId="{2F2E6896-9EA3-4928-81A0-00993319D887}" type="presOf" srcId="{0D8B8973-4001-458C-BEB0-C360D4EE1399}" destId="{DC7461D3-E82C-4EF2-B5A5-755D621AA4D6}" srcOrd="0" destOrd="0" presId="urn:microsoft.com/office/officeart/2005/8/layout/hList1"/>
    <dgm:cxn modelId="{9243D9A0-0230-4E6D-8325-C52A3E5E8661}" type="presOf" srcId="{593140DC-5AF5-4B67-802B-9BC3D8FD27BC}" destId="{E9BA6B19-AB98-4DBA-9371-60BA3E692501}" srcOrd="0" destOrd="0" presId="urn:microsoft.com/office/officeart/2005/8/layout/hList1"/>
    <dgm:cxn modelId="{4FAF8BA7-B8C0-4707-98FC-4A3CE47F67C6}" type="presOf" srcId="{B232F451-965F-49B7-B4A8-76BE446A6E84}" destId="{867B237A-1284-4EB0-9418-2C98D45914A1}" srcOrd="0" destOrd="0" presId="urn:microsoft.com/office/officeart/2005/8/layout/hList1"/>
    <dgm:cxn modelId="{CA8CD5AA-77E3-439B-9DAF-F736E1EC3A8C}" type="presOf" srcId="{F22BCF2A-873F-48A7-BB8A-0D7DC7FEF3CA}" destId="{8727B09A-9976-4007-85C5-1F124D1B9D8D}" srcOrd="0" destOrd="0" presId="urn:microsoft.com/office/officeart/2005/8/layout/hList1"/>
    <dgm:cxn modelId="{95F4AFAC-13F4-487C-A9D0-7BD8450E558C}" srcId="{6074ABB9-1D9A-47FE-BF85-28B69CCB7E8E}" destId="{1CCB85A9-AB62-4F7B-9F14-33702638A600}" srcOrd="2" destOrd="0" parTransId="{E7D1E35D-F04B-4EC9-B963-764AAF748525}" sibTransId="{AC15878E-0839-4B7D-BCF0-B990526CBE69}"/>
    <dgm:cxn modelId="{D8D5F0AC-EDBD-4616-B982-E5FF19C461F6}" srcId="{6074ABB9-1D9A-47FE-BF85-28B69CCB7E8E}" destId="{F22BCF2A-873F-48A7-BB8A-0D7DC7FEF3CA}" srcOrd="1" destOrd="0" parTransId="{25254458-96CA-4CA3-9AA5-74ABBD0C3C4A}" sibTransId="{BB65C938-BBAF-449A-A756-087B76B64200}"/>
    <dgm:cxn modelId="{AC1C7FB3-2B45-410C-A65F-64A5F4FC2115}" srcId="{6074ABB9-1D9A-47FE-BF85-28B69CCB7E8E}" destId="{0D8B8973-4001-458C-BEB0-C360D4EE1399}" srcOrd="3" destOrd="0" parTransId="{D91AEB13-BF13-4B3E-BFA5-8CDA03D69CEF}" sibTransId="{317E978E-FB83-4C4C-ACC4-A0045389E0B9}"/>
    <dgm:cxn modelId="{5A440BB7-3D3D-4A65-A3B8-A951D9B5CFF7}" type="presOf" srcId="{8D105E96-7C45-45BD-8358-0395390FB59B}" destId="{A866C0AD-FBEF-46E7-856A-244C965FDEDB}" srcOrd="0" destOrd="1" presId="urn:microsoft.com/office/officeart/2005/8/layout/hList1"/>
    <dgm:cxn modelId="{800C5BCF-2310-4021-A592-32FE0AD2F60A}" srcId="{753E06B8-28AC-4866-AF1F-2B931B1743C1}" destId="{E5564733-7416-414F-98AA-FA327E7A11A9}" srcOrd="0" destOrd="0" parTransId="{17DBDB48-80DE-494B-966E-C6FA1413C8A9}" sibTransId="{A9773D63-03D3-40B2-9821-E1251BFDF061}"/>
    <dgm:cxn modelId="{08C9F1D0-C405-435F-8E28-8496FD63E997}" type="presOf" srcId="{E5564733-7416-414F-98AA-FA327E7A11A9}" destId="{A866C0AD-FBEF-46E7-856A-244C965FDEDB}" srcOrd="0" destOrd="0" presId="urn:microsoft.com/office/officeart/2005/8/layout/hList1"/>
    <dgm:cxn modelId="{C73C4CDE-4E38-4938-9594-8B5D90E11734}" srcId="{753E06B8-28AC-4866-AF1F-2B931B1743C1}" destId="{8D105E96-7C45-45BD-8358-0395390FB59B}" srcOrd="1" destOrd="0" parTransId="{1BB84EDB-49C5-43E7-A02A-0F9866BFA945}" sibTransId="{862C772C-00CA-4244-9686-6181D2704C8D}"/>
    <dgm:cxn modelId="{65B849E3-8CEA-4224-93AA-EA0016E33E52}" srcId="{753E06B8-28AC-4866-AF1F-2B931B1743C1}" destId="{90165D85-23FE-4EB6-A871-3F3FF6D9CDB6}" srcOrd="3" destOrd="0" parTransId="{0411CD44-3431-4B8C-8D79-0AC49C2C6A0D}" sibTransId="{067391C2-0E79-462E-AA6F-D6D722BACDDC}"/>
    <dgm:cxn modelId="{76E967E7-E0D9-48A6-A4C2-09CCFDE217C0}" type="presOf" srcId="{262A019C-C116-4490-A082-7084DA00D917}" destId="{E9BA6B19-AB98-4DBA-9371-60BA3E692501}" srcOrd="0" destOrd="4" presId="urn:microsoft.com/office/officeart/2005/8/layout/hList1"/>
    <dgm:cxn modelId="{E5360FEE-8B84-4855-B598-1E7EA8DD225C}" type="presOf" srcId="{5547C9C8-E7E6-484D-8F9A-DFEBD246F6C5}" destId="{A866C0AD-FBEF-46E7-856A-244C965FDEDB}" srcOrd="0" destOrd="2" presId="urn:microsoft.com/office/officeart/2005/8/layout/hList1"/>
    <dgm:cxn modelId="{C8D5C3F9-3045-4818-8683-32C0CF246C65}" srcId="{0D8B8973-4001-458C-BEB0-C360D4EE1399}" destId="{CB66929F-8CBB-4C9F-8A5D-F1954694B0C9}" srcOrd="1" destOrd="0" parTransId="{A3D7B23D-3D1F-4C9B-BA12-434C2C425735}" sibTransId="{DB93BD6B-D0BD-4558-99B5-B6DD569CDA25}"/>
    <dgm:cxn modelId="{23A64BFD-E62D-4EAA-916E-0168537A22C1}" srcId="{753E06B8-28AC-4866-AF1F-2B931B1743C1}" destId="{5547C9C8-E7E6-484D-8F9A-DFEBD246F6C5}" srcOrd="2" destOrd="0" parTransId="{1E44D081-3FC7-418F-B6A9-93580A9A0947}" sibTransId="{C3C8812B-924D-4AEC-93F7-1033E7F4F06F}"/>
    <dgm:cxn modelId="{202B3AF4-84D5-415B-A065-85C566B8CB5E}" type="presParOf" srcId="{D8D1C7F4-512E-43CB-845D-6AA2B286C4B7}" destId="{97D65E8B-C8D9-4D84-83CD-869FBC119F7A}" srcOrd="0" destOrd="0" presId="urn:microsoft.com/office/officeart/2005/8/layout/hList1"/>
    <dgm:cxn modelId="{FE1E7A7A-E0BB-4655-94E8-DEB2CE655301}" type="presParOf" srcId="{97D65E8B-C8D9-4D84-83CD-869FBC119F7A}" destId="{68872C68-CF96-4CC9-8EA5-423BD4C77736}" srcOrd="0" destOrd="0" presId="urn:microsoft.com/office/officeart/2005/8/layout/hList1"/>
    <dgm:cxn modelId="{9BD3AB8C-DA33-45FC-9E07-7A6D89D40FAB}" type="presParOf" srcId="{97D65E8B-C8D9-4D84-83CD-869FBC119F7A}" destId="{A866C0AD-FBEF-46E7-856A-244C965FDEDB}" srcOrd="1" destOrd="0" presId="urn:microsoft.com/office/officeart/2005/8/layout/hList1"/>
    <dgm:cxn modelId="{ED9AF530-7BAE-496C-B3A6-79F78D21B0A5}" type="presParOf" srcId="{D8D1C7F4-512E-43CB-845D-6AA2B286C4B7}" destId="{3D5BDBB0-74B9-4F3E-B211-51F72AF9BE17}" srcOrd="1" destOrd="0" presId="urn:microsoft.com/office/officeart/2005/8/layout/hList1"/>
    <dgm:cxn modelId="{28ADBE64-6A12-4B14-BB2A-05BE6CD095FE}" type="presParOf" srcId="{D8D1C7F4-512E-43CB-845D-6AA2B286C4B7}" destId="{A15A0A31-FD47-481C-A750-F63FBFA5EEDD}" srcOrd="2" destOrd="0" presId="urn:microsoft.com/office/officeart/2005/8/layout/hList1"/>
    <dgm:cxn modelId="{709F12E5-00E0-48A0-B778-3616A29C991B}" type="presParOf" srcId="{A15A0A31-FD47-481C-A750-F63FBFA5EEDD}" destId="{8727B09A-9976-4007-85C5-1F124D1B9D8D}" srcOrd="0" destOrd="0" presId="urn:microsoft.com/office/officeart/2005/8/layout/hList1"/>
    <dgm:cxn modelId="{44DB2BBB-2329-4637-9B5D-57EB7493E581}" type="presParOf" srcId="{A15A0A31-FD47-481C-A750-F63FBFA5EEDD}" destId="{867B237A-1284-4EB0-9418-2C98D45914A1}" srcOrd="1" destOrd="0" presId="urn:microsoft.com/office/officeart/2005/8/layout/hList1"/>
    <dgm:cxn modelId="{9D6B674D-6572-463E-ABB3-920834A2A188}" type="presParOf" srcId="{D8D1C7F4-512E-43CB-845D-6AA2B286C4B7}" destId="{AF203C95-E550-4E0B-8B5A-472918878A1D}" srcOrd="3" destOrd="0" presId="urn:microsoft.com/office/officeart/2005/8/layout/hList1"/>
    <dgm:cxn modelId="{AA9AC906-6B63-4349-92D3-75A8392FDA4A}" type="presParOf" srcId="{D8D1C7F4-512E-43CB-845D-6AA2B286C4B7}" destId="{A1AADF58-456D-42C2-99E9-9629D159CB1B}" srcOrd="4" destOrd="0" presId="urn:microsoft.com/office/officeart/2005/8/layout/hList1"/>
    <dgm:cxn modelId="{59DB3D38-0576-45F5-BB5A-EBB1FAD6F403}" type="presParOf" srcId="{A1AADF58-456D-42C2-99E9-9629D159CB1B}" destId="{C978F856-6B3D-4DDB-88B1-14097CDA833D}" srcOrd="0" destOrd="0" presId="urn:microsoft.com/office/officeart/2005/8/layout/hList1"/>
    <dgm:cxn modelId="{6D9C3AE5-0D50-4748-95CD-0E7F2899D050}" type="presParOf" srcId="{A1AADF58-456D-42C2-99E9-9629D159CB1B}" destId="{2FDF8B6E-31EE-44F6-BDAC-7DBBA67F2D8D}" srcOrd="1" destOrd="0" presId="urn:microsoft.com/office/officeart/2005/8/layout/hList1"/>
    <dgm:cxn modelId="{2D6F67F7-7222-4F67-9075-9BD57D7F200A}" type="presParOf" srcId="{D8D1C7F4-512E-43CB-845D-6AA2B286C4B7}" destId="{9DB0D121-BC1B-4006-89A7-7F1E12DE586D}" srcOrd="5" destOrd="0" presId="urn:microsoft.com/office/officeart/2005/8/layout/hList1"/>
    <dgm:cxn modelId="{EBA68ADA-4269-4125-9FBD-039F716AB1D3}" type="presParOf" srcId="{D8D1C7F4-512E-43CB-845D-6AA2B286C4B7}" destId="{FCB4BC8F-0B51-4285-A767-8283AA954BF7}" srcOrd="6" destOrd="0" presId="urn:microsoft.com/office/officeart/2005/8/layout/hList1"/>
    <dgm:cxn modelId="{9FEB1EFD-34C7-4342-B984-A245BEC581C3}" type="presParOf" srcId="{FCB4BC8F-0B51-4285-A767-8283AA954BF7}" destId="{DC7461D3-E82C-4EF2-B5A5-755D621AA4D6}" srcOrd="0" destOrd="0" presId="urn:microsoft.com/office/officeart/2005/8/layout/hList1"/>
    <dgm:cxn modelId="{DD46E5A7-8A07-475A-8DD1-91A8DD0FA5F5}" type="presParOf" srcId="{FCB4BC8F-0B51-4285-A767-8283AA954BF7}" destId="{E9BA6B19-AB98-4DBA-9371-60BA3E69250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F0E7DC-E502-404E-A5FC-A6E30D18CC1C}">
      <dsp:nvSpPr>
        <dsp:cNvPr id="0" name=""/>
        <dsp:cNvSpPr/>
      </dsp:nvSpPr>
      <dsp:spPr>
        <a:xfrm>
          <a:off x="0" y="316954"/>
          <a:ext cx="10724938" cy="22491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2374" tIns="354076" rIns="832374" bIns="120904" numCol="1" spcCol="1270" anchor="t" anchorCtr="0">
          <a:noAutofit/>
        </a:bodyPr>
        <a:lstStyle/>
        <a:p>
          <a:pPr marL="171450" lvl="1" indent="-171450" algn="l" defTabSz="755650">
            <a:lnSpc>
              <a:spcPct val="90000"/>
            </a:lnSpc>
            <a:spcBef>
              <a:spcPct val="0"/>
            </a:spcBef>
            <a:spcAft>
              <a:spcPct val="15000"/>
            </a:spcAft>
            <a:buChar char="•"/>
          </a:pPr>
          <a:r>
            <a:rPr lang="de-DE" sz="1700" kern="1200" dirty="0"/>
            <a:t>Manage infrastructure similar to software</a:t>
          </a:r>
        </a:p>
        <a:p>
          <a:pPr marL="342900" lvl="2" indent="-171450" algn="l" defTabSz="755650">
            <a:lnSpc>
              <a:spcPct val="90000"/>
            </a:lnSpc>
            <a:spcBef>
              <a:spcPct val="0"/>
            </a:spcBef>
            <a:spcAft>
              <a:spcPct val="15000"/>
            </a:spcAft>
            <a:buChar char="•"/>
          </a:pPr>
          <a:r>
            <a:rPr lang="de-DE" sz="1700" kern="1200" dirty="0"/>
            <a:t>Infrastructure written as machine-readable definition files</a:t>
          </a:r>
        </a:p>
        <a:p>
          <a:pPr marL="342900" lvl="2" indent="-171450" algn="l" defTabSz="755650">
            <a:lnSpc>
              <a:spcPct val="90000"/>
            </a:lnSpc>
            <a:spcBef>
              <a:spcPct val="0"/>
            </a:spcBef>
            <a:spcAft>
              <a:spcPct val="15000"/>
            </a:spcAft>
            <a:buChar char="•"/>
          </a:pPr>
          <a:r>
            <a:rPr lang="de-DE" sz="1700" kern="1200" dirty="0"/>
            <a:t>Only a code artifact that is taken care</a:t>
          </a:r>
        </a:p>
        <a:p>
          <a:pPr marL="342900" lvl="2" indent="-171450" algn="l" defTabSz="755650">
            <a:lnSpc>
              <a:spcPct val="90000"/>
            </a:lnSpc>
            <a:spcBef>
              <a:spcPct val="0"/>
            </a:spcBef>
            <a:spcAft>
              <a:spcPct val="15000"/>
            </a:spcAft>
            <a:buChar char="•"/>
          </a:pPr>
          <a:r>
            <a:rPr lang="de-DE" sz="1700" kern="1200" dirty="0"/>
            <a:t>Part of Git Repo – enabling all its benefits, like versioning of infrastructure</a:t>
          </a:r>
        </a:p>
        <a:p>
          <a:pPr marL="171450" lvl="1" indent="-171450" algn="l" defTabSz="755650">
            <a:lnSpc>
              <a:spcPct val="90000"/>
            </a:lnSpc>
            <a:spcBef>
              <a:spcPct val="0"/>
            </a:spcBef>
            <a:spcAft>
              <a:spcPct val="15000"/>
            </a:spcAft>
            <a:buChar char="•"/>
          </a:pPr>
          <a:r>
            <a:rPr lang="de-DE" sz="1700" kern="1200" dirty="0"/>
            <a:t>Repeatable deployment for multiple stages (dev, qa, prod) and extensions (bugfixes etc.)</a:t>
          </a:r>
        </a:p>
        <a:p>
          <a:pPr marL="171450" lvl="1" indent="-171450" algn="l" defTabSz="755650">
            <a:lnSpc>
              <a:spcPct val="90000"/>
            </a:lnSpc>
            <a:spcBef>
              <a:spcPct val="0"/>
            </a:spcBef>
            <a:spcAft>
              <a:spcPct val="15000"/>
            </a:spcAft>
            <a:buChar char="•"/>
          </a:pPr>
          <a:r>
            <a:rPr lang="de-DE" sz="1700" kern="1200" dirty="0"/>
            <a:t>Applying full software engineering practices to manage changes in a safe way</a:t>
          </a:r>
        </a:p>
      </dsp:txBody>
      <dsp:txXfrm>
        <a:off x="0" y="316954"/>
        <a:ext cx="10724938" cy="2249100"/>
      </dsp:txXfrm>
    </dsp:sp>
    <dsp:sp modelId="{4F167934-13C9-4EE4-A40C-E34B223D2D11}">
      <dsp:nvSpPr>
        <dsp:cNvPr id="0" name=""/>
        <dsp:cNvSpPr/>
      </dsp:nvSpPr>
      <dsp:spPr>
        <a:xfrm>
          <a:off x="536246" y="66034"/>
          <a:ext cx="7507456" cy="5018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3764" tIns="0" rIns="283764" bIns="0" numCol="1" spcCol="1270" anchor="ctr" anchorCtr="0">
          <a:noAutofit/>
        </a:bodyPr>
        <a:lstStyle/>
        <a:p>
          <a:pPr marL="0" lvl="0" indent="0" algn="l" defTabSz="755650">
            <a:lnSpc>
              <a:spcPct val="90000"/>
            </a:lnSpc>
            <a:spcBef>
              <a:spcPct val="0"/>
            </a:spcBef>
            <a:spcAft>
              <a:spcPct val="35000"/>
            </a:spcAft>
            <a:buNone/>
          </a:pPr>
          <a:r>
            <a:rPr lang="de-DE" sz="1700" kern="1200" dirty="0"/>
            <a:t>What it is</a:t>
          </a:r>
        </a:p>
      </dsp:txBody>
      <dsp:txXfrm>
        <a:off x="560744" y="90532"/>
        <a:ext cx="7458460" cy="452844"/>
      </dsp:txXfrm>
    </dsp:sp>
    <dsp:sp modelId="{88454186-107D-4CCB-BD0D-A255CFCC9C61}">
      <dsp:nvSpPr>
        <dsp:cNvPr id="0" name=""/>
        <dsp:cNvSpPr/>
      </dsp:nvSpPr>
      <dsp:spPr>
        <a:xfrm>
          <a:off x="0" y="2871287"/>
          <a:ext cx="10724938" cy="219555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2374" tIns="354076" rIns="832374" bIns="120904" numCol="1" spcCol="1270" anchor="t" anchorCtr="0">
          <a:noAutofit/>
        </a:bodyPr>
        <a:lstStyle/>
        <a:p>
          <a:pPr marL="171450" lvl="1" indent="-171450" algn="l" defTabSz="755650">
            <a:lnSpc>
              <a:spcPct val="90000"/>
            </a:lnSpc>
            <a:spcBef>
              <a:spcPct val="0"/>
            </a:spcBef>
            <a:spcAft>
              <a:spcPct val="15000"/>
            </a:spcAft>
            <a:buChar char="•"/>
          </a:pPr>
          <a:r>
            <a:rPr lang="de-DE" sz="1700" kern="1200" dirty="0"/>
            <a:t>Solves the environment drift problem</a:t>
          </a:r>
        </a:p>
        <a:p>
          <a:pPr marL="171450" lvl="1" indent="-171450" algn="l" defTabSz="755650">
            <a:lnSpc>
              <a:spcPct val="90000"/>
            </a:lnSpc>
            <a:spcBef>
              <a:spcPct val="0"/>
            </a:spcBef>
            <a:spcAft>
              <a:spcPct val="15000"/>
            </a:spcAft>
            <a:buChar char="•"/>
          </a:pPr>
          <a:r>
            <a:rPr lang="en-US" sz="1700" kern="1200" dirty="0"/>
            <a:t>Infrastructure as Code makes DevOps possible since it lays the foundation for common practices such as version control, code review, continuous integration and automated testing.</a:t>
          </a:r>
          <a:endParaRPr lang="de-DE" sz="1700" kern="1200" dirty="0"/>
        </a:p>
        <a:p>
          <a:pPr marL="171450" lvl="1" indent="-171450" algn="l" defTabSz="755650">
            <a:lnSpc>
              <a:spcPct val="90000"/>
            </a:lnSpc>
            <a:spcBef>
              <a:spcPct val="0"/>
            </a:spcBef>
            <a:spcAft>
              <a:spcPct val="15000"/>
            </a:spcAft>
            <a:buChar char="•"/>
          </a:pPr>
          <a:r>
            <a:rPr lang="en-US" sz="1700" kern="1200"/>
            <a:t>DevOps teams can work together with a unified set of practices and tools to deliver applications and their supporting infrastructure rapidly, reliably, and at scale</a:t>
          </a:r>
          <a:endParaRPr lang="de-DE" sz="1700" kern="1200"/>
        </a:p>
        <a:p>
          <a:pPr marL="171450" lvl="1" indent="-171450" algn="l" defTabSz="755650">
            <a:lnSpc>
              <a:spcPct val="90000"/>
            </a:lnSpc>
            <a:spcBef>
              <a:spcPct val="0"/>
            </a:spcBef>
            <a:spcAft>
              <a:spcPct val="15000"/>
            </a:spcAft>
            <a:buChar char="•"/>
          </a:pPr>
          <a:endParaRPr lang="de-DE" sz="1700" kern="1200" dirty="0"/>
        </a:p>
      </dsp:txBody>
      <dsp:txXfrm>
        <a:off x="0" y="2871287"/>
        <a:ext cx="10724938" cy="2195550"/>
      </dsp:txXfrm>
    </dsp:sp>
    <dsp:sp modelId="{62C19B9F-BDA1-4112-80B9-AEE1294B446C}">
      <dsp:nvSpPr>
        <dsp:cNvPr id="0" name=""/>
        <dsp:cNvSpPr/>
      </dsp:nvSpPr>
      <dsp:spPr>
        <a:xfrm>
          <a:off x="536246" y="2657854"/>
          <a:ext cx="7507456" cy="5018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3764" tIns="0" rIns="283764" bIns="0" numCol="1" spcCol="1270" anchor="ctr" anchorCtr="0">
          <a:noAutofit/>
        </a:bodyPr>
        <a:lstStyle/>
        <a:p>
          <a:pPr marL="0" lvl="0" indent="0" algn="l" defTabSz="755650">
            <a:lnSpc>
              <a:spcPct val="90000"/>
            </a:lnSpc>
            <a:spcBef>
              <a:spcPct val="0"/>
            </a:spcBef>
            <a:spcAft>
              <a:spcPct val="35000"/>
            </a:spcAft>
            <a:buNone/>
          </a:pPr>
          <a:r>
            <a:rPr lang="de-DE" sz="1700" kern="1200" dirty="0"/>
            <a:t>Why it matters</a:t>
          </a:r>
        </a:p>
      </dsp:txBody>
      <dsp:txXfrm>
        <a:off x="560744" y="2682352"/>
        <a:ext cx="7458460"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C09A9E-D07D-48D9-8544-F22FA820B0E9}">
      <dsp:nvSpPr>
        <dsp:cNvPr id="0" name=""/>
        <dsp:cNvSpPr/>
      </dsp:nvSpPr>
      <dsp:spPr>
        <a:xfrm>
          <a:off x="2513" y="0"/>
          <a:ext cx="2417591" cy="429577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AU" sz="3400" kern="1200" dirty="0"/>
            <a:t>Imperative</a:t>
          </a:r>
        </a:p>
      </dsp:txBody>
      <dsp:txXfrm>
        <a:off x="2513" y="0"/>
        <a:ext cx="2417591" cy="1288731"/>
      </dsp:txXfrm>
    </dsp:sp>
    <dsp:sp modelId="{0D2C0C86-FFA4-45C0-8A60-07859652D0FF}">
      <dsp:nvSpPr>
        <dsp:cNvPr id="0" name=""/>
        <dsp:cNvSpPr/>
      </dsp:nvSpPr>
      <dsp:spPr>
        <a:xfrm>
          <a:off x="244272" y="1289098"/>
          <a:ext cx="1934072" cy="84394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AU" sz="1200" kern="1200" dirty="0"/>
            <a:t>Describe </a:t>
          </a:r>
          <a:r>
            <a:rPr lang="en-AU" sz="1200" b="1" kern="1200" dirty="0"/>
            <a:t>Instruction</a:t>
          </a:r>
        </a:p>
      </dsp:txBody>
      <dsp:txXfrm>
        <a:off x="268990" y="1313816"/>
        <a:ext cx="1884636" cy="794511"/>
      </dsp:txXfrm>
    </dsp:sp>
    <dsp:sp modelId="{2D2974EA-C558-4F18-910D-61054D863097}">
      <dsp:nvSpPr>
        <dsp:cNvPr id="0" name=""/>
        <dsp:cNvSpPr/>
      </dsp:nvSpPr>
      <dsp:spPr>
        <a:xfrm>
          <a:off x="244272" y="2262884"/>
          <a:ext cx="1934072" cy="84394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AU" sz="1200" kern="1200" dirty="0"/>
            <a:t>Tell the system </a:t>
          </a:r>
          <a:r>
            <a:rPr lang="en-AU" sz="1200" b="1" kern="1200" dirty="0"/>
            <a:t>HOW </a:t>
          </a:r>
          <a:r>
            <a:rPr lang="en-AU" sz="1200" b="0" kern="1200" dirty="0"/>
            <a:t>to do something – every step of the way</a:t>
          </a:r>
          <a:endParaRPr lang="en-AU" sz="1200" kern="1200" dirty="0"/>
        </a:p>
      </dsp:txBody>
      <dsp:txXfrm>
        <a:off x="268990" y="2287602"/>
        <a:ext cx="1884636" cy="794511"/>
      </dsp:txXfrm>
    </dsp:sp>
    <dsp:sp modelId="{18BB14B2-6F94-4E6C-9C97-246FD7D641EC}">
      <dsp:nvSpPr>
        <dsp:cNvPr id="0" name=""/>
        <dsp:cNvSpPr/>
      </dsp:nvSpPr>
      <dsp:spPr>
        <a:xfrm>
          <a:off x="244272" y="3236669"/>
          <a:ext cx="1934072" cy="84394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AU" sz="1200" kern="1200" dirty="0"/>
            <a:t>Example: Azure CLI, Azure PowerShell</a:t>
          </a:r>
        </a:p>
      </dsp:txBody>
      <dsp:txXfrm>
        <a:off x="268990" y="3261387"/>
        <a:ext cx="1884636" cy="794511"/>
      </dsp:txXfrm>
    </dsp:sp>
    <dsp:sp modelId="{DAA577F0-C1E7-4ACF-9A41-42E593EDE2A8}">
      <dsp:nvSpPr>
        <dsp:cNvPr id="0" name=""/>
        <dsp:cNvSpPr/>
      </dsp:nvSpPr>
      <dsp:spPr>
        <a:xfrm>
          <a:off x="2601423" y="0"/>
          <a:ext cx="2417591" cy="429577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AU" sz="3400" kern="1200" dirty="0"/>
            <a:t>Declarative</a:t>
          </a:r>
        </a:p>
      </dsp:txBody>
      <dsp:txXfrm>
        <a:off x="2601423" y="0"/>
        <a:ext cx="2417591" cy="1288731"/>
      </dsp:txXfrm>
    </dsp:sp>
    <dsp:sp modelId="{F1A6F7B3-BB66-4F72-9062-186A18922A22}">
      <dsp:nvSpPr>
        <dsp:cNvPr id="0" name=""/>
        <dsp:cNvSpPr/>
      </dsp:nvSpPr>
      <dsp:spPr>
        <a:xfrm>
          <a:off x="2843182" y="1289098"/>
          <a:ext cx="1934072" cy="84394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AU" sz="1200" b="0" kern="1200" dirty="0"/>
            <a:t>Describe the </a:t>
          </a:r>
          <a:r>
            <a:rPr lang="en-AU" sz="1200" b="1" kern="1200" dirty="0"/>
            <a:t>Outcome</a:t>
          </a:r>
        </a:p>
      </dsp:txBody>
      <dsp:txXfrm>
        <a:off x="2867900" y="1313816"/>
        <a:ext cx="1884636" cy="794511"/>
      </dsp:txXfrm>
    </dsp:sp>
    <dsp:sp modelId="{224D057B-ED1D-4F1A-A2CF-1B4147F1BAAB}">
      <dsp:nvSpPr>
        <dsp:cNvPr id="0" name=""/>
        <dsp:cNvSpPr/>
      </dsp:nvSpPr>
      <dsp:spPr>
        <a:xfrm>
          <a:off x="2843182" y="2262884"/>
          <a:ext cx="1934072" cy="84394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AU" sz="1200" kern="1200" dirty="0"/>
            <a:t>Tell the system </a:t>
          </a:r>
          <a:r>
            <a:rPr lang="en-AU" sz="1200" b="1" kern="1200" dirty="0"/>
            <a:t>WHAT </a:t>
          </a:r>
          <a:r>
            <a:rPr lang="en-AU" sz="1200" b="0" kern="1200" dirty="0"/>
            <a:t>you expect to be the final state, and let the system figure out HOW</a:t>
          </a:r>
        </a:p>
      </dsp:txBody>
      <dsp:txXfrm>
        <a:off x="2867900" y="2287602"/>
        <a:ext cx="1884636" cy="794511"/>
      </dsp:txXfrm>
    </dsp:sp>
    <dsp:sp modelId="{D0F67F7B-D92F-44FA-9B32-315A7DB64A73}">
      <dsp:nvSpPr>
        <dsp:cNvPr id="0" name=""/>
        <dsp:cNvSpPr/>
      </dsp:nvSpPr>
      <dsp:spPr>
        <a:xfrm>
          <a:off x="2843182" y="3236669"/>
          <a:ext cx="1934072" cy="84394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AU" sz="1200" kern="1200" dirty="0"/>
            <a:t>Examples: Bicep, ARM, Terraform</a:t>
          </a:r>
        </a:p>
      </dsp:txBody>
      <dsp:txXfrm>
        <a:off x="2867900" y="3261387"/>
        <a:ext cx="1884636" cy="7945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C09A9E-D07D-48D9-8544-F22FA820B0E9}">
      <dsp:nvSpPr>
        <dsp:cNvPr id="0" name=""/>
        <dsp:cNvSpPr/>
      </dsp:nvSpPr>
      <dsp:spPr>
        <a:xfrm>
          <a:off x="4084" y="0"/>
          <a:ext cx="3929402" cy="203948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AU" sz="2600" kern="1200" dirty="0"/>
            <a:t>IT IS</a:t>
          </a:r>
        </a:p>
      </dsp:txBody>
      <dsp:txXfrm>
        <a:off x="4084" y="0"/>
        <a:ext cx="3929402" cy="611844"/>
      </dsp:txXfrm>
    </dsp:sp>
    <dsp:sp modelId="{1587AD01-15F1-4839-A016-13FD82E16ADD}">
      <dsp:nvSpPr>
        <dsp:cNvPr id="0" name=""/>
        <dsp:cNvSpPr/>
      </dsp:nvSpPr>
      <dsp:spPr>
        <a:xfrm>
          <a:off x="397025" y="612230"/>
          <a:ext cx="3143522" cy="23593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7145" rIns="22860" bIns="17145" numCol="1" spcCol="1270" anchor="ctr" anchorCtr="0">
          <a:noAutofit/>
        </a:bodyPr>
        <a:lstStyle/>
        <a:p>
          <a:pPr marL="0" lvl="0" indent="0" algn="ctr" defTabSz="400050">
            <a:lnSpc>
              <a:spcPct val="90000"/>
            </a:lnSpc>
            <a:spcBef>
              <a:spcPct val="0"/>
            </a:spcBef>
            <a:spcAft>
              <a:spcPct val="35000"/>
            </a:spcAft>
            <a:buNone/>
          </a:pPr>
          <a:r>
            <a:rPr lang="en-US" sz="900" kern="1200" dirty="0"/>
            <a:t>open-source tool developed by Hashicorp</a:t>
          </a:r>
          <a:endParaRPr lang="en-AU" sz="900" b="1" kern="1200" dirty="0"/>
        </a:p>
      </dsp:txBody>
      <dsp:txXfrm>
        <a:off x="403935" y="619140"/>
        <a:ext cx="3129702" cy="222119"/>
      </dsp:txXfrm>
    </dsp:sp>
    <dsp:sp modelId="{0D2C0C86-FFA4-45C0-8A60-07859652D0FF}">
      <dsp:nvSpPr>
        <dsp:cNvPr id="0" name=""/>
        <dsp:cNvSpPr/>
      </dsp:nvSpPr>
      <dsp:spPr>
        <a:xfrm>
          <a:off x="397025" y="884468"/>
          <a:ext cx="3143522" cy="23593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7145" rIns="22860" bIns="17145" numCol="1" spcCol="1270" anchor="ctr" anchorCtr="0">
          <a:noAutofit/>
        </a:bodyPr>
        <a:lstStyle/>
        <a:p>
          <a:pPr marL="0" lvl="0" indent="0" algn="ctr" defTabSz="400050">
            <a:lnSpc>
              <a:spcPct val="90000"/>
            </a:lnSpc>
            <a:spcBef>
              <a:spcPct val="0"/>
            </a:spcBef>
            <a:spcAft>
              <a:spcPct val="35000"/>
            </a:spcAft>
            <a:buNone/>
          </a:pPr>
          <a:r>
            <a:rPr lang="en-AU" sz="900" kern="1200" dirty="0">
              <a:latin typeface="Segoe UI Semilight"/>
              <a:cs typeface="Segoe UI Semilight"/>
            </a:rPr>
            <a:t>Abstraction layer over common cloud provisioning languages</a:t>
          </a:r>
          <a:endParaRPr lang="en-AU" sz="900" b="1" kern="1200" dirty="0"/>
        </a:p>
      </dsp:txBody>
      <dsp:txXfrm>
        <a:off x="403935" y="891378"/>
        <a:ext cx="3129702" cy="222119"/>
      </dsp:txXfrm>
    </dsp:sp>
    <dsp:sp modelId="{2D2974EA-C558-4F18-910D-61054D863097}">
      <dsp:nvSpPr>
        <dsp:cNvPr id="0" name=""/>
        <dsp:cNvSpPr/>
      </dsp:nvSpPr>
      <dsp:spPr>
        <a:xfrm>
          <a:off x="397025" y="1156705"/>
          <a:ext cx="3143522" cy="23593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7145" rIns="22860" bIns="17145" numCol="1" spcCol="1270" anchor="ctr" anchorCtr="0">
          <a:noAutofit/>
        </a:bodyPr>
        <a:lstStyle/>
        <a:p>
          <a:pPr marL="0" lvl="0" indent="0" algn="ctr" defTabSz="400050">
            <a:lnSpc>
              <a:spcPct val="90000"/>
            </a:lnSpc>
            <a:spcBef>
              <a:spcPct val="0"/>
            </a:spcBef>
            <a:spcAft>
              <a:spcPct val="35000"/>
            </a:spcAft>
            <a:buNone/>
          </a:pPr>
          <a:r>
            <a:rPr lang="en-AU" sz="900" kern="1200" dirty="0"/>
            <a:t>Declarative Language</a:t>
          </a:r>
        </a:p>
      </dsp:txBody>
      <dsp:txXfrm>
        <a:off x="403935" y="1163615"/>
        <a:ext cx="3129702" cy="222119"/>
      </dsp:txXfrm>
    </dsp:sp>
    <dsp:sp modelId="{18BB14B2-6F94-4E6C-9C97-246FD7D641EC}">
      <dsp:nvSpPr>
        <dsp:cNvPr id="0" name=""/>
        <dsp:cNvSpPr/>
      </dsp:nvSpPr>
      <dsp:spPr>
        <a:xfrm>
          <a:off x="397025" y="1428943"/>
          <a:ext cx="3143522" cy="23593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7145" rIns="22860" bIns="17145" numCol="1" spcCol="1270" anchor="ctr" anchorCtr="0">
          <a:noAutofit/>
        </a:bodyPr>
        <a:lstStyle/>
        <a:p>
          <a:pPr marL="0" lvl="0" indent="0" algn="ctr" defTabSz="400050">
            <a:lnSpc>
              <a:spcPct val="90000"/>
            </a:lnSpc>
            <a:spcBef>
              <a:spcPct val="0"/>
            </a:spcBef>
            <a:spcAft>
              <a:spcPct val="35000"/>
            </a:spcAft>
            <a:buNone/>
          </a:pPr>
          <a:r>
            <a:rPr lang="en-AU" sz="900" b="0" i="0" kern="1200" dirty="0"/>
            <a:t>Infrastructure as code tool</a:t>
          </a:r>
          <a:endParaRPr lang="en-AU" sz="900" kern="1200" dirty="0"/>
        </a:p>
      </dsp:txBody>
      <dsp:txXfrm>
        <a:off x="403935" y="1435853"/>
        <a:ext cx="3129702" cy="222119"/>
      </dsp:txXfrm>
    </dsp:sp>
    <dsp:sp modelId="{EA1EC3C7-375A-4B58-AEF9-DDD7A2437056}">
      <dsp:nvSpPr>
        <dsp:cNvPr id="0" name=""/>
        <dsp:cNvSpPr/>
      </dsp:nvSpPr>
      <dsp:spPr>
        <a:xfrm>
          <a:off x="397025" y="1701181"/>
          <a:ext cx="3143522" cy="23593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7145" rIns="22860" bIns="17145" numCol="1" spcCol="1270" anchor="ctr" anchorCtr="0">
          <a:noAutofit/>
        </a:bodyPr>
        <a:lstStyle/>
        <a:p>
          <a:pPr marL="0" lvl="0" indent="0" algn="ctr" defTabSz="400050">
            <a:lnSpc>
              <a:spcPct val="90000"/>
            </a:lnSpc>
            <a:spcBef>
              <a:spcPct val="0"/>
            </a:spcBef>
            <a:spcAft>
              <a:spcPct val="35000"/>
            </a:spcAft>
            <a:buNone/>
          </a:pPr>
          <a:r>
            <a:rPr lang="en-AU" sz="900" b="0" i="0" kern="1200" dirty="0"/>
            <a:t>Can manage infrastructure on multiple cloud platforms</a:t>
          </a:r>
          <a:endParaRPr lang="en-AU" sz="900" kern="1200" dirty="0"/>
        </a:p>
      </dsp:txBody>
      <dsp:txXfrm>
        <a:off x="403935" y="1708091"/>
        <a:ext cx="3129702" cy="222119"/>
      </dsp:txXfrm>
    </dsp:sp>
    <dsp:sp modelId="{DAA577F0-C1E7-4ACF-9A41-42E593EDE2A8}">
      <dsp:nvSpPr>
        <dsp:cNvPr id="0" name=""/>
        <dsp:cNvSpPr/>
      </dsp:nvSpPr>
      <dsp:spPr>
        <a:xfrm>
          <a:off x="4228192" y="0"/>
          <a:ext cx="3929402" cy="203948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AU" sz="2600" kern="1200" dirty="0"/>
            <a:t>IT IS NOT</a:t>
          </a:r>
        </a:p>
      </dsp:txBody>
      <dsp:txXfrm>
        <a:off x="4228192" y="0"/>
        <a:ext cx="3929402" cy="611844"/>
      </dsp:txXfrm>
    </dsp:sp>
    <dsp:sp modelId="{F1A6F7B3-BB66-4F72-9062-186A18922A22}">
      <dsp:nvSpPr>
        <dsp:cNvPr id="0" name=""/>
        <dsp:cNvSpPr/>
      </dsp:nvSpPr>
      <dsp:spPr>
        <a:xfrm>
          <a:off x="4621132" y="612441"/>
          <a:ext cx="3143522" cy="61493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7145" rIns="22860" bIns="17145" numCol="1" spcCol="1270" anchor="ctr" anchorCtr="0">
          <a:noAutofit/>
        </a:bodyPr>
        <a:lstStyle/>
        <a:p>
          <a:pPr marL="0" lvl="0" indent="0" algn="ctr" defTabSz="400050">
            <a:lnSpc>
              <a:spcPct val="90000"/>
            </a:lnSpc>
            <a:spcBef>
              <a:spcPct val="0"/>
            </a:spcBef>
            <a:spcAft>
              <a:spcPct val="35000"/>
            </a:spcAft>
            <a:buNone/>
          </a:pPr>
          <a:r>
            <a:rPr lang="en-AU" sz="900" b="0" kern="1200" dirty="0"/>
            <a:t>Write once, deploy anywhere</a:t>
          </a:r>
          <a:endParaRPr lang="en-AU" sz="900" b="1" kern="1200" dirty="0"/>
        </a:p>
      </dsp:txBody>
      <dsp:txXfrm>
        <a:off x="4639143" y="630452"/>
        <a:ext cx="3107500" cy="578909"/>
      </dsp:txXfrm>
    </dsp:sp>
    <dsp:sp modelId="{C52E18F8-0085-47D9-9424-9768CF29949A}">
      <dsp:nvSpPr>
        <dsp:cNvPr id="0" name=""/>
        <dsp:cNvSpPr/>
      </dsp:nvSpPr>
      <dsp:spPr>
        <a:xfrm>
          <a:off x="4621132" y="1321978"/>
          <a:ext cx="3143522" cy="61493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7145" rIns="22860" bIns="17145" numCol="1" spcCol="1270" anchor="ctr" anchorCtr="0">
          <a:noAutofit/>
        </a:bodyPr>
        <a:lstStyle/>
        <a:p>
          <a:pPr marL="0" lvl="0" indent="0" algn="ctr" defTabSz="400050">
            <a:lnSpc>
              <a:spcPct val="90000"/>
            </a:lnSpc>
            <a:spcBef>
              <a:spcPct val="0"/>
            </a:spcBef>
            <a:spcAft>
              <a:spcPct val="35000"/>
            </a:spcAft>
            <a:buNone/>
          </a:pPr>
          <a:r>
            <a:rPr lang="en-AU" sz="900" b="0" kern="1200" dirty="0"/>
            <a:t>Every cloud provider has its own Terraform ‘Provider’</a:t>
          </a:r>
        </a:p>
      </dsp:txBody>
      <dsp:txXfrm>
        <a:off x="4639143" y="1339989"/>
        <a:ext cx="3107500" cy="5789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872C68-CF96-4CC9-8EA5-423BD4C77736}">
      <dsp:nvSpPr>
        <dsp:cNvPr id="0" name=""/>
        <dsp:cNvSpPr/>
      </dsp:nvSpPr>
      <dsp:spPr>
        <a:xfrm>
          <a:off x="4347" y="84832"/>
          <a:ext cx="2614175" cy="3744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AU" sz="1300" kern="1200" dirty="0"/>
            <a:t>Terraform Provider</a:t>
          </a:r>
        </a:p>
      </dsp:txBody>
      <dsp:txXfrm>
        <a:off x="4347" y="84832"/>
        <a:ext cx="2614175" cy="374400"/>
      </dsp:txXfrm>
    </dsp:sp>
    <dsp:sp modelId="{A866C0AD-FBEF-46E7-856A-244C965FDEDB}">
      <dsp:nvSpPr>
        <dsp:cNvPr id="0" name=""/>
        <dsp:cNvSpPr/>
      </dsp:nvSpPr>
      <dsp:spPr>
        <a:xfrm>
          <a:off x="4347" y="459232"/>
          <a:ext cx="2614175" cy="3934271"/>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GB" sz="1300" b="0" i="0" kern="1200" dirty="0"/>
            <a:t>Terraform</a:t>
          </a:r>
          <a:r>
            <a:rPr lang="en-GB" sz="1300" b="1" i="0" kern="1200" dirty="0"/>
            <a:t> plugins </a:t>
          </a:r>
          <a:r>
            <a:rPr lang="en-GB" sz="1300" b="0" i="0" kern="1200" dirty="0"/>
            <a:t>called providers let Terraform </a:t>
          </a:r>
          <a:r>
            <a:rPr lang="en-GB" sz="1300" b="1" i="0" kern="1200" dirty="0"/>
            <a:t>interact with cloud platforms</a:t>
          </a:r>
          <a:r>
            <a:rPr lang="en-GB" sz="1300" b="0" i="0" kern="1200" dirty="0"/>
            <a:t> and other services via </a:t>
          </a:r>
          <a:r>
            <a:rPr lang="en-GB" sz="1300" b="1" i="0" kern="1200" dirty="0"/>
            <a:t>their application programming interfaces (APIs).</a:t>
          </a:r>
          <a:br>
            <a:rPr lang="en-GB" sz="1300" b="0" i="0" kern="1200" dirty="0"/>
          </a:br>
          <a:endParaRPr lang="en-AU" sz="1300" kern="1200" dirty="0"/>
        </a:p>
        <a:p>
          <a:pPr marL="114300" lvl="1" indent="-114300" algn="l" defTabSz="577850">
            <a:lnSpc>
              <a:spcPct val="90000"/>
            </a:lnSpc>
            <a:spcBef>
              <a:spcPct val="0"/>
            </a:spcBef>
            <a:spcAft>
              <a:spcPct val="15000"/>
            </a:spcAft>
            <a:buChar char="•"/>
          </a:pPr>
          <a:r>
            <a:rPr lang="en-AU" sz="1300" b="0" i="0" kern="1200" dirty="0" err="1"/>
            <a:t>HashiCorp</a:t>
          </a:r>
          <a:r>
            <a:rPr lang="en-AU" sz="1300" b="0" i="0" kern="1200" dirty="0"/>
            <a:t> and the Terraform community have written over 1,000 </a:t>
          </a:r>
          <a:r>
            <a:rPr lang="en-AU" sz="1300" b="0" i="0" kern="1200" dirty="0">
              <a:hlinkClick xmlns:r="http://schemas.openxmlformats.org/officeDocument/2006/relationships" r:id="rId1"/>
            </a:rPr>
            <a:t>providers</a:t>
          </a:r>
          <a:r>
            <a:rPr lang="en-AU" sz="1300" b="0" i="0" kern="1200" dirty="0"/>
            <a:t> to manage resources on Azure, AWS, GCP, Kubernetes, Helm, GitHub, Splunk and others. </a:t>
          </a:r>
          <a:endParaRPr lang="en-AU" sz="1300" kern="1200" dirty="0"/>
        </a:p>
        <a:p>
          <a:pPr marL="114300" lvl="1" indent="-114300" algn="l" defTabSz="577850">
            <a:lnSpc>
              <a:spcPct val="90000"/>
            </a:lnSpc>
            <a:spcBef>
              <a:spcPct val="0"/>
            </a:spcBef>
            <a:spcAft>
              <a:spcPct val="15000"/>
            </a:spcAft>
            <a:buChar char="•"/>
          </a:pPr>
          <a:endParaRPr lang="en-AU" sz="1300" kern="1200" dirty="0"/>
        </a:p>
        <a:p>
          <a:pPr marL="114300" lvl="1" indent="-114300" algn="l" defTabSz="577850">
            <a:lnSpc>
              <a:spcPct val="90000"/>
            </a:lnSpc>
            <a:spcBef>
              <a:spcPct val="0"/>
            </a:spcBef>
            <a:spcAft>
              <a:spcPct val="15000"/>
            </a:spcAft>
            <a:buChar char="•"/>
          </a:pPr>
          <a:r>
            <a:rPr lang="en-AU" sz="1300" kern="1200" dirty="0" err="1">
              <a:hlinkClick xmlns:r="http://schemas.openxmlformats.org/officeDocument/2006/relationships" r:id="rId2"/>
            </a:rPr>
            <a:t>AzureRM</a:t>
          </a:r>
          <a:r>
            <a:rPr lang="en-AU" sz="1300" kern="1200" dirty="0"/>
            <a:t> is Terraform Azure Provider.</a:t>
          </a:r>
        </a:p>
      </dsp:txBody>
      <dsp:txXfrm>
        <a:off x="4347" y="459232"/>
        <a:ext cx="2614175" cy="3934271"/>
      </dsp:txXfrm>
    </dsp:sp>
    <dsp:sp modelId="{8727B09A-9976-4007-85C5-1F124D1B9D8D}">
      <dsp:nvSpPr>
        <dsp:cNvPr id="0" name=""/>
        <dsp:cNvSpPr/>
      </dsp:nvSpPr>
      <dsp:spPr>
        <a:xfrm>
          <a:off x="2984507" y="84832"/>
          <a:ext cx="2614175" cy="3744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AU" sz="1300" kern="1200" dirty="0"/>
            <a:t>Terraform Registry</a:t>
          </a:r>
        </a:p>
      </dsp:txBody>
      <dsp:txXfrm>
        <a:off x="2984507" y="84832"/>
        <a:ext cx="2614175" cy="374400"/>
      </dsp:txXfrm>
    </dsp:sp>
    <dsp:sp modelId="{867B237A-1284-4EB0-9418-2C98D45914A1}">
      <dsp:nvSpPr>
        <dsp:cNvPr id="0" name=""/>
        <dsp:cNvSpPr/>
      </dsp:nvSpPr>
      <dsp:spPr>
        <a:xfrm>
          <a:off x="2984507" y="459232"/>
          <a:ext cx="2614175" cy="3934271"/>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AU" sz="1300" b="0" i="0" kern="1200" dirty="0"/>
            <a:t>All providers, module and Hashicorp Policy can be found in Azure Terraform Registry.</a:t>
          </a:r>
          <a:endParaRPr lang="en-AU" sz="1300" kern="1200" dirty="0"/>
        </a:p>
      </dsp:txBody>
      <dsp:txXfrm>
        <a:off x="2984507" y="459232"/>
        <a:ext cx="2614175" cy="3934271"/>
      </dsp:txXfrm>
    </dsp:sp>
    <dsp:sp modelId="{C978F856-6B3D-4DDB-88B1-14097CDA833D}">
      <dsp:nvSpPr>
        <dsp:cNvPr id="0" name=""/>
        <dsp:cNvSpPr/>
      </dsp:nvSpPr>
      <dsp:spPr>
        <a:xfrm>
          <a:off x="5964667" y="84832"/>
          <a:ext cx="2614175" cy="3744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AU" sz="1300" kern="1200" dirty="0"/>
            <a:t>Terraform Configuration</a:t>
          </a:r>
        </a:p>
      </dsp:txBody>
      <dsp:txXfrm>
        <a:off x="5964667" y="84832"/>
        <a:ext cx="2614175" cy="374400"/>
      </dsp:txXfrm>
    </dsp:sp>
    <dsp:sp modelId="{2FDF8B6E-31EE-44F6-BDAC-7DBBA67F2D8D}">
      <dsp:nvSpPr>
        <dsp:cNvPr id="0" name=""/>
        <dsp:cNvSpPr/>
      </dsp:nvSpPr>
      <dsp:spPr>
        <a:xfrm>
          <a:off x="5964667" y="459232"/>
          <a:ext cx="2614175" cy="3934271"/>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GB" sz="1300" b="0" i="0" kern="1200" dirty="0"/>
            <a:t>A </a:t>
          </a:r>
          <a:r>
            <a:rPr lang="en-GB" sz="1300" b="0" i="1" kern="1200" dirty="0"/>
            <a:t>Terraform configuration</a:t>
          </a:r>
          <a:r>
            <a:rPr lang="en-GB" sz="1300" b="0" i="0" kern="1200" dirty="0"/>
            <a:t> is a complete document in the Terraform language that tells Terraform how to manage a given collection of infrastructure. A configuration can consist of multiple files and directories.</a:t>
          </a:r>
          <a:endParaRPr lang="en-AU" sz="1300" kern="1200" dirty="0"/>
        </a:p>
      </dsp:txBody>
      <dsp:txXfrm>
        <a:off x="5964667" y="459232"/>
        <a:ext cx="2614175" cy="3934271"/>
      </dsp:txXfrm>
    </dsp:sp>
    <dsp:sp modelId="{DC7461D3-E82C-4EF2-B5A5-755D621AA4D6}">
      <dsp:nvSpPr>
        <dsp:cNvPr id="0" name=""/>
        <dsp:cNvSpPr/>
      </dsp:nvSpPr>
      <dsp:spPr>
        <a:xfrm>
          <a:off x="8944827" y="84832"/>
          <a:ext cx="2614175" cy="3744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AU" sz="1300" kern="1200" dirty="0"/>
            <a:t>Terraform State</a:t>
          </a:r>
        </a:p>
      </dsp:txBody>
      <dsp:txXfrm>
        <a:off x="8944827" y="84832"/>
        <a:ext cx="2614175" cy="374400"/>
      </dsp:txXfrm>
    </dsp:sp>
    <dsp:sp modelId="{E9BA6B19-AB98-4DBA-9371-60BA3E692501}">
      <dsp:nvSpPr>
        <dsp:cNvPr id="0" name=""/>
        <dsp:cNvSpPr/>
      </dsp:nvSpPr>
      <dsp:spPr>
        <a:xfrm>
          <a:off x="8944827" y="459232"/>
          <a:ext cx="2614175" cy="3934271"/>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a:solidFill>
                <a:schemeClr val="tx1"/>
              </a:solidFill>
              <a:effectLst/>
              <a:latin typeface="+mn-lt"/>
              <a:cs typeface="+mn-cs"/>
            </a:rPr>
            <a:t>The Terraform state information stores the map of your real-world resources. It stores bindings between objects in the cloud provider and resource instances declared in your configuration. Terraform checks the state data to make decisions on what resources need added or changed.</a:t>
          </a:r>
          <a:endParaRPr lang="en-AU" sz="1300" kern="1200" dirty="0"/>
        </a:p>
        <a:p>
          <a:pPr marL="114300" lvl="1" indent="-114300" algn="l" defTabSz="577850" rtl="0">
            <a:lnSpc>
              <a:spcPct val="90000"/>
            </a:lnSpc>
            <a:spcBef>
              <a:spcPct val="0"/>
            </a:spcBef>
            <a:spcAft>
              <a:spcPct val="15000"/>
            </a:spcAft>
            <a:buChar char="•"/>
          </a:pPr>
          <a:endParaRPr lang="en-AU" sz="1300" kern="1200" dirty="0"/>
        </a:p>
        <a:p>
          <a:pPr marL="114300" lvl="1" indent="-114300" algn="l" defTabSz="577850">
            <a:lnSpc>
              <a:spcPct val="90000"/>
            </a:lnSpc>
            <a:spcBef>
              <a:spcPct val="0"/>
            </a:spcBef>
            <a:spcAft>
              <a:spcPct val="15000"/>
            </a:spcAft>
            <a:buChar char="•"/>
          </a:pPr>
          <a:r>
            <a:rPr lang="en-GB" sz="1300" b="0" i="0" kern="1200" dirty="0"/>
            <a:t>This state is stored by default in a </a:t>
          </a:r>
          <a:r>
            <a:rPr lang="en-GB" sz="1300" b="1" i="0" kern="1200" dirty="0"/>
            <a:t>local file </a:t>
          </a:r>
          <a:r>
            <a:rPr lang="en-GB" sz="1300" b="0" i="0" kern="1200" dirty="0"/>
            <a:t>named "</a:t>
          </a:r>
          <a:r>
            <a:rPr lang="en-GB" sz="1300" b="0" i="0" kern="1200" dirty="0" err="1"/>
            <a:t>terraform.tfstate</a:t>
          </a:r>
          <a:r>
            <a:rPr lang="en-GB" sz="1300" b="0" i="0" kern="1200" dirty="0"/>
            <a:t>", </a:t>
          </a:r>
          <a:endParaRPr lang="en-AU" sz="1300" kern="1200" dirty="0"/>
        </a:p>
        <a:p>
          <a:pPr marL="114300" lvl="1" indent="-114300" algn="l" defTabSz="577850">
            <a:lnSpc>
              <a:spcPct val="90000"/>
            </a:lnSpc>
            <a:spcBef>
              <a:spcPct val="0"/>
            </a:spcBef>
            <a:spcAft>
              <a:spcPct val="15000"/>
            </a:spcAft>
            <a:buChar char="•"/>
          </a:pPr>
          <a:endParaRPr lang="en-AU" sz="1300" kern="1200" dirty="0"/>
        </a:p>
        <a:p>
          <a:pPr marL="114300" lvl="1" indent="-114300" algn="l" defTabSz="577850">
            <a:lnSpc>
              <a:spcPct val="90000"/>
            </a:lnSpc>
            <a:spcBef>
              <a:spcPct val="0"/>
            </a:spcBef>
            <a:spcAft>
              <a:spcPct val="15000"/>
            </a:spcAft>
            <a:buChar char="•"/>
          </a:pPr>
          <a:r>
            <a:rPr lang="en-GB" sz="1300" b="0" i="0" kern="1200" dirty="0"/>
            <a:t>Terraform state can also be stored </a:t>
          </a:r>
          <a:r>
            <a:rPr lang="en-GB" sz="1300" b="1" i="0" kern="1200" dirty="0"/>
            <a:t>remotely</a:t>
          </a:r>
          <a:r>
            <a:rPr lang="en-GB" sz="1300" b="0" i="0" kern="1200" dirty="0"/>
            <a:t>, which works better in a team environment.</a:t>
          </a:r>
          <a:endParaRPr lang="en-AU" sz="1300" kern="1200" dirty="0"/>
        </a:p>
      </dsp:txBody>
      <dsp:txXfrm>
        <a:off x="8944827" y="459232"/>
        <a:ext cx="2614175" cy="393427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D1B54-0B36-7A4E-913A-A21C02273F89}" type="datetimeFigureOut">
              <a:rPr lang="en-US" smtClean="0"/>
              <a:t>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2D3714-B553-A044-BA72-366907BA36B5}" type="slidenum">
              <a:rPr lang="en-US" smtClean="0"/>
              <a:t>‹#›</a:t>
            </a:fld>
            <a:endParaRPr lang="en-US"/>
          </a:p>
        </p:txBody>
      </p:sp>
    </p:spTree>
    <p:extLst>
      <p:ext uri="{BB962C8B-B14F-4D97-AF65-F5344CB8AC3E}">
        <p14:creationId xmlns:p14="http://schemas.microsoft.com/office/powerpoint/2010/main" val="772004882"/>
      </p:ext>
    </p:extLst>
  </p:cSld>
  <p:clrMap bg1="lt1" tx1="dk1" bg2="lt2" tx2="dk2" accent1="accent1" accent2="accent2" accent3="accent3" accent4="accent4" accent5="accent5" accent6="accent6" hlink="hlink" folHlink="folHlink"/>
  <p:notesStyle>
    <a:lvl1pPr marL="0" algn="l" defTabSz="932688" rtl="0" eaLnBrk="1" latinLnBrk="0" hangingPunct="1">
      <a:defRPr sz="1224" kern="1200">
        <a:solidFill>
          <a:schemeClr val="tx1"/>
        </a:solidFill>
        <a:latin typeface="+mn-lt"/>
        <a:ea typeface="+mn-ea"/>
        <a:cs typeface="+mn-cs"/>
      </a:defRPr>
    </a:lvl1pPr>
    <a:lvl2pPr marL="466344" algn="l" defTabSz="932688" rtl="0" eaLnBrk="1" latinLnBrk="0" hangingPunct="1">
      <a:defRPr sz="1224" kern="1200">
        <a:solidFill>
          <a:schemeClr val="tx1"/>
        </a:solidFill>
        <a:latin typeface="+mn-lt"/>
        <a:ea typeface="+mn-ea"/>
        <a:cs typeface="+mn-cs"/>
      </a:defRPr>
    </a:lvl2pPr>
    <a:lvl3pPr marL="932688" algn="l" defTabSz="932688" rtl="0" eaLnBrk="1" latinLnBrk="0" hangingPunct="1">
      <a:defRPr sz="1224" kern="1200">
        <a:solidFill>
          <a:schemeClr val="tx1"/>
        </a:solidFill>
        <a:latin typeface="+mn-lt"/>
        <a:ea typeface="+mn-ea"/>
        <a:cs typeface="+mn-cs"/>
      </a:defRPr>
    </a:lvl3pPr>
    <a:lvl4pPr marL="1399032" algn="l" defTabSz="932688" rtl="0" eaLnBrk="1" latinLnBrk="0" hangingPunct="1">
      <a:defRPr sz="1224" kern="1200">
        <a:solidFill>
          <a:schemeClr val="tx1"/>
        </a:solidFill>
        <a:latin typeface="+mn-lt"/>
        <a:ea typeface="+mn-ea"/>
        <a:cs typeface="+mn-cs"/>
      </a:defRPr>
    </a:lvl4pPr>
    <a:lvl5pPr marL="1865376" algn="l" defTabSz="932688" rtl="0" eaLnBrk="1" latinLnBrk="0" hangingPunct="1">
      <a:defRPr sz="1224" kern="1200">
        <a:solidFill>
          <a:schemeClr val="tx1"/>
        </a:solidFill>
        <a:latin typeface="+mn-lt"/>
        <a:ea typeface="+mn-ea"/>
        <a:cs typeface="+mn-cs"/>
      </a:defRPr>
    </a:lvl5pPr>
    <a:lvl6pPr marL="2331720" algn="l" defTabSz="932688" rtl="0" eaLnBrk="1" latinLnBrk="0" hangingPunct="1">
      <a:defRPr sz="1224" kern="1200">
        <a:solidFill>
          <a:schemeClr val="tx1"/>
        </a:solidFill>
        <a:latin typeface="+mn-lt"/>
        <a:ea typeface="+mn-ea"/>
        <a:cs typeface="+mn-cs"/>
      </a:defRPr>
    </a:lvl6pPr>
    <a:lvl7pPr marL="2798064" algn="l" defTabSz="932688" rtl="0" eaLnBrk="1" latinLnBrk="0" hangingPunct="1">
      <a:defRPr sz="1224" kern="1200">
        <a:solidFill>
          <a:schemeClr val="tx1"/>
        </a:solidFill>
        <a:latin typeface="+mn-lt"/>
        <a:ea typeface="+mn-ea"/>
        <a:cs typeface="+mn-cs"/>
      </a:defRPr>
    </a:lvl7pPr>
    <a:lvl8pPr marL="3264408" algn="l" defTabSz="932688" rtl="0" eaLnBrk="1" latinLnBrk="0" hangingPunct="1">
      <a:defRPr sz="1224" kern="1200">
        <a:solidFill>
          <a:schemeClr val="tx1"/>
        </a:solidFill>
        <a:latin typeface="+mn-lt"/>
        <a:ea typeface="+mn-ea"/>
        <a:cs typeface="+mn-cs"/>
      </a:defRPr>
    </a:lvl8pPr>
    <a:lvl9pPr marL="3730752" algn="l" defTabSz="932688"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xfrm>
            <a:off x="685800" y="2590800"/>
            <a:ext cx="5486400" cy="6096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latin typeface="Segoe UI Light" panose="020B0502040204020203" pitchFamily="34" charset="0"/>
            </a:endParaRPr>
          </a:p>
        </p:txBody>
      </p:sp>
      <p:sp>
        <p:nvSpPr>
          <p:cNvPr id="3" name="Slide Number Placeholder 2"/>
          <p:cNvSpPr>
            <a:spLocks noGrp="1"/>
          </p:cNvSpPr>
          <p:nvPr>
            <p:ph type="sldNum" sz="quarter" idx="11"/>
          </p:nvPr>
        </p:nvSpPr>
        <p:spPr/>
        <p:txBody>
          <a:bodyPr/>
          <a:lstStyle/>
          <a:p>
            <a:fld id="{73CFBB7B-29F3-4A9F-B039-645092B1B4E9}" type="slidenum">
              <a:rPr lang="en-US" smtClean="0"/>
              <a:t>2</a:t>
            </a:fld>
            <a:endParaRPr lang="en-US" dirty="0"/>
          </a:p>
        </p:txBody>
      </p:sp>
      <p:sp>
        <p:nvSpPr>
          <p:cNvPr id="4" name="Footer Placeholder 3"/>
          <p:cNvSpPr>
            <a:spLocks noGrp="1"/>
          </p:cNvSpPr>
          <p:nvPr>
            <p:ph type="ftr" sz="quarter" idx="12"/>
          </p:nvPr>
        </p:nvSpPr>
        <p:spPr/>
        <p:txBody>
          <a:bodyPr/>
          <a:lstStyle/>
          <a:p>
            <a:r>
              <a:rPr lang="en-US" dirty="0"/>
              <a:t>© 2015 Microsoft Corporation</a:t>
            </a:r>
          </a:p>
        </p:txBody>
      </p:sp>
    </p:spTree>
    <p:extLst>
      <p:ext uri="{BB962C8B-B14F-4D97-AF65-F5344CB8AC3E}">
        <p14:creationId xmlns:p14="http://schemas.microsoft.com/office/powerpoint/2010/main" val="1227411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4E6E700-5FCE-456D-9FBE-7EED2F4481F8}" type="slidenum">
              <a:rPr lang="LID4096" smtClean="0"/>
              <a:t>5</a:t>
            </a:fld>
            <a:endParaRPr lang="LID4096"/>
          </a:p>
        </p:txBody>
      </p:sp>
    </p:spTree>
    <p:extLst>
      <p:ext uri="{BB962C8B-B14F-4D97-AF65-F5344CB8AC3E}">
        <p14:creationId xmlns:p14="http://schemas.microsoft.com/office/powerpoint/2010/main" val="15165237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38157" y="3090314"/>
            <a:ext cx="9590081" cy="1828800"/>
          </a:xfrm>
          <a:noFill/>
        </p:spPr>
        <p:txBody>
          <a:bodyPr lIns="0" tIns="0" rIns="0" bIns="182880" anchor="b" anchorCtr="0"/>
          <a:lstStyle>
            <a:lvl1pPr>
              <a:defRPr sz="5400" strike="noStrike" spc="-150" baseline="0">
                <a:solidFill>
                  <a:srgbClr val="000000"/>
                </a:solidFill>
              </a:defRPr>
            </a:lvl1pPr>
          </a:lstStyle>
          <a:p>
            <a:r>
              <a:rPr lang="en-US"/>
              <a:t>Microsoft 365</a:t>
            </a:r>
            <a:br>
              <a:rPr lang="en-US"/>
            </a:br>
            <a:r>
              <a:rPr lang="en-US"/>
              <a:t>title or event name</a:t>
            </a:r>
          </a:p>
        </p:txBody>
      </p:sp>
      <p:sp>
        <p:nvSpPr>
          <p:cNvPr id="5" name="Text Placeholder 4"/>
          <p:cNvSpPr>
            <a:spLocks noGrp="1"/>
          </p:cNvSpPr>
          <p:nvPr>
            <p:ph type="body" sz="quarter" idx="12" hasCustomPrompt="1"/>
          </p:nvPr>
        </p:nvSpPr>
        <p:spPr>
          <a:xfrm>
            <a:off x="434976" y="4935118"/>
            <a:ext cx="9590081" cy="964256"/>
          </a:xfrm>
          <a:noFill/>
        </p:spPr>
        <p:txBody>
          <a:bodyPr lIns="0" tIns="0" rIns="0" bIns="0">
            <a:noAutofit/>
          </a:bodyPr>
          <a:lstStyle>
            <a:lvl1pPr marL="0" indent="0">
              <a:lnSpc>
                <a:spcPct val="100000"/>
              </a:lnSpc>
              <a:spcBef>
                <a:spcPts val="0"/>
              </a:spcBef>
              <a:buNone/>
              <a:defRPr sz="1600" spc="0" baseline="0">
                <a:solidFill>
                  <a:srgbClr val="000000"/>
                </a:solidFill>
                <a:latin typeface="+mn-lt"/>
              </a:defRPr>
            </a:lvl1pPr>
          </a:lstStyle>
          <a:p>
            <a:pPr lvl="0"/>
            <a:r>
              <a:rPr lang="en-US"/>
              <a:t>Author name</a:t>
            </a:r>
          </a:p>
          <a:p>
            <a:pPr lvl="0"/>
            <a:r>
              <a:rPr lang="en-US"/>
              <a:t>Date</a:t>
            </a:r>
          </a:p>
        </p:txBody>
      </p:sp>
      <p:pic>
        <p:nvPicPr>
          <p:cNvPr id="18" name="Picture 17">
            <a:extLst>
              <a:ext uri="{FF2B5EF4-FFF2-40B4-BE49-F238E27FC236}">
                <a16:creationId xmlns:a16="http://schemas.microsoft.com/office/drawing/2014/main" id="{9F4A718E-6F7C-414B-B5B4-AA6809C7682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38157" y="445839"/>
            <a:ext cx="914400" cy="194005"/>
          </a:xfrm>
          <a:prstGeom prst="rect">
            <a:avLst/>
          </a:prstGeom>
        </p:spPr>
      </p:pic>
    </p:spTree>
    <p:extLst>
      <p:ext uri="{BB962C8B-B14F-4D97-AF65-F5344CB8AC3E}">
        <p14:creationId xmlns:p14="http://schemas.microsoft.com/office/powerpoint/2010/main" val="15574419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6102350" y="2188559"/>
            <a:ext cx="5895975" cy="3831241"/>
          </a:xfrm>
        </p:spPr>
        <p:txBody>
          <a:bodyPr anchor="ctr">
            <a:noAutofit/>
          </a:bodyPr>
          <a:lstStyle>
            <a:lvl1pPr algn="ctr">
              <a:defRPr sz="2000">
                <a:latin typeface="+mj-lt"/>
              </a:defRPr>
            </a:lvl1pPr>
          </a:lstStyle>
          <a:p>
            <a:r>
              <a:rPr lang="en-US"/>
              <a:t>Drop photo here</a:t>
            </a:r>
          </a:p>
        </p:txBody>
      </p:sp>
      <p:sp>
        <p:nvSpPr>
          <p:cNvPr id="4" name="Text Placeholder 3"/>
          <p:cNvSpPr>
            <a:spLocks noGrp="1"/>
          </p:cNvSpPr>
          <p:nvPr>
            <p:ph type="body" sz="quarter" idx="10" hasCustomPrompt="1"/>
          </p:nvPr>
        </p:nvSpPr>
        <p:spPr>
          <a:xfrm>
            <a:off x="434975" y="2188559"/>
            <a:ext cx="5241206" cy="2624741"/>
          </a:xfrm>
        </p:spPr>
        <p:txBody>
          <a:bodyPr wrap="square" lIns="0" tIns="0" rIns="0" bIns="0">
            <a:noAutofit/>
          </a:bodyPr>
          <a:lstStyle>
            <a:lvl1pPr marL="0" marR="0" indent="0" algn="l" defTabSz="932742" rtl="0" eaLnBrk="1" fontAlgn="auto" latinLnBrk="0" hangingPunct="1">
              <a:lnSpc>
                <a:spcPct val="90000"/>
              </a:lnSpc>
              <a:spcBef>
                <a:spcPts val="0"/>
              </a:spcBef>
              <a:spcAft>
                <a:spcPts val="2600"/>
              </a:spcAft>
              <a:buClrTx/>
              <a:buSzPct val="90000"/>
              <a:buFont typeface="Wingdings" panose="05000000000000000000" pitchFamily="2" charset="2"/>
              <a:buNone/>
              <a:tabLst/>
              <a:defRPr sz="2600" b="0" i="0">
                <a:solidFill>
                  <a:srgbClr val="000000"/>
                </a:solidFill>
                <a:latin typeface="+mn-lt"/>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57200" indent="0">
              <a:buNone/>
              <a:defRPr/>
            </a:lvl3pPr>
            <a:lvl4pPr marL="685800" indent="0">
              <a:buNone/>
              <a:defRPr/>
            </a:lvl4pPr>
            <a:lvl5pPr marL="914400" indent="0">
              <a:buNone/>
              <a:defRPr/>
            </a:lvl5pPr>
          </a:lstStyle>
          <a:p>
            <a:pPr lvl="0"/>
            <a:r>
              <a:rPr lang="pt-BR"/>
              <a:t>Subhead Segoe UI 26pt</a:t>
            </a:r>
          </a:p>
          <a:p>
            <a:pPr lvl="0"/>
            <a:r>
              <a:rPr lang="pt-BR"/>
              <a:t>Subhead Segoe UI 26pt</a:t>
            </a:r>
          </a:p>
          <a:p>
            <a:pPr lvl="0"/>
            <a:r>
              <a:rPr lang="pt-BR"/>
              <a:t>Subhead Segoe UI 26pt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34975" y="449264"/>
            <a:ext cx="11563350" cy="754061"/>
          </a:xfrm>
          <a:prstGeom prst="rect">
            <a:avLst/>
          </a:prstGeom>
        </p:spPr>
        <p:txBody>
          <a:bodyPr vert="horz" wrap="square" lIns="0" tIns="164592" rIns="0" bIns="0" rtlCol="0" anchor="t">
            <a:noAutofit/>
          </a:bodyPr>
          <a:lstStyle>
            <a:lvl1pPr>
              <a:defRPr>
                <a:solidFill>
                  <a:srgbClr val="000000"/>
                </a:solidFill>
              </a:defRPr>
            </a:lvl1pPr>
          </a:lstStyle>
          <a:p>
            <a:r>
              <a:rPr lang="en-US"/>
              <a:t>Device layout</a:t>
            </a:r>
          </a:p>
        </p:txBody>
      </p:sp>
    </p:spTree>
    <p:extLst>
      <p:ext uri="{BB962C8B-B14F-4D97-AF65-F5344CB8AC3E}">
        <p14:creationId xmlns:p14="http://schemas.microsoft.com/office/powerpoint/2010/main" val="12155602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aphic layout: three columns graphic and text">
    <p:spTree>
      <p:nvGrpSpPr>
        <p:cNvPr id="1" name=""/>
        <p:cNvGrpSpPr/>
        <p:nvPr/>
      </p:nvGrpSpPr>
      <p:grpSpPr>
        <a:xfrm>
          <a:off x="0" y="0"/>
          <a:ext cx="0" cy="0"/>
          <a:chOff x="0" y="0"/>
          <a:chExt cx="0" cy="0"/>
        </a:xfrm>
      </p:grpSpPr>
      <p:sp>
        <p:nvSpPr>
          <p:cNvPr id="3" name="Rectangle 2"/>
          <p:cNvSpPr/>
          <p:nvPr userDrawn="1"/>
        </p:nvSpPr>
        <p:spPr bwMode="auto">
          <a:xfrm>
            <a:off x="434975" y="1631569"/>
            <a:ext cx="3705225" cy="319125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15209" y="1997456"/>
            <a:ext cx="2752725" cy="2459482"/>
          </a:xfrm>
        </p:spPr>
        <p:txBody>
          <a:bodyPr anchor="ctr">
            <a:noAutofit/>
          </a:bodyPr>
          <a:lstStyle>
            <a:lvl1pPr marL="0" indent="0" algn="ctr">
              <a:buNone/>
              <a:defRPr sz="2000">
                <a:solidFill>
                  <a:schemeClr val="tx2"/>
                </a:solidFill>
                <a:latin typeface="+mj-lt"/>
              </a:defRPr>
            </a:lvl1pPr>
          </a:lstStyle>
          <a:p>
            <a:pPr lvl="0"/>
            <a:r>
              <a:rPr lang="en-US"/>
              <a:t> </a:t>
            </a:r>
          </a:p>
        </p:txBody>
      </p:sp>
      <p:sp>
        <p:nvSpPr>
          <p:cNvPr id="6" name="Rectangle 5"/>
          <p:cNvSpPr/>
          <p:nvPr userDrawn="1"/>
        </p:nvSpPr>
        <p:spPr bwMode="auto">
          <a:xfrm>
            <a:off x="4367213" y="1631569"/>
            <a:ext cx="3695702" cy="319125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289928" y="1631569"/>
            <a:ext cx="3708398" cy="319125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7" name="Content Placeholder 15"/>
          <p:cNvSpPr>
            <a:spLocks noGrp="1"/>
          </p:cNvSpPr>
          <p:nvPr userDrawn="1">
            <p:ph sz="quarter" idx="18" hasCustomPrompt="1"/>
          </p:nvPr>
        </p:nvSpPr>
        <p:spPr>
          <a:xfrm>
            <a:off x="4841875" y="1997456"/>
            <a:ext cx="2752725" cy="2459482"/>
          </a:xfrm>
        </p:spPr>
        <p:txBody>
          <a:bodyPr anchor="ctr">
            <a:noAutofit/>
          </a:bodyPr>
          <a:lstStyle>
            <a:lvl1pPr marL="0" indent="0" algn="ctr">
              <a:buNone/>
              <a:defRPr sz="2000">
                <a:solidFill>
                  <a:schemeClr val="tx2"/>
                </a:solidFill>
                <a:latin typeface="+mj-lt"/>
              </a:defRPr>
            </a:lvl1pPr>
          </a:lstStyle>
          <a:p>
            <a:pPr lvl="0"/>
            <a:r>
              <a:rPr lang="en-US"/>
              <a:t> </a:t>
            </a:r>
          </a:p>
        </p:txBody>
      </p:sp>
      <p:sp>
        <p:nvSpPr>
          <p:cNvPr id="18" name="Content Placeholder 15"/>
          <p:cNvSpPr>
            <a:spLocks noGrp="1"/>
          </p:cNvSpPr>
          <p:nvPr userDrawn="1">
            <p:ph sz="quarter" idx="19" hasCustomPrompt="1"/>
          </p:nvPr>
        </p:nvSpPr>
        <p:spPr>
          <a:xfrm>
            <a:off x="8770907" y="1997456"/>
            <a:ext cx="2752725" cy="2459482"/>
          </a:xfrm>
        </p:spPr>
        <p:txBody>
          <a:bodyPr anchor="ctr">
            <a:noAutofit/>
          </a:bodyPr>
          <a:lstStyle>
            <a:lvl1pPr marL="0" indent="0" algn="ctr">
              <a:buNone/>
              <a:defRPr sz="2000">
                <a:solidFill>
                  <a:schemeClr val="tx2"/>
                </a:solidFill>
                <a:latin typeface="+mj-lt"/>
              </a:defRPr>
            </a:lvl1pPr>
          </a:lstStyle>
          <a:p>
            <a:pPr lvl="0"/>
            <a:r>
              <a:rPr lang="en-US"/>
              <a:t> </a:t>
            </a:r>
          </a:p>
        </p:txBody>
      </p:sp>
      <p:sp>
        <p:nvSpPr>
          <p:cNvPr id="12" name="Title Placeholder 1">
            <a:extLst>
              <a:ext uri="{FF2B5EF4-FFF2-40B4-BE49-F238E27FC236}">
                <a16:creationId xmlns:a16="http://schemas.microsoft.com/office/drawing/2014/main" id="{FC74E6E5-9DAD-4A14-9C20-D9F9150874FE}"/>
              </a:ext>
            </a:extLst>
          </p:cNvPr>
          <p:cNvSpPr>
            <a:spLocks noGrp="1"/>
          </p:cNvSpPr>
          <p:nvPr userDrawn="1">
            <p:ph type="title" hasCustomPrompt="1"/>
          </p:nvPr>
        </p:nvSpPr>
        <p:spPr>
          <a:xfrm>
            <a:off x="434975" y="449264"/>
            <a:ext cx="11563350" cy="754061"/>
          </a:xfrm>
          <a:prstGeom prst="rect">
            <a:avLst/>
          </a:prstGeom>
        </p:spPr>
        <p:txBody>
          <a:bodyPr vert="horz" wrap="square" lIns="0" tIns="164592" rIns="0" bIns="0" rtlCol="0" anchor="t">
            <a:noAutofit/>
          </a:bodyPr>
          <a:lstStyle>
            <a:lvl1pPr>
              <a:defRPr>
                <a:solidFill>
                  <a:srgbClr val="000000"/>
                </a:solidFill>
              </a:defRPr>
            </a:lvl1pPr>
          </a:lstStyle>
          <a:p>
            <a:r>
              <a:rPr lang="en-US"/>
              <a:t>Graphic layout: three columns graphic and text</a:t>
            </a:r>
          </a:p>
        </p:txBody>
      </p:sp>
      <p:sp>
        <p:nvSpPr>
          <p:cNvPr id="13" name="Text Placeholder 4">
            <a:extLst>
              <a:ext uri="{FF2B5EF4-FFF2-40B4-BE49-F238E27FC236}">
                <a16:creationId xmlns:a16="http://schemas.microsoft.com/office/drawing/2014/main" id="{FB052D15-67DF-4845-863F-FEC853640A9E}"/>
              </a:ext>
            </a:extLst>
          </p:cNvPr>
          <p:cNvSpPr>
            <a:spLocks noGrp="1"/>
          </p:cNvSpPr>
          <p:nvPr userDrawn="1">
            <p:ph type="body" sz="quarter" idx="11" hasCustomPrompt="1"/>
          </p:nvPr>
        </p:nvSpPr>
        <p:spPr>
          <a:xfrm>
            <a:off x="434975" y="5026024"/>
            <a:ext cx="3700401" cy="1333698"/>
          </a:xfrm>
        </p:spPr>
        <p:txBody>
          <a:bodyPr lIns="0" tIns="0" rIns="0" bIns="0"/>
          <a:lstStyle>
            <a:lvl1pPr marL="0" indent="0">
              <a:lnSpc>
                <a:spcPct val="100000"/>
              </a:lnSpc>
              <a:spcBef>
                <a:spcPts val="0"/>
              </a:spcBef>
              <a:spcAft>
                <a:spcPts val="800"/>
              </a:spcAft>
              <a:buNone/>
              <a:defRPr sz="1600" b="1">
                <a:solidFill>
                  <a:schemeClr val="accent1"/>
                </a:solidFill>
                <a:latin typeface="+mj-lt"/>
              </a:defRPr>
            </a:lvl1pPr>
            <a:lvl2pPr marL="0" marR="0" indent="0" algn="l" defTabSz="932742" rtl="0" eaLnBrk="1" fontAlgn="auto" latinLnBrk="0" hangingPunct="1">
              <a:lnSpc>
                <a:spcPct val="100000"/>
              </a:lnSpc>
              <a:spcBef>
                <a:spcPts val="0"/>
              </a:spcBef>
              <a:spcAft>
                <a:spcPts val="800"/>
              </a:spcAft>
              <a:buClrTx/>
              <a:buSzPct val="90000"/>
              <a:buFont typeface="Arial" panose="020B0604020202020204" pitchFamily="34" charset="0"/>
              <a:buNone/>
              <a:tabLst/>
              <a:defRPr sz="16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ext Placeholder 4">
            <a:extLst>
              <a:ext uri="{FF2B5EF4-FFF2-40B4-BE49-F238E27FC236}">
                <a16:creationId xmlns:a16="http://schemas.microsoft.com/office/drawing/2014/main" id="{A5ECD4C7-D870-4003-9FA8-85EBBED87940}"/>
              </a:ext>
            </a:extLst>
          </p:cNvPr>
          <p:cNvSpPr>
            <a:spLocks noGrp="1"/>
          </p:cNvSpPr>
          <p:nvPr userDrawn="1">
            <p:ph type="body" sz="quarter" idx="12" hasCustomPrompt="1"/>
          </p:nvPr>
        </p:nvSpPr>
        <p:spPr>
          <a:xfrm>
            <a:off x="4367212" y="5026024"/>
            <a:ext cx="3695701" cy="1333698"/>
          </a:xfrm>
        </p:spPr>
        <p:txBody>
          <a:bodyPr lIns="0" tIns="0" rIns="0" bIns="0"/>
          <a:lstStyle>
            <a:lvl1pPr marL="0" indent="0">
              <a:lnSpc>
                <a:spcPct val="100000"/>
              </a:lnSpc>
              <a:spcBef>
                <a:spcPts val="0"/>
              </a:spcBef>
              <a:spcAft>
                <a:spcPts val="800"/>
              </a:spcAft>
              <a:buNone/>
              <a:defRPr sz="1600">
                <a:solidFill>
                  <a:schemeClr val="accent1"/>
                </a:solidFill>
                <a:latin typeface="+mj-lt"/>
              </a:defRPr>
            </a:lvl1pPr>
            <a:lvl2pPr marL="0" marR="0" indent="0" algn="l" defTabSz="932742" rtl="0" eaLnBrk="1" fontAlgn="auto" latinLnBrk="0" hangingPunct="1">
              <a:lnSpc>
                <a:spcPct val="100000"/>
              </a:lnSpc>
              <a:spcBef>
                <a:spcPts val="0"/>
              </a:spcBef>
              <a:spcAft>
                <a:spcPts val="800"/>
              </a:spcAft>
              <a:buClrTx/>
              <a:buSzPct val="90000"/>
              <a:buFont typeface="Arial" panose="020B0604020202020204" pitchFamily="34" charset="0"/>
              <a:buNone/>
              <a:tabLst/>
              <a:defRPr sz="16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5" name="Text Placeholder 4">
            <a:extLst>
              <a:ext uri="{FF2B5EF4-FFF2-40B4-BE49-F238E27FC236}">
                <a16:creationId xmlns:a16="http://schemas.microsoft.com/office/drawing/2014/main" id="{AA9BECBA-B2CC-4EE6-B54E-9ADB03EB2595}"/>
              </a:ext>
            </a:extLst>
          </p:cNvPr>
          <p:cNvSpPr>
            <a:spLocks noGrp="1"/>
          </p:cNvSpPr>
          <p:nvPr userDrawn="1">
            <p:ph type="body" sz="quarter" idx="13" hasCustomPrompt="1"/>
          </p:nvPr>
        </p:nvSpPr>
        <p:spPr>
          <a:xfrm>
            <a:off x="8289925" y="5026024"/>
            <a:ext cx="3708401" cy="1333698"/>
          </a:xfrm>
        </p:spPr>
        <p:txBody>
          <a:bodyPr lIns="0" tIns="0" rIns="0" bIns="0"/>
          <a:lstStyle>
            <a:lvl1pPr marL="0" indent="0">
              <a:lnSpc>
                <a:spcPct val="100000"/>
              </a:lnSpc>
              <a:spcBef>
                <a:spcPts val="0"/>
              </a:spcBef>
              <a:spcAft>
                <a:spcPts val="800"/>
              </a:spcAft>
              <a:buNone/>
              <a:defRPr sz="1600">
                <a:solidFill>
                  <a:schemeClr val="accent1"/>
                </a:solidFill>
                <a:latin typeface="+mj-lt"/>
              </a:defRPr>
            </a:lvl1pPr>
            <a:lvl2pPr marL="0" marR="0" indent="0" algn="l" defTabSz="932742" rtl="0" eaLnBrk="1" fontAlgn="auto" latinLnBrk="0" hangingPunct="1">
              <a:lnSpc>
                <a:spcPct val="100000"/>
              </a:lnSpc>
              <a:spcBef>
                <a:spcPts val="0"/>
              </a:spcBef>
              <a:spcAft>
                <a:spcPts val="800"/>
              </a:spcAft>
              <a:buClrTx/>
              <a:buSzPct val="90000"/>
              <a:buFont typeface="Arial" panose="020B0604020202020204" pitchFamily="34" charset="0"/>
              <a:buNone/>
              <a:tabLst/>
              <a:defRPr sz="16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Tree>
    <p:extLst>
      <p:ext uri="{BB962C8B-B14F-4D97-AF65-F5344CB8AC3E}">
        <p14:creationId xmlns:p14="http://schemas.microsoft.com/office/powerpoint/2010/main" val="179356161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phic layout: four columns graphic and tex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594C393-E06E-3A4C-A658-2526A14DA5A1}"/>
              </a:ext>
            </a:extLst>
          </p:cNvPr>
          <p:cNvSpPr/>
          <p:nvPr userDrawn="1"/>
        </p:nvSpPr>
        <p:spPr bwMode="auto">
          <a:xfrm>
            <a:off x="9291701" y="1622045"/>
            <a:ext cx="2706624" cy="319125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A011C51E-94BA-C44D-ABF4-E87C4124DAF0}"/>
              </a:ext>
            </a:extLst>
          </p:cNvPr>
          <p:cNvSpPr/>
          <p:nvPr userDrawn="1"/>
        </p:nvSpPr>
        <p:spPr bwMode="auto">
          <a:xfrm>
            <a:off x="6339460" y="1622045"/>
            <a:ext cx="2706624" cy="319125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E6DDB665-2DD7-AE40-9862-C6E8E22E9215}"/>
              </a:ext>
            </a:extLst>
          </p:cNvPr>
          <p:cNvSpPr/>
          <p:nvPr userDrawn="1"/>
        </p:nvSpPr>
        <p:spPr bwMode="auto">
          <a:xfrm>
            <a:off x="3387218" y="1622045"/>
            <a:ext cx="2706624" cy="319125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4CD677DE-AA2C-984C-BAE1-54D5F0B518CE}"/>
              </a:ext>
            </a:extLst>
          </p:cNvPr>
          <p:cNvSpPr/>
          <p:nvPr userDrawn="1"/>
        </p:nvSpPr>
        <p:spPr bwMode="auto">
          <a:xfrm>
            <a:off x="434976" y="1622045"/>
            <a:ext cx="2706624" cy="319125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0347712A-15EB-884C-BF95-7C690BA77817}"/>
              </a:ext>
            </a:extLst>
          </p:cNvPr>
          <p:cNvSpPr>
            <a:spLocks noGrp="1"/>
          </p:cNvSpPr>
          <p:nvPr>
            <p:ph type="title" hasCustomPrompt="1"/>
          </p:nvPr>
        </p:nvSpPr>
        <p:spPr>
          <a:xfrm>
            <a:off x="434975" y="444500"/>
            <a:ext cx="11563350" cy="758825"/>
          </a:xfrm>
        </p:spPr>
        <p:txBody>
          <a:bodyPr/>
          <a:lstStyle>
            <a:lvl1pPr>
              <a:defRPr/>
            </a:lvl1pPr>
          </a:lstStyle>
          <a:p>
            <a:r>
              <a:rPr lang="en-US"/>
              <a:t>Graphic layout: four columns graphic and text</a:t>
            </a:r>
          </a:p>
        </p:txBody>
      </p:sp>
      <p:sp>
        <p:nvSpPr>
          <p:cNvPr id="4" name="Content Placeholder 15">
            <a:extLst>
              <a:ext uri="{FF2B5EF4-FFF2-40B4-BE49-F238E27FC236}">
                <a16:creationId xmlns:a16="http://schemas.microsoft.com/office/drawing/2014/main" id="{F580A529-D3A8-5643-80BA-3E2BE1AA8D57}"/>
              </a:ext>
            </a:extLst>
          </p:cNvPr>
          <p:cNvSpPr>
            <a:spLocks noGrp="1"/>
          </p:cNvSpPr>
          <p:nvPr>
            <p:ph sz="quarter" idx="17" hasCustomPrompt="1"/>
          </p:nvPr>
        </p:nvSpPr>
        <p:spPr>
          <a:xfrm>
            <a:off x="986136" y="2178050"/>
            <a:ext cx="1604304" cy="2079244"/>
          </a:xfrm>
        </p:spPr>
        <p:txBody>
          <a:bodyPr anchor="ctr">
            <a:noAutofit/>
          </a:bodyPr>
          <a:lstStyle>
            <a:lvl1pPr marL="0" indent="0" algn="ctr">
              <a:buNone/>
              <a:defRPr sz="2000">
                <a:solidFill>
                  <a:schemeClr val="tx2"/>
                </a:solidFill>
                <a:latin typeface="+mj-lt"/>
              </a:defRPr>
            </a:lvl1pPr>
          </a:lstStyle>
          <a:p>
            <a:pPr lvl="0"/>
            <a:r>
              <a:rPr lang="en-US"/>
              <a:t> </a:t>
            </a:r>
          </a:p>
        </p:txBody>
      </p:sp>
      <p:sp>
        <p:nvSpPr>
          <p:cNvPr id="7" name="Content Placeholder 15">
            <a:extLst>
              <a:ext uri="{FF2B5EF4-FFF2-40B4-BE49-F238E27FC236}">
                <a16:creationId xmlns:a16="http://schemas.microsoft.com/office/drawing/2014/main" id="{1F6D7A4B-5FFE-2741-8477-E0CAA019B079}"/>
              </a:ext>
            </a:extLst>
          </p:cNvPr>
          <p:cNvSpPr>
            <a:spLocks noGrp="1"/>
          </p:cNvSpPr>
          <p:nvPr>
            <p:ph sz="quarter" idx="18" hasCustomPrompt="1"/>
          </p:nvPr>
        </p:nvSpPr>
        <p:spPr>
          <a:xfrm>
            <a:off x="3926445" y="2178050"/>
            <a:ext cx="1628170" cy="2079244"/>
          </a:xfrm>
        </p:spPr>
        <p:txBody>
          <a:bodyPr anchor="ctr">
            <a:noAutofit/>
          </a:bodyPr>
          <a:lstStyle>
            <a:lvl1pPr marL="0" indent="0" algn="ctr">
              <a:buNone/>
              <a:defRPr sz="2000">
                <a:solidFill>
                  <a:schemeClr val="tx2"/>
                </a:solidFill>
                <a:latin typeface="+mj-lt"/>
              </a:defRPr>
            </a:lvl1pPr>
          </a:lstStyle>
          <a:p>
            <a:pPr lvl="0"/>
            <a:r>
              <a:rPr lang="en-US"/>
              <a:t> </a:t>
            </a:r>
          </a:p>
        </p:txBody>
      </p:sp>
      <p:sp>
        <p:nvSpPr>
          <p:cNvPr id="9" name="Text Placeholder 4">
            <a:extLst>
              <a:ext uri="{FF2B5EF4-FFF2-40B4-BE49-F238E27FC236}">
                <a16:creationId xmlns:a16="http://schemas.microsoft.com/office/drawing/2014/main" id="{07CF99F6-2487-AC48-8A09-B34B72BD5FE9}"/>
              </a:ext>
            </a:extLst>
          </p:cNvPr>
          <p:cNvSpPr>
            <a:spLocks noGrp="1"/>
          </p:cNvSpPr>
          <p:nvPr>
            <p:ph type="body" sz="quarter" idx="11" hasCustomPrompt="1"/>
          </p:nvPr>
        </p:nvSpPr>
        <p:spPr>
          <a:xfrm>
            <a:off x="434976" y="5026024"/>
            <a:ext cx="2706624" cy="1333698"/>
          </a:xfrm>
        </p:spPr>
        <p:txBody>
          <a:bodyPr lIns="0" tIns="0" rIns="0" bIns="0"/>
          <a:lstStyle>
            <a:lvl1pPr marL="0" indent="0">
              <a:lnSpc>
                <a:spcPct val="100000"/>
              </a:lnSpc>
              <a:spcBef>
                <a:spcPts val="0"/>
              </a:spcBef>
              <a:spcAft>
                <a:spcPts val="800"/>
              </a:spcAft>
              <a:buNone/>
              <a:defRPr sz="1600" b="1">
                <a:solidFill>
                  <a:schemeClr val="accent1"/>
                </a:solidFill>
                <a:latin typeface="+mj-lt"/>
              </a:defRPr>
            </a:lvl1pPr>
            <a:lvl2pPr marL="0" marR="0" indent="0" algn="l" defTabSz="932742" rtl="0" eaLnBrk="1" fontAlgn="auto" latinLnBrk="0" hangingPunct="1">
              <a:lnSpc>
                <a:spcPct val="100000"/>
              </a:lnSpc>
              <a:spcBef>
                <a:spcPts val="0"/>
              </a:spcBef>
              <a:spcAft>
                <a:spcPts val="800"/>
              </a:spcAft>
              <a:buClrTx/>
              <a:buSzPct val="90000"/>
              <a:buFont typeface="Arial" panose="020B0604020202020204" pitchFamily="34" charset="0"/>
              <a:buNone/>
              <a:tabLst/>
              <a:defRPr sz="16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0" name="Text Placeholder 4">
            <a:extLst>
              <a:ext uri="{FF2B5EF4-FFF2-40B4-BE49-F238E27FC236}">
                <a16:creationId xmlns:a16="http://schemas.microsoft.com/office/drawing/2014/main" id="{7F7B5F75-90C0-F44E-9322-8FF1108BD340}"/>
              </a:ext>
            </a:extLst>
          </p:cNvPr>
          <p:cNvSpPr>
            <a:spLocks noGrp="1"/>
          </p:cNvSpPr>
          <p:nvPr>
            <p:ph type="body" sz="quarter" idx="12" hasCustomPrompt="1"/>
          </p:nvPr>
        </p:nvSpPr>
        <p:spPr>
          <a:xfrm>
            <a:off x="3387218" y="5026024"/>
            <a:ext cx="2706624" cy="1333698"/>
          </a:xfrm>
        </p:spPr>
        <p:txBody>
          <a:bodyPr lIns="0" tIns="0" rIns="0" bIns="0"/>
          <a:lstStyle>
            <a:lvl1pPr marL="0" indent="0">
              <a:lnSpc>
                <a:spcPct val="100000"/>
              </a:lnSpc>
              <a:spcBef>
                <a:spcPts val="0"/>
              </a:spcBef>
              <a:spcAft>
                <a:spcPts val="800"/>
              </a:spcAft>
              <a:buNone/>
              <a:defRPr sz="1600">
                <a:solidFill>
                  <a:schemeClr val="accent1"/>
                </a:solidFill>
                <a:latin typeface="+mj-lt"/>
              </a:defRPr>
            </a:lvl1pPr>
            <a:lvl2pPr marL="0" marR="0" indent="0" algn="l" defTabSz="932742" rtl="0" eaLnBrk="1" fontAlgn="auto" latinLnBrk="0" hangingPunct="1">
              <a:lnSpc>
                <a:spcPct val="100000"/>
              </a:lnSpc>
              <a:spcBef>
                <a:spcPts val="0"/>
              </a:spcBef>
              <a:spcAft>
                <a:spcPts val="800"/>
              </a:spcAft>
              <a:buClrTx/>
              <a:buSzPct val="90000"/>
              <a:buFont typeface="Arial" panose="020B0604020202020204" pitchFamily="34" charset="0"/>
              <a:buNone/>
              <a:tabLst/>
              <a:defRPr sz="16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1" name="Text Placeholder 4">
            <a:extLst>
              <a:ext uri="{FF2B5EF4-FFF2-40B4-BE49-F238E27FC236}">
                <a16:creationId xmlns:a16="http://schemas.microsoft.com/office/drawing/2014/main" id="{6E444E9C-8096-FE42-BE2A-094180C61109}"/>
              </a:ext>
            </a:extLst>
          </p:cNvPr>
          <p:cNvSpPr>
            <a:spLocks noGrp="1"/>
          </p:cNvSpPr>
          <p:nvPr>
            <p:ph type="body" sz="quarter" idx="13" hasCustomPrompt="1"/>
          </p:nvPr>
        </p:nvSpPr>
        <p:spPr>
          <a:xfrm>
            <a:off x="6339460" y="5026024"/>
            <a:ext cx="2706624" cy="1333698"/>
          </a:xfrm>
        </p:spPr>
        <p:txBody>
          <a:bodyPr lIns="0" tIns="0" rIns="0" bIns="0"/>
          <a:lstStyle>
            <a:lvl1pPr marL="0" indent="0">
              <a:lnSpc>
                <a:spcPct val="100000"/>
              </a:lnSpc>
              <a:spcBef>
                <a:spcPts val="0"/>
              </a:spcBef>
              <a:spcAft>
                <a:spcPts val="800"/>
              </a:spcAft>
              <a:buNone/>
              <a:defRPr sz="1600">
                <a:solidFill>
                  <a:schemeClr val="accent1"/>
                </a:solidFill>
                <a:latin typeface="+mj-lt"/>
              </a:defRPr>
            </a:lvl1pPr>
            <a:lvl2pPr marL="0" marR="0" indent="0" algn="l" defTabSz="932742" rtl="0" eaLnBrk="1" fontAlgn="auto" latinLnBrk="0" hangingPunct="1">
              <a:lnSpc>
                <a:spcPct val="100000"/>
              </a:lnSpc>
              <a:spcBef>
                <a:spcPts val="0"/>
              </a:spcBef>
              <a:spcAft>
                <a:spcPts val="800"/>
              </a:spcAft>
              <a:buClrTx/>
              <a:buSzPct val="90000"/>
              <a:buFont typeface="Arial" panose="020B0604020202020204" pitchFamily="34" charset="0"/>
              <a:buNone/>
              <a:tabLst/>
              <a:defRPr sz="16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3" name="Content Placeholder 15">
            <a:extLst>
              <a:ext uri="{FF2B5EF4-FFF2-40B4-BE49-F238E27FC236}">
                <a16:creationId xmlns:a16="http://schemas.microsoft.com/office/drawing/2014/main" id="{30602BFF-4B8C-D046-AD65-47970BC89DF5}"/>
              </a:ext>
            </a:extLst>
          </p:cNvPr>
          <p:cNvSpPr>
            <a:spLocks noGrp="1"/>
          </p:cNvSpPr>
          <p:nvPr>
            <p:ph sz="quarter" idx="19" hasCustomPrompt="1"/>
          </p:nvPr>
        </p:nvSpPr>
        <p:spPr>
          <a:xfrm>
            <a:off x="6878687" y="2178050"/>
            <a:ext cx="1628170" cy="2079244"/>
          </a:xfrm>
        </p:spPr>
        <p:txBody>
          <a:bodyPr anchor="ctr">
            <a:noAutofit/>
          </a:bodyPr>
          <a:lstStyle>
            <a:lvl1pPr marL="0" indent="0" algn="ctr">
              <a:buNone/>
              <a:defRPr sz="2000">
                <a:solidFill>
                  <a:schemeClr val="tx2"/>
                </a:solidFill>
                <a:latin typeface="+mj-lt"/>
              </a:defRPr>
            </a:lvl1pPr>
          </a:lstStyle>
          <a:p>
            <a:pPr lvl="0"/>
            <a:r>
              <a:rPr lang="en-US"/>
              <a:t> </a:t>
            </a:r>
          </a:p>
        </p:txBody>
      </p:sp>
      <p:sp>
        <p:nvSpPr>
          <p:cNvPr id="14" name="Content Placeholder 15">
            <a:extLst>
              <a:ext uri="{FF2B5EF4-FFF2-40B4-BE49-F238E27FC236}">
                <a16:creationId xmlns:a16="http://schemas.microsoft.com/office/drawing/2014/main" id="{88A8CB35-A244-544E-8BAE-53CB85074FBB}"/>
              </a:ext>
            </a:extLst>
          </p:cNvPr>
          <p:cNvSpPr>
            <a:spLocks noGrp="1"/>
          </p:cNvSpPr>
          <p:nvPr>
            <p:ph sz="quarter" idx="20" hasCustomPrompt="1"/>
          </p:nvPr>
        </p:nvSpPr>
        <p:spPr>
          <a:xfrm>
            <a:off x="9830928" y="2178050"/>
            <a:ext cx="1628170" cy="2079244"/>
          </a:xfrm>
        </p:spPr>
        <p:txBody>
          <a:bodyPr anchor="ctr">
            <a:noAutofit/>
          </a:bodyPr>
          <a:lstStyle>
            <a:lvl1pPr marL="0" indent="0" algn="ctr">
              <a:buNone/>
              <a:defRPr sz="2000">
                <a:solidFill>
                  <a:schemeClr val="tx2"/>
                </a:solidFill>
                <a:latin typeface="+mj-lt"/>
              </a:defRPr>
            </a:lvl1pPr>
          </a:lstStyle>
          <a:p>
            <a:pPr lvl="0"/>
            <a:r>
              <a:rPr lang="en-US"/>
              <a:t> </a:t>
            </a:r>
          </a:p>
        </p:txBody>
      </p:sp>
      <p:sp>
        <p:nvSpPr>
          <p:cNvPr id="15" name="Text Placeholder 4">
            <a:extLst>
              <a:ext uri="{FF2B5EF4-FFF2-40B4-BE49-F238E27FC236}">
                <a16:creationId xmlns:a16="http://schemas.microsoft.com/office/drawing/2014/main" id="{D8D35D15-66F4-4840-BA72-4B7AB5A24EFD}"/>
              </a:ext>
            </a:extLst>
          </p:cNvPr>
          <p:cNvSpPr>
            <a:spLocks noGrp="1"/>
          </p:cNvSpPr>
          <p:nvPr>
            <p:ph type="body" sz="quarter" idx="21" hasCustomPrompt="1"/>
          </p:nvPr>
        </p:nvSpPr>
        <p:spPr>
          <a:xfrm>
            <a:off x="9291701" y="5026024"/>
            <a:ext cx="2706624" cy="1333698"/>
          </a:xfrm>
        </p:spPr>
        <p:txBody>
          <a:bodyPr lIns="0" tIns="0" rIns="0" bIns="0"/>
          <a:lstStyle>
            <a:lvl1pPr marL="0" indent="0">
              <a:lnSpc>
                <a:spcPct val="100000"/>
              </a:lnSpc>
              <a:spcBef>
                <a:spcPts val="0"/>
              </a:spcBef>
              <a:spcAft>
                <a:spcPts val="800"/>
              </a:spcAft>
              <a:buNone/>
              <a:defRPr sz="1600">
                <a:solidFill>
                  <a:schemeClr val="accent1"/>
                </a:solidFill>
                <a:latin typeface="+mj-lt"/>
              </a:defRPr>
            </a:lvl1pPr>
            <a:lvl2pPr marL="0" marR="0" indent="0" algn="l" defTabSz="932742" rtl="0" eaLnBrk="1" fontAlgn="auto" latinLnBrk="0" hangingPunct="1">
              <a:lnSpc>
                <a:spcPct val="100000"/>
              </a:lnSpc>
              <a:spcBef>
                <a:spcPts val="0"/>
              </a:spcBef>
              <a:spcAft>
                <a:spcPts val="800"/>
              </a:spcAft>
              <a:buClrTx/>
              <a:buSzPct val="90000"/>
              <a:buFont typeface="Arial" panose="020B0604020202020204" pitchFamily="34" charset="0"/>
              <a:buNone/>
              <a:tabLst/>
              <a:defRPr sz="16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Tree>
    <p:extLst>
      <p:ext uri="{BB962C8B-B14F-4D97-AF65-F5344CB8AC3E}">
        <p14:creationId xmlns:p14="http://schemas.microsoft.com/office/powerpoint/2010/main" val="272589375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434975" y="2178049"/>
            <a:ext cx="11563350" cy="4373564"/>
          </a:xfrm>
        </p:spPr>
        <p:txBody>
          <a:bodyPr bIns="1737360" anchor="ctr">
            <a:noAutofit/>
          </a:bodyPr>
          <a:lstStyle>
            <a:lvl1pPr algn="ctr">
              <a:defRPr sz="2000">
                <a:solidFill>
                  <a:srgbClr val="000000"/>
                </a:solidFill>
                <a:latin typeface="+mj-lt"/>
              </a:defRPr>
            </a:lvl1pPr>
          </a:lstStyle>
          <a:p>
            <a:r>
              <a:rPr lang="en-US"/>
              <a:t>Click icon to add table</a:t>
            </a:r>
          </a:p>
        </p:txBody>
      </p:sp>
      <p:sp>
        <p:nvSpPr>
          <p:cNvPr id="5" name="Title Placeholder 1">
            <a:extLst>
              <a:ext uri="{FF2B5EF4-FFF2-40B4-BE49-F238E27FC236}">
                <a16:creationId xmlns:a16="http://schemas.microsoft.com/office/drawing/2014/main" id="{4F997AC3-87B6-4E0B-88C2-A05069E413C4}"/>
              </a:ext>
            </a:extLst>
          </p:cNvPr>
          <p:cNvSpPr>
            <a:spLocks noGrp="1"/>
          </p:cNvSpPr>
          <p:nvPr>
            <p:ph type="title" hasCustomPrompt="1"/>
          </p:nvPr>
        </p:nvSpPr>
        <p:spPr>
          <a:xfrm>
            <a:off x="434975" y="449264"/>
            <a:ext cx="11563350" cy="754061"/>
          </a:xfrm>
          <a:prstGeom prst="rect">
            <a:avLst/>
          </a:prstGeom>
        </p:spPr>
        <p:txBody>
          <a:bodyPr vert="horz" wrap="square" lIns="0" tIns="164592" rIns="0" bIns="0" rtlCol="0" anchor="t">
            <a:noAutofit/>
          </a:bodyPr>
          <a:lstStyle>
            <a:lvl1pPr>
              <a:defRPr>
                <a:solidFill>
                  <a:srgbClr val="000000"/>
                </a:solidFill>
              </a:defRPr>
            </a:lvl1pPr>
          </a:lstStyle>
          <a:p>
            <a:r>
              <a:rPr lang="en-US"/>
              <a:t>Table layout</a:t>
            </a:r>
          </a:p>
        </p:txBody>
      </p:sp>
    </p:spTree>
    <p:extLst>
      <p:ext uri="{BB962C8B-B14F-4D97-AF65-F5344CB8AC3E}">
        <p14:creationId xmlns:p14="http://schemas.microsoft.com/office/powerpoint/2010/main" val="400288244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34976" y="1207895"/>
            <a:ext cx="7627938" cy="3605405"/>
          </a:xfrm>
          <a:noFill/>
        </p:spPr>
        <p:txBody>
          <a:bodyPr vert="horz" wrap="square" lIns="0" tIns="0" rIns="0" bIns="0" rtlCol="0" anchor="t" anchorCtr="0">
            <a:noAutofit/>
          </a:bodyPr>
          <a:lstStyle>
            <a:lvl1pPr>
              <a:lnSpc>
                <a:spcPct val="90000"/>
              </a:lnSpc>
              <a:defRPr lang="en-US" sz="5400" spc="-15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24776421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blue">
    <p:bg>
      <p:bgPr>
        <a:solidFill>
          <a:srgbClr val="0278D4"/>
        </a:solidFill>
        <a:effectLst/>
      </p:bgPr>
    </p:bg>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434976" y="1207895"/>
            <a:ext cx="7627938" cy="3605405"/>
          </a:xfrm>
          <a:noFill/>
        </p:spPr>
        <p:txBody>
          <a:bodyPr vert="horz" wrap="square" lIns="0" tIns="0" rIns="0" bIns="0" rtlCol="0" anchor="t" anchorCtr="0">
            <a:noAutofit/>
          </a:bodyPr>
          <a:lstStyle>
            <a:lvl1pPr>
              <a:lnSpc>
                <a:spcPct val="90000"/>
              </a:lnSpc>
              <a:defRPr lang="en-US" sz="5400" spc="-150" dirty="0">
                <a:solidFill>
                  <a:schemeClr val="tx2"/>
                </a:solidFill>
              </a:defRPr>
            </a:lvl1pPr>
          </a:lstStyle>
          <a:p>
            <a:pPr marL="0" lvl="0">
              <a:lnSpc>
                <a:spcPts val="5600"/>
              </a:lnSpc>
            </a:pPr>
            <a:r>
              <a:rPr lang="en-US"/>
              <a:t>Section title</a:t>
            </a:r>
          </a:p>
        </p:txBody>
      </p:sp>
    </p:spTree>
    <p:extLst>
      <p:ext uri="{BB962C8B-B14F-4D97-AF65-F5344CB8AC3E}">
        <p14:creationId xmlns:p14="http://schemas.microsoft.com/office/powerpoint/2010/main" val="17449442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7" name="Picture 6" descr="A person in a blue shirt&#10;&#10;Description generated with high confidence">
            <a:extLst>
              <a:ext uri="{FF2B5EF4-FFF2-40B4-BE49-F238E27FC236}">
                <a16:creationId xmlns:a16="http://schemas.microsoft.com/office/drawing/2014/main" id="{6ED214DD-0EEC-4ACC-A022-15CDD9C0AD0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434704" cy="6994521"/>
          </a:xfrm>
          <a:prstGeom prst="rect">
            <a:avLst/>
          </a:prstGeom>
        </p:spPr>
      </p:pic>
      <p:sp>
        <p:nvSpPr>
          <p:cNvPr id="5" name="Title 35">
            <a:extLst>
              <a:ext uri="{FF2B5EF4-FFF2-40B4-BE49-F238E27FC236}">
                <a16:creationId xmlns:a16="http://schemas.microsoft.com/office/drawing/2014/main" id="{8441881C-06B8-4CD2-ADC6-DFD3519E6A19}"/>
              </a:ext>
            </a:extLst>
          </p:cNvPr>
          <p:cNvSpPr>
            <a:spLocks noGrp="1"/>
          </p:cNvSpPr>
          <p:nvPr>
            <p:ph type="title" hasCustomPrompt="1"/>
          </p:nvPr>
        </p:nvSpPr>
        <p:spPr>
          <a:xfrm>
            <a:off x="434976" y="1207895"/>
            <a:ext cx="7627938" cy="3605405"/>
          </a:xfrm>
          <a:noFill/>
        </p:spPr>
        <p:txBody>
          <a:bodyPr vert="horz" wrap="square" lIns="0" tIns="0" rIns="0" bIns="0" rtlCol="0" anchor="t" anchorCtr="0">
            <a:noAutofit/>
          </a:bodyPr>
          <a:lstStyle>
            <a:lvl1pPr>
              <a:lnSpc>
                <a:spcPct val="90000"/>
              </a:lnSpc>
              <a:defRPr lang="en-US" sz="5400" spc="-15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40146608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708381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whi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07DE85-B70F-4309-8506-6C011BC20860}"/>
              </a:ext>
            </a:extLst>
          </p:cNvPr>
          <p:cNvSpPr>
            <a:spLocks noGrp="1"/>
          </p:cNvSpPr>
          <p:nvPr>
            <p:ph type="title" hasCustomPrompt="1"/>
          </p:nvPr>
        </p:nvSpPr>
        <p:spPr>
          <a:xfrm>
            <a:off x="434975" y="1866136"/>
            <a:ext cx="7627938" cy="1502728"/>
          </a:xfrm>
          <a:noFill/>
        </p:spPr>
        <p:txBody>
          <a:bodyPr lIns="0" tIns="0" rIns="0" bIns="0" anchor="t" anchorCtr="0"/>
          <a:lstStyle>
            <a:lvl1pPr>
              <a:lnSpc>
                <a:spcPct val="100000"/>
              </a:lnSpc>
              <a:spcAft>
                <a:spcPts val="1300"/>
              </a:spcAft>
              <a:defRPr sz="2600" spc="-150" baseline="0">
                <a:solidFill>
                  <a:schemeClr val="accent1"/>
                </a:solidFill>
              </a:defRPr>
            </a:lvl1pPr>
          </a:lstStyle>
          <a:p>
            <a:r>
              <a:rPr lang="en-US"/>
              <a:t>Thank you.</a:t>
            </a:r>
          </a:p>
        </p:txBody>
      </p:sp>
      <p:sp>
        <p:nvSpPr>
          <p:cNvPr id="7" name="Text Box 3">
            <a:extLst>
              <a:ext uri="{FF2B5EF4-FFF2-40B4-BE49-F238E27FC236}">
                <a16:creationId xmlns:a16="http://schemas.microsoft.com/office/drawing/2014/main" id="{F3523A4C-09FD-49AC-AA6D-1A6E7B7893EE}"/>
              </a:ext>
            </a:extLst>
          </p:cNvPr>
          <p:cNvSpPr txBox="1">
            <a:spLocks noChangeArrowheads="1"/>
          </p:cNvSpPr>
          <p:nvPr userDrawn="1"/>
        </p:nvSpPr>
        <p:spPr bwMode="blackWhite">
          <a:xfrm>
            <a:off x="437086" y="6444246"/>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rgbClr val="000000"/>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944C8B45-9D01-4389-94BD-CBAF3D8B350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38157" y="445839"/>
            <a:ext cx="914400" cy="194005"/>
          </a:xfrm>
          <a:prstGeom prst="rect">
            <a:avLst/>
          </a:prstGeom>
        </p:spPr>
      </p:pic>
    </p:spTree>
    <p:extLst>
      <p:ext uri="{BB962C8B-B14F-4D97-AF65-F5344CB8AC3E}">
        <p14:creationId xmlns:p14="http://schemas.microsoft.com/office/powerpoint/2010/main" val="2404628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blue">
    <p:bg>
      <p:bgPr>
        <a:solidFill>
          <a:srgbClr val="0278D4"/>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34976" y="1866136"/>
            <a:ext cx="7627938" cy="1502728"/>
          </a:xfrm>
          <a:noFill/>
        </p:spPr>
        <p:txBody>
          <a:bodyPr lIns="0" tIns="0" rIns="0" bIns="0" anchor="t" anchorCtr="0"/>
          <a:lstStyle>
            <a:lvl1pPr>
              <a:lnSpc>
                <a:spcPct val="100000"/>
              </a:lnSpc>
              <a:spcAft>
                <a:spcPts val="1300"/>
              </a:spcAft>
              <a:defRPr sz="2600" spc="-150" baseline="0">
                <a:solidFill>
                  <a:schemeClr val="bg2"/>
                </a:solidFill>
              </a:defRPr>
            </a:lvl1pPr>
          </a:lstStyle>
          <a:p>
            <a:r>
              <a:rPr lang="en-US"/>
              <a:t>Thank you.</a:t>
            </a:r>
          </a:p>
        </p:txBody>
      </p:sp>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37086" y="6444246"/>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bg2"/>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C36BDE7C-8AED-4A87-A171-2EB14E4B98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37277" y="445842"/>
            <a:ext cx="914400" cy="194945"/>
          </a:xfrm>
          <a:prstGeom prst="rect">
            <a:avLst/>
          </a:prstGeom>
        </p:spPr>
      </p:pic>
    </p:spTree>
    <p:extLst>
      <p:ext uri="{BB962C8B-B14F-4D97-AF65-F5344CB8AC3E}">
        <p14:creationId xmlns:p14="http://schemas.microsoft.com/office/powerpoint/2010/main" val="3661828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blue">
    <p:bg>
      <p:bgPr>
        <a:solidFill>
          <a:srgbClr val="0278D4"/>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A1BD43-4947-4C7D-B1C8-B6C8FC3789B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37277" y="445842"/>
            <a:ext cx="914400" cy="194945"/>
          </a:xfrm>
          <a:prstGeom prst="rect">
            <a:avLst/>
          </a:prstGeom>
        </p:spPr>
      </p:pic>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38157" y="3090314"/>
            <a:ext cx="9590081" cy="1828800"/>
          </a:xfrm>
          <a:noFill/>
        </p:spPr>
        <p:txBody>
          <a:bodyPr lIns="0" tIns="0" rIns="0" bIns="182880" anchor="b" anchorCtr="0"/>
          <a:lstStyle>
            <a:lvl1pPr>
              <a:defRPr sz="5400" strike="noStrike" spc="-150" baseline="0">
                <a:solidFill>
                  <a:schemeClr val="bg2"/>
                </a:solidFill>
              </a:defRPr>
            </a:lvl1pPr>
          </a:lstStyle>
          <a:p>
            <a:r>
              <a:rPr lang="en-US"/>
              <a:t>Microsoft 365</a:t>
            </a:r>
            <a:br>
              <a:rPr lang="en-US"/>
            </a:br>
            <a:r>
              <a:rPr lang="en-US"/>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34976" y="4935118"/>
            <a:ext cx="9590081" cy="964256"/>
          </a:xfrm>
          <a:noFill/>
        </p:spPr>
        <p:txBody>
          <a:bodyPr lIns="0" tIns="0" rIns="0" bIns="0">
            <a:noAutofit/>
          </a:bodyPr>
          <a:lstStyle>
            <a:lvl1pPr marL="0" indent="0">
              <a:lnSpc>
                <a:spcPct val="100000"/>
              </a:lnSpc>
              <a:spcBef>
                <a:spcPts val="0"/>
              </a:spcBef>
              <a:buNone/>
              <a:defRPr sz="1600" spc="0" baseline="0">
                <a:solidFill>
                  <a:schemeClr val="bg2"/>
                </a:solidFill>
                <a:latin typeface="+mn-lt"/>
              </a:defRPr>
            </a:lvl1pPr>
          </a:lstStyle>
          <a:p>
            <a:pPr lvl="0"/>
            <a:r>
              <a:rPr lang="en-US"/>
              <a:t>Author name</a:t>
            </a:r>
          </a:p>
          <a:p>
            <a:pPr lvl="0"/>
            <a:r>
              <a:rPr lang="en-US"/>
              <a:t>Date</a:t>
            </a:r>
          </a:p>
        </p:txBody>
      </p:sp>
    </p:spTree>
    <p:extLst>
      <p:ext uri="{BB962C8B-B14F-4D97-AF65-F5344CB8AC3E}">
        <p14:creationId xmlns:p14="http://schemas.microsoft.com/office/powerpoint/2010/main" val="19810145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0C847-18DC-40CB-B152-9291E2205B36}"/>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DCC0D9CA-9A3A-48C7-82CC-52C741DB6A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F4447088-F578-4AC1-91AF-0FD995B95B7F}"/>
              </a:ext>
            </a:extLst>
          </p:cNvPr>
          <p:cNvSpPr>
            <a:spLocks noGrp="1"/>
          </p:cNvSpPr>
          <p:nvPr>
            <p:ph type="dt" sz="half" idx="10"/>
          </p:nvPr>
        </p:nvSpPr>
        <p:spPr/>
        <p:txBody>
          <a:bodyPr/>
          <a:lstStyle/>
          <a:p>
            <a:fld id="{02AC24A9-CCB6-4F8D-B8DB-C2F3692CFA5A}" type="datetimeFigureOut">
              <a:rPr lang="en-US" smtClean="0"/>
              <a:t>2/2/2023</a:t>
            </a:fld>
            <a:endParaRPr lang="en-US"/>
          </a:p>
        </p:txBody>
      </p:sp>
      <p:sp>
        <p:nvSpPr>
          <p:cNvPr id="5" name="Footer Placeholder 4">
            <a:extLst>
              <a:ext uri="{FF2B5EF4-FFF2-40B4-BE49-F238E27FC236}">
                <a16:creationId xmlns:a16="http://schemas.microsoft.com/office/drawing/2014/main" id="{6A8A78EB-30CF-496C-9BE6-CABDD0FB35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01D62D-6705-4065-A66A-7F7228B1139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851823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_General content light">
    <p:spTree>
      <p:nvGrpSpPr>
        <p:cNvPr id="1" name=""/>
        <p:cNvGrpSpPr/>
        <p:nvPr/>
      </p:nvGrpSpPr>
      <p:grpSpPr>
        <a:xfrm>
          <a:off x="0" y="0"/>
          <a:ext cx="0" cy="0"/>
          <a:chOff x="0" y="0"/>
          <a:chExt cx="0" cy="0"/>
        </a:xfrm>
      </p:grpSpPr>
      <p:sp>
        <p:nvSpPr>
          <p:cNvPr id="2" name="Title 1"/>
          <p:cNvSpPr>
            <a:spLocks noGrp="1"/>
          </p:cNvSpPr>
          <p:nvPr>
            <p:ph type="title"/>
          </p:nvPr>
        </p:nvSpPr>
        <p:spPr>
          <a:xfrm>
            <a:off x="155456" y="310868"/>
            <a:ext cx="11659195" cy="699453"/>
          </a:xfrm>
          <a:noFill/>
        </p:spPr>
        <p:txBody>
          <a:bodyPr>
            <a:noAutofit/>
          </a:bodyPr>
          <a:lstStyle>
            <a:lvl1pPr algn="l">
              <a:defRPr sz="3672" baseline="0">
                <a:solidFill>
                  <a:schemeClr val="accent1"/>
                </a:solidFill>
                <a:latin typeface="Segoe UI Light" panose="020B0502040204020203" pitchFamily="34" charset="0"/>
                <a:cs typeface="Segoe UI Light" panose="020B0502040204020203" pitchFamily="34" charset="0"/>
              </a:defRPr>
            </a:lvl1pPr>
          </a:lstStyle>
          <a:p>
            <a:r>
              <a:rPr lang="en-US"/>
              <a:t>Click to edit Master title style</a:t>
            </a:r>
            <a:endParaRPr lang="en-US" dirty="0"/>
          </a:p>
        </p:txBody>
      </p:sp>
      <p:sp>
        <p:nvSpPr>
          <p:cNvPr id="14" name="Content Placeholder 13"/>
          <p:cNvSpPr>
            <a:spLocks noGrp="1"/>
          </p:cNvSpPr>
          <p:nvPr>
            <p:ph sz="quarter" idx="13"/>
          </p:nvPr>
        </p:nvSpPr>
        <p:spPr>
          <a:xfrm>
            <a:off x="310912" y="1165754"/>
            <a:ext cx="11503739" cy="5051601"/>
          </a:xfrm>
          <a:prstGeom prst="rect">
            <a:avLst/>
          </a:prstGeom>
        </p:spPr>
        <p:txBody>
          <a:bodyPr lIns="91440" tIns="45720">
            <a:normAutofit/>
          </a:bodyPr>
          <a:lstStyle>
            <a:lvl1pPr marL="0" indent="0">
              <a:lnSpc>
                <a:spcPct val="100000"/>
              </a:lnSpc>
              <a:spcBef>
                <a:spcPts val="612"/>
              </a:spcBef>
              <a:spcAft>
                <a:spcPts val="612"/>
              </a:spcAft>
              <a:buFont typeface="+mj-lt"/>
              <a:buNone/>
              <a:defRPr sz="2448" baseline="0">
                <a:solidFill>
                  <a:schemeClr val="bg1"/>
                </a:solidFill>
                <a:latin typeface="+mn-lt"/>
              </a:defRPr>
            </a:lvl1pPr>
            <a:lvl2pPr marL="932597" indent="-466298">
              <a:buFont typeface="+mj-lt"/>
              <a:buAutoNum type="alphaLcParenR"/>
              <a:defRPr sz="2040">
                <a:latin typeface="+mn-lt"/>
              </a:defRPr>
            </a:lvl2pPr>
            <a:lvl3pPr marL="874309" indent="0">
              <a:buFont typeface="Arial" panose="020B0604020202020204" pitchFamily="34" charset="0"/>
              <a:buNone/>
              <a:defRPr sz="2040">
                <a:latin typeface="+mn-lt"/>
              </a:defRPr>
            </a:lvl3pPr>
          </a:lstStyle>
          <a:p>
            <a:pPr lvl="0"/>
            <a:r>
              <a:rPr lang="en-US"/>
              <a:t>Click to edit Master text styles</a:t>
            </a:r>
          </a:p>
        </p:txBody>
      </p:sp>
      <p:sp>
        <p:nvSpPr>
          <p:cNvPr id="5" name="Slide Number Placeholder 3"/>
          <p:cNvSpPr>
            <a:spLocks noGrp="1"/>
          </p:cNvSpPr>
          <p:nvPr>
            <p:ph type="sldNum" sz="quarter" idx="14"/>
          </p:nvPr>
        </p:nvSpPr>
        <p:spPr>
          <a:xfrm>
            <a:off x="9541108" y="6622132"/>
            <a:ext cx="2901844" cy="372394"/>
          </a:xfrm>
          <a:prstGeom prst="rect">
            <a:avLst/>
          </a:prstGeom>
        </p:spPr>
        <p:txBody>
          <a:bodyPr/>
          <a:lstStyle>
            <a:lvl1pPr>
              <a:defRPr smtClean="0">
                <a:solidFill>
                  <a:srgbClr val="3F3F3F"/>
                </a:solidFill>
                <a:latin typeface="+mn-lt"/>
              </a:defRPr>
            </a:lvl1pPr>
          </a:lstStyle>
          <a:p>
            <a:pPr>
              <a:defRPr/>
            </a:pPr>
            <a:fld id="{A0AE9EC9-F182-4A35-8041-CBBE9CFA6E78}" type="slidenum">
              <a:rPr lang="en-US"/>
              <a:pPr>
                <a:defRPr/>
              </a:pPr>
              <a:t>‹#›</a:t>
            </a:fld>
            <a:endParaRPr lang="en-US"/>
          </a:p>
        </p:txBody>
      </p:sp>
    </p:spTree>
    <p:extLst>
      <p:ext uri="{BB962C8B-B14F-4D97-AF65-F5344CB8AC3E}">
        <p14:creationId xmlns:p14="http://schemas.microsoft.com/office/powerpoint/2010/main" val="2706615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5" name="Picture 4" descr="A person sitting in a chair using a computer&#10;&#10;Description generated with very high confidence">
            <a:extLst>
              <a:ext uri="{FF2B5EF4-FFF2-40B4-BE49-F238E27FC236}">
                <a16:creationId xmlns:a16="http://schemas.microsoft.com/office/drawing/2014/main" id="{03D2BC42-713B-428D-8ED4-A1554F175C3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3780" y="-1"/>
            <a:ext cx="12450255" cy="6994525"/>
          </a:xfrm>
          <a:prstGeom prst="rect">
            <a:avLst/>
          </a:prstGeom>
        </p:spPr>
      </p:pic>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438157" y="3090314"/>
            <a:ext cx="9590081" cy="1828800"/>
          </a:xfrm>
          <a:noFill/>
        </p:spPr>
        <p:txBody>
          <a:bodyPr lIns="0" tIns="0" rIns="0" bIns="182880" anchor="b" anchorCtr="0"/>
          <a:lstStyle>
            <a:lvl1pPr>
              <a:defRPr sz="5400" strike="noStrike" spc="-150" baseline="0">
                <a:solidFill>
                  <a:schemeClr val="bg2"/>
                </a:solidFill>
              </a:defRPr>
            </a:lvl1pPr>
          </a:lstStyle>
          <a:p>
            <a:r>
              <a:rPr lang="en-US"/>
              <a:t>Microsoft 365</a:t>
            </a:r>
            <a:br>
              <a:rPr lang="en-US"/>
            </a:br>
            <a:r>
              <a:rPr lang="en-US"/>
              <a:t>title or event name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434976" y="4935118"/>
            <a:ext cx="9590081" cy="964256"/>
          </a:xfrm>
          <a:noFill/>
        </p:spPr>
        <p:txBody>
          <a:bodyPr lIns="0" tIns="0" rIns="0" bIns="0">
            <a:noAutofit/>
          </a:bodyPr>
          <a:lstStyle>
            <a:lvl1pPr marL="0" indent="0">
              <a:lnSpc>
                <a:spcPct val="100000"/>
              </a:lnSpc>
              <a:spcBef>
                <a:spcPts val="0"/>
              </a:spcBef>
              <a:buNone/>
              <a:defRPr sz="1600" spc="0" baseline="0">
                <a:solidFill>
                  <a:schemeClr val="bg2"/>
                </a:solidFill>
                <a:latin typeface="+mn-lt"/>
              </a:defRPr>
            </a:lvl1pPr>
          </a:lstStyle>
          <a:p>
            <a:pPr lvl="0"/>
            <a:r>
              <a:rPr lang="en-US"/>
              <a:t>Author name</a:t>
            </a:r>
          </a:p>
          <a:p>
            <a:pPr lvl="0"/>
            <a:r>
              <a:rPr lang="en-US"/>
              <a:t>Date</a:t>
            </a:r>
          </a:p>
        </p:txBody>
      </p:sp>
      <p:pic>
        <p:nvPicPr>
          <p:cNvPr id="12" name="Picture 11">
            <a:extLst>
              <a:ext uri="{FF2B5EF4-FFF2-40B4-BE49-F238E27FC236}">
                <a16:creationId xmlns:a16="http://schemas.microsoft.com/office/drawing/2014/main" id="{A0D28F43-8FFF-4944-9497-29A9A4AAFE5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38157" y="445839"/>
            <a:ext cx="914400" cy="194005"/>
          </a:xfrm>
          <a:prstGeom prst="rect">
            <a:avLst/>
          </a:prstGeom>
        </p:spPr>
      </p:pic>
    </p:spTree>
    <p:extLst>
      <p:ext uri="{BB962C8B-B14F-4D97-AF65-F5344CB8AC3E}">
        <p14:creationId xmlns:p14="http://schemas.microsoft.com/office/powerpoint/2010/main" val="33308954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4975" y="1226817"/>
            <a:ext cx="3705225" cy="1195895"/>
          </a:xfrm>
        </p:spPr>
        <p:txBody>
          <a:bodyPr lIns="0" tIns="0" rIns="0" bIns="0"/>
          <a:lstStyle>
            <a:lvl1pPr>
              <a:defRPr sz="2000" spc="0" baseline="0">
                <a:solidFill>
                  <a:srgbClr val="000000"/>
                </a:solidFill>
              </a:defRPr>
            </a:lvl1pPr>
          </a:lstStyle>
          <a:p>
            <a:r>
              <a:rPr lang="en-US"/>
              <a:t>Contents</a:t>
            </a:r>
          </a:p>
        </p:txBody>
      </p:sp>
      <p:sp>
        <p:nvSpPr>
          <p:cNvPr id="4" name="Text Placeholder 3"/>
          <p:cNvSpPr>
            <a:spLocks noGrp="1"/>
          </p:cNvSpPr>
          <p:nvPr>
            <p:ph type="body" sz="quarter" idx="10" hasCustomPrompt="1"/>
          </p:nvPr>
        </p:nvSpPr>
        <p:spPr>
          <a:xfrm>
            <a:off x="6337300" y="1226818"/>
            <a:ext cx="3690938" cy="3354708"/>
          </a:xfrm>
        </p:spPr>
        <p:txBody>
          <a:bodyPr wrap="square" lIns="0" tIns="0" rIns="0" bIns="0">
            <a:noAutofit/>
          </a:bodyPr>
          <a:lstStyle>
            <a:lvl1pPr marL="0" marR="0" indent="0" algn="l" defTabSz="517525" rtl="0" eaLnBrk="1" fontAlgn="auto" latinLnBrk="0" hangingPunct="1">
              <a:lnSpc>
                <a:spcPct val="100000"/>
              </a:lnSpc>
              <a:spcBef>
                <a:spcPts val="0"/>
              </a:spcBef>
              <a:spcAft>
                <a:spcPts val="500"/>
              </a:spcAft>
              <a:buClrTx/>
              <a:buSzPct val="90000"/>
              <a:buFont typeface="Wingdings" panose="05000000000000000000" pitchFamily="2" charset="2"/>
              <a:buNone/>
              <a:tabLst/>
              <a:defRPr sz="2000" spc="0" baseline="0">
                <a:solidFill>
                  <a:schemeClr val="accent1"/>
                </a:solidFill>
                <a:latin typeface="+mj-lt"/>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p:txBody>
      </p:sp>
    </p:spTree>
    <p:extLst>
      <p:ext uri="{BB962C8B-B14F-4D97-AF65-F5344CB8AC3E}">
        <p14:creationId xmlns:p14="http://schemas.microsoft.com/office/powerpoint/2010/main" val="317473439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46087" y="2182297"/>
            <a:ext cx="11567160" cy="1247521"/>
          </a:xfrm>
        </p:spPr>
        <p:txBody>
          <a:bodyPr wrap="square" lIns="0" tIns="0" rIns="0" bIns="0">
            <a:spAutoFit/>
          </a:bodyPr>
          <a:lstStyle>
            <a:lvl1pPr marL="0" indent="0">
              <a:lnSpc>
                <a:spcPct val="90000"/>
              </a:lnSpc>
              <a:spcBef>
                <a:spcPts val="0"/>
              </a:spcBef>
              <a:spcAft>
                <a:spcPts val="1300"/>
              </a:spcAft>
              <a:buNone/>
              <a:defRPr sz="2600" b="0" i="0">
                <a:solidFill>
                  <a:srgbClr val="000000"/>
                </a:solidFill>
                <a:latin typeface="+mn-lt"/>
              </a:defRPr>
            </a:lvl1pPr>
            <a:lvl2pPr marL="228600" indent="0">
              <a:lnSpc>
                <a:spcPct val="90000"/>
              </a:lnSpc>
              <a:spcBef>
                <a:spcPts val="0"/>
              </a:spcBef>
              <a:spcAft>
                <a:spcPts val="1300"/>
              </a:spcAft>
              <a:buNone/>
              <a:defRPr sz="2000">
                <a:solidFill>
                  <a:srgbClr val="000000"/>
                </a:solidFill>
              </a:defRPr>
            </a:lvl2pPr>
            <a:lvl3pPr marL="457200" indent="0">
              <a:spcBef>
                <a:spcPts val="0"/>
              </a:spcBef>
              <a:spcAft>
                <a:spcPts val="1300"/>
              </a:spcAft>
              <a:buNone/>
              <a:defRPr sz="2000">
                <a:solidFill>
                  <a:srgbClr val="000000"/>
                </a:solidFill>
              </a:defRPr>
            </a:lvl3pPr>
            <a:lvl4pPr marL="685800" indent="0">
              <a:spcBef>
                <a:spcPts val="0"/>
              </a:spcBef>
              <a:spcAft>
                <a:spcPts val="1300"/>
              </a:spcAft>
              <a:buNone/>
              <a:defRPr sz="2000"/>
            </a:lvl4pPr>
            <a:lvl5pPr marL="914400"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34975" y="449264"/>
            <a:ext cx="11563350" cy="754061"/>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376536016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body slide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46088" y="2184023"/>
            <a:ext cx="11567160" cy="1247521"/>
          </a:xfrm>
        </p:spPr>
        <p:txBody>
          <a:bodyPr wrap="square" lIns="0" tIns="0" rIns="0" bIns="0">
            <a:spAutoFit/>
          </a:bodyPr>
          <a:lstStyle>
            <a:lvl1pPr marL="274320" indent="-274320">
              <a:lnSpc>
                <a:spcPct val="90000"/>
              </a:lnSpc>
              <a:spcBef>
                <a:spcPts val="0"/>
              </a:spcBef>
              <a:spcAft>
                <a:spcPts val="1300"/>
              </a:spcAft>
              <a:buClr>
                <a:srgbClr val="000000"/>
              </a:buClr>
              <a:buSzPct val="77000"/>
              <a:buFont typeface="Arial" panose="020B0604020202020204" pitchFamily="34" charset="0"/>
              <a:buChar char="•"/>
              <a:defRPr sz="2600" b="0" i="0">
                <a:solidFill>
                  <a:srgbClr val="000000"/>
                </a:solidFill>
                <a:latin typeface="+mn-lt"/>
              </a:defRPr>
            </a:lvl1pPr>
            <a:lvl2pPr marL="548640" indent="-228600">
              <a:lnSpc>
                <a:spcPct val="90000"/>
              </a:lnSpc>
              <a:spcBef>
                <a:spcPts val="0"/>
              </a:spcBef>
              <a:spcAft>
                <a:spcPts val="1300"/>
              </a:spcAft>
              <a:buClr>
                <a:srgbClr val="000000"/>
              </a:buClr>
              <a:buSzPct val="77000"/>
              <a:buFont typeface="Arial" panose="020B0604020202020204" pitchFamily="34" charset="0"/>
              <a:buChar char="•"/>
              <a:defRPr sz="2000">
                <a:solidFill>
                  <a:srgbClr val="000000"/>
                </a:solidFill>
              </a:defRPr>
            </a:lvl2pPr>
            <a:lvl3pPr marL="822960" indent="-228600">
              <a:spcBef>
                <a:spcPts val="0"/>
              </a:spcBef>
              <a:spcAft>
                <a:spcPts val="1300"/>
              </a:spcAft>
              <a:buClr>
                <a:srgbClr val="000000"/>
              </a:buClr>
              <a:buSzPct val="77000"/>
              <a:buFont typeface="Arial" panose="020B0604020202020204" pitchFamily="34" charset="0"/>
              <a:buChar char="•"/>
              <a:defRPr sz="2000">
                <a:solidFill>
                  <a:srgbClr val="000000"/>
                </a:solidFill>
              </a:defRPr>
            </a:lvl3pPr>
            <a:lvl4pPr marL="685800" indent="0">
              <a:spcBef>
                <a:spcPts val="0"/>
              </a:spcBef>
              <a:spcAft>
                <a:spcPts val="1300"/>
              </a:spcAft>
              <a:buNone/>
              <a:defRPr sz="2000"/>
            </a:lvl4pPr>
            <a:lvl5pPr marL="914400"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34975" y="449264"/>
            <a:ext cx="11563350" cy="773112"/>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34974" y="1105407"/>
            <a:ext cx="11567160" cy="360099"/>
          </a:xfrm>
        </p:spPr>
        <p:txBody>
          <a:bodyPr wrap="square" lIns="0" tIns="0" rIns="0" bIns="0">
            <a:spAutoFit/>
          </a:bodyPr>
          <a:lstStyle>
            <a:lvl1pPr marL="0" indent="0">
              <a:lnSpc>
                <a:spcPct val="90000"/>
              </a:lnSpc>
              <a:spcBef>
                <a:spcPts val="0"/>
              </a:spcBef>
              <a:spcAft>
                <a:spcPts val="1300"/>
              </a:spcAft>
              <a:buNone/>
              <a:defRPr sz="2600" b="0" i="0">
                <a:solidFill>
                  <a:srgbClr val="000000"/>
                </a:solidFill>
                <a:latin typeface="+mn-lt"/>
              </a:defRPr>
            </a:lvl1pPr>
            <a:lvl2pPr marL="228600" indent="0">
              <a:lnSpc>
                <a:spcPct val="90000"/>
              </a:lnSpc>
              <a:spcBef>
                <a:spcPts val="0"/>
              </a:spcBef>
              <a:spcAft>
                <a:spcPts val="1300"/>
              </a:spcAft>
              <a:buNone/>
              <a:defRPr sz="2000">
                <a:solidFill>
                  <a:schemeClr val="tx2"/>
                </a:solidFill>
              </a:defRPr>
            </a:lvl2pPr>
            <a:lvl3pPr marL="457200" indent="0">
              <a:spcBef>
                <a:spcPts val="0"/>
              </a:spcBef>
              <a:spcAft>
                <a:spcPts val="1300"/>
              </a:spcAft>
              <a:buNone/>
              <a:defRPr sz="2000"/>
            </a:lvl3pPr>
            <a:lvl4pPr marL="685800" indent="0">
              <a:spcBef>
                <a:spcPts val="0"/>
              </a:spcBef>
              <a:spcAft>
                <a:spcPts val="1300"/>
              </a:spcAft>
              <a:buNone/>
              <a:defRPr sz="2000"/>
            </a:lvl4pPr>
            <a:lvl5pPr marL="914400" indent="0">
              <a:buNone/>
              <a:defRPr/>
            </a:lvl5pPr>
          </a:lstStyle>
          <a:p>
            <a:pPr lvl="0"/>
            <a:r>
              <a:rPr lang="en-US"/>
              <a:t>Subtitle Segoe UI 26pt</a:t>
            </a:r>
          </a:p>
        </p:txBody>
      </p:sp>
    </p:spTree>
    <p:extLst>
      <p:ext uri="{BB962C8B-B14F-4D97-AF65-F5344CB8AC3E}">
        <p14:creationId xmlns:p14="http://schemas.microsoft.com/office/powerpoint/2010/main" val="277597413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34975" y="449264"/>
            <a:ext cx="11563350" cy="77311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225858560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334125" y="0"/>
            <a:ext cx="6102349" cy="6994525"/>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2000">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hasCustomPrompt="1"/>
          </p:nvPr>
        </p:nvSpPr>
        <p:spPr>
          <a:xfrm>
            <a:off x="434975" y="449264"/>
            <a:ext cx="5667375" cy="773112"/>
          </a:xfrm>
          <a:prstGeom prst="rect">
            <a:avLst/>
          </a:prstGeom>
        </p:spPr>
        <p:txBody>
          <a:bodyPr vert="horz" wrap="square" lIns="0" tIns="164592" rIns="0" bIns="0" rtlCol="0" anchor="t">
            <a:noAutofit/>
          </a:bodyPr>
          <a:lstStyle>
            <a:lvl1pPr>
              <a:defRPr/>
            </a:lvl1pPr>
          </a:lstStyle>
          <a:p>
            <a:r>
              <a:rPr lang="en-US"/>
              <a:t>Photo layout 1</a:t>
            </a:r>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34975" y="2188559"/>
            <a:ext cx="5667374" cy="2624741"/>
          </a:xfrm>
        </p:spPr>
        <p:txBody>
          <a:bodyPr wrap="square" lIns="0" tIns="0" rIns="0" bIns="0">
            <a:noAutofit/>
          </a:bodyPr>
          <a:lstStyle>
            <a:lvl1pPr marL="0" marR="0" indent="0" algn="l" defTabSz="932742" rtl="0" eaLnBrk="1" fontAlgn="auto" latinLnBrk="0" hangingPunct="1">
              <a:lnSpc>
                <a:spcPct val="90000"/>
              </a:lnSpc>
              <a:spcBef>
                <a:spcPts val="0"/>
              </a:spcBef>
              <a:spcAft>
                <a:spcPts val="2600"/>
              </a:spcAft>
              <a:buClrTx/>
              <a:buSzPct val="90000"/>
              <a:buFont typeface="Wingdings" panose="05000000000000000000" pitchFamily="2" charset="2"/>
              <a:buNone/>
              <a:tabLst/>
              <a:defRPr sz="2600" b="0" i="0">
                <a:solidFill>
                  <a:srgbClr val="000000"/>
                </a:solidFill>
                <a:latin typeface="+mn-lt"/>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57200" indent="0">
              <a:buNone/>
              <a:defRPr/>
            </a:lvl3pPr>
            <a:lvl4pPr marL="685800" indent="0">
              <a:buNone/>
              <a:defRPr/>
            </a:lvl4pPr>
            <a:lvl5pPr marL="914400" indent="0">
              <a:buNone/>
              <a:defRPr/>
            </a:lvl5pPr>
          </a:lstStyle>
          <a:p>
            <a:pPr lvl="0"/>
            <a:r>
              <a:rPr lang="pt-BR"/>
              <a:t>Subhead Segoe UI 26pt</a:t>
            </a:r>
          </a:p>
          <a:p>
            <a:pPr lvl="0"/>
            <a:r>
              <a:rPr lang="pt-BR"/>
              <a:t>Subhead Segoe UI 26pt</a:t>
            </a:r>
          </a:p>
          <a:p>
            <a:pPr lvl="0"/>
            <a:r>
              <a:rPr lang="pt-BR"/>
              <a:t>Subhead Segoe UI 26pt</a:t>
            </a:r>
          </a:p>
        </p:txBody>
      </p:sp>
    </p:spTree>
    <p:extLst>
      <p:ext uri="{BB962C8B-B14F-4D97-AF65-F5344CB8AC3E}">
        <p14:creationId xmlns:p14="http://schemas.microsoft.com/office/powerpoint/2010/main" val="2290361164"/>
      </p:ext>
    </p:extLst>
  </p:cSld>
  <p:clrMapOvr>
    <a:masterClrMapping/>
  </p:clrMapOvr>
  <p:transition>
    <p:fade/>
  </p:transition>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34974" y="2178050"/>
            <a:ext cx="3705225" cy="2635250"/>
          </a:xfrm>
          <a:blipFill>
            <a:blip r:embed="rId2" cstate="screen">
              <a:extLst>
                <a:ext uri="{28A0092B-C50C-407E-A947-70E740481C1C}">
                  <a14:useLocalDpi xmlns:a14="http://schemas.microsoft.com/office/drawing/2010/main"/>
                </a:ext>
              </a:extLst>
            </a:blip>
            <a:stretch>
              <a:fillRect/>
            </a:stretch>
          </a:blipFill>
        </p:spPr>
        <p:txBody>
          <a:bodyPr anchor="ctr">
            <a:noAutofit/>
          </a:bodyPr>
          <a:lstStyle>
            <a:lvl1pPr marL="0" indent="0" algn="ctr">
              <a:buNone/>
              <a:defRPr sz="2000">
                <a:solidFill>
                  <a:schemeClr val="bg2"/>
                </a:solidFill>
                <a:latin typeface="+mj-lt"/>
              </a:defRPr>
            </a:lvl1pPr>
          </a:lstStyle>
          <a:p>
            <a:r>
              <a:rPr lang="en-US"/>
              <a:t>Drop photo here</a:t>
            </a:r>
          </a:p>
        </p:txBody>
      </p:sp>
      <p:sp>
        <p:nvSpPr>
          <p:cNvPr id="12" name="Picture Placeholder 10"/>
          <p:cNvSpPr>
            <a:spLocks noGrp="1"/>
          </p:cNvSpPr>
          <p:nvPr>
            <p:ph type="pic" sz="quarter" idx="15" hasCustomPrompt="1"/>
          </p:nvPr>
        </p:nvSpPr>
        <p:spPr>
          <a:xfrm>
            <a:off x="4367214" y="2178050"/>
            <a:ext cx="3695700" cy="2635250"/>
          </a:xfrm>
          <a:blipFill>
            <a:blip r:embed="rId3"/>
            <a:stretch>
              <a:fillRect/>
            </a:stretch>
          </a:blipFill>
        </p:spPr>
        <p:txBody>
          <a:bodyPr anchor="ctr">
            <a:noAutofit/>
          </a:bodyPr>
          <a:lstStyle>
            <a:lvl1pPr marL="0" indent="0" algn="ctr">
              <a:buNone/>
              <a:defRPr sz="2000">
                <a:solidFill>
                  <a:schemeClr val="bg2"/>
                </a:solidFill>
                <a:latin typeface="+mj-lt"/>
              </a:defRPr>
            </a:lvl1pPr>
          </a:lstStyle>
          <a:p>
            <a:r>
              <a:rPr lang="en-US"/>
              <a:t>Drop photo here</a:t>
            </a:r>
          </a:p>
        </p:txBody>
      </p:sp>
      <p:sp>
        <p:nvSpPr>
          <p:cNvPr id="13" name="Picture Placeholder 10"/>
          <p:cNvSpPr>
            <a:spLocks noGrp="1"/>
          </p:cNvSpPr>
          <p:nvPr>
            <p:ph type="pic" sz="quarter" idx="16" hasCustomPrompt="1"/>
          </p:nvPr>
        </p:nvSpPr>
        <p:spPr>
          <a:xfrm>
            <a:off x="8289925" y="2178049"/>
            <a:ext cx="3706871" cy="2635251"/>
          </a:xfrm>
          <a:blipFill>
            <a:blip r:embed="rId4"/>
            <a:stretch>
              <a:fillRect/>
            </a:stretch>
          </a:blipFill>
        </p:spPr>
        <p:txBody>
          <a:bodyPr anchor="ctr">
            <a:noAutofit/>
          </a:bodyPr>
          <a:lstStyle>
            <a:lvl1pPr marL="0" indent="0" algn="ctr">
              <a:buNone/>
              <a:defRPr sz="2000">
                <a:solidFill>
                  <a:schemeClr val="bg2"/>
                </a:solidFill>
                <a:latin typeface="+mj-lt"/>
              </a:defRPr>
            </a:lvl1pPr>
          </a:lstStyle>
          <a:p>
            <a:r>
              <a:rPr lang="en-US"/>
              <a:t>Drop photo here</a:t>
            </a:r>
          </a:p>
        </p:txBody>
      </p:sp>
      <p:sp>
        <p:nvSpPr>
          <p:cNvPr id="5" name="Text Placeholder 4"/>
          <p:cNvSpPr>
            <a:spLocks noGrp="1"/>
          </p:cNvSpPr>
          <p:nvPr>
            <p:ph type="body" sz="quarter" idx="11" hasCustomPrompt="1"/>
          </p:nvPr>
        </p:nvSpPr>
        <p:spPr>
          <a:xfrm>
            <a:off x="434975" y="5026024"/>
            <a:ext cx="3703320" cy="1333698"/>
          </a:xfrm>
        </p:spPr>
        <p:txBody>
          <a:bodyPr lIns="0" tIns="0" rIns="0" bIns="0"/>
          <a:lstStyle>
            <a:lvl1pPr marL="0" indent="0">
              <a:lnSpc>
                <a:spcPct val="100000"/>
              </a:lnSpc>
              <a:spcBef>
                <a:spcPts val="0"/>
              </a:spcBef>
              <a:spcAft>
                <a:spcPts val="800"/>
              </a:spcAft>
              <a:buNone/>
              <a:defRPr sz="1600" b="1">
                <a:solidFill>
                  <a:schemeClr val="accent1"/>
                </a:solidFill>
                <a:latin typeface="+mj-lt"/>
              </a:defRPr>
            </a:lvl1pPr>
            <a:lvl2pPr marL="0" marR="0" indent="0" algn="l" defTabSz="932742" rtl="0" eaLnBrk="1" fontAlgn="auto" latinLnBrk="0" hangingPunct="1">
              <a:lnSpc>
                <a:spcPct val="100000"/>
              </a:lnSpc>
              <a:spcBef>
                <a:spcPts val="0"/>
              </a:spcBef>
              <a:spcAft>
                <a:spcPts val="800"/>
              </a:spcAft>
              <a:buClrTx/>
              <a:buSzPct val="90000"/>
              <a:buFont typeface="Arial" panose="020B0604020202020204" pitchFamily="34" charset="0"/>
              <a:buNone/>
              <a:tabLst/>
              <a:defRPr sz="16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9" name="Text Placeholder 4"/>
          <p:cNvSpPr>
            <a:spLocks noGrp="1"/>
          </p:cNvSpPr>
          <p:nvPr>
            <p:ph type="body" sz="quarter" idx="12" hasCustomPrompt="1"/>
          </p:nvPr>
        </p:nvSpPr>
        <p:spPr>
          <a:xfrm>
            <a:off x="4367211" y="5026024"/>
            <a:ext cx="3695700" cy="1333698"/>
          </a:xfrm>
        </p:spPr>
        <p:txBody>
          <a:bodyPr lIns="0" tIns="0" rIns="0" bIns="0"/>
          <a:lstStyle>
            <a:lvl1pPr marL="0" indent="0">
              <a:lnSpc>
                <a:spcPct val="100000"/>
              </a:lnSpc>
              <a:spcBef>
                <a:spcPts val="0"/>
              </a:spcBef>
              <a:spcAft>
                <a:spcPts val="800"/>
              </a:spcAft>
              <a:buNone/>
              <a:defRPr sz="1600">
                <a:solidFill>
                  <a:schemeClr val="accent1"/>
                </a:solidFill>
                <a:latin typeface="+mj-lt"/>
              </a:defRPr>
            </a:lvl1pPr>
            <a:lvl2pPr marL="0" marR="0" indent="0" algn="l" defTabSz="932742" rtl="0" eaLnBrk="1" fontAlgn="auto" latinLnBrk="0" hangingPunct="1">
              <a:lnSpc>
                <a:spcPct val="100000"/>
              </a:lnSpc>
              <a:spcBef>
                <a:spcPts val="0"/>
              </a:spcBef>
              <a:spcAft>
                <a:spcPts val="800"/>
              </a:spcAft>
              <a:buClrTx/>
              <a:buSzPct val="90000"/>
              <a:buFont typeface="Arial" panose="020B0604020202020204" pitchFamily="34" charset="0"/>
              <a:buNone/>
              <a:tabLst/>
              <a:defRPr sz="16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0" name="Text Placeholder 4"/>
          <p:cNvSpPr>
            <a:spLocks noGrp="1"/>
          </p:cNvSpPr>
          <p:nvPr>
            <p:ph type="body" sz="quarter" idx="13" hasCustomPrompt="1"/>
          </p:nvPr>
        </p:nvSpPr>
        <p:spPr>
          <a:xfrm>
            <a:off x="8289926" y="5026024"/>
            <a:ext cx="3703320" cy="1333698"/>
          </a:xfrm>
        </p:spPr>
        <p:txBody>
          <a:bodyPr lIns="0" tIns="0" rIns="0" bIns="0"/>
          <a:lstStyle>
            <a:lvl1pPr marL="0" indent="0">
              <a:lnSpc>
                <a:spcPct val="100000"/>
              </a:lnSpc>
              <a:spcBef>
                <a:spcPts val="0"/>
              </a:spcBef>
              <a:spcAft>
                <a:spcPts val="800"/>
              </a:spcAft>
              <a:buNone/>
              <a:defRPr sz="1600">
                <a:solidFill>
                  <a:schemeClr val="accent1"/>
                </a:solidFill>
                <a:latin typeface="+mj-lt"/>
              </a:defRPr>
            </a:lvl1pPr>
            <a:lvl2pPr marL="0" marR="0" indent="0" algn="l" defTabSz="932742" rtl="0" eaLnBrk="1" fontAlgn="auto" latinLnBrk="0" hangingPunct="1">
              <a:lnSpc>
                <a:spcPct val="100000"/>
              </a:lnSpc>
              <a:spcBef>
                <a:spcPts val="0"/>
              </a:spcBef>
              <a:spcAft>
                <a:spcPts val="800"/>
              </a:spcAft>
              <a:buClrTx/>
              <a:buSzPct val="90000"/>
              <a:buFont typeface="Arial" panose="020B0604020202020204" pitchFamily="34" charset="0"/>
              <a:buNone/>
              <a:tabLst/>
              <a:defRPr sz="16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34975" y="449264"/>
            <a:ext cx="11563350" cy="754061"/>
          </a:xfrm>
          <a:prstGeom prst="rect">
            <a:avLst/>
          </a:prstGeom>
        </p:spPr>
        <p:txBody>
          <a:bodyPr vert="horz" wrap="square" lIns="0" tIns="164592" rIns="0" bIns="0" rtlCol="0" anchor="t">
            <a:noAutofit/>
          </a:bodyPr>
          <a:lstStyle>
            <a:lvl1pPr>
              <a:defRPr/>
            </a:lvl1pPr>
          </a:lstStyle>
          <a:p>
            <a:r>
              <a:rPr lang="en-US"/>
              <a:t>Photo layout 2</a:t>
            </a:r>
          </a:p>
        </p:txBody>
      </p:sp>
    </p:spTree>
    <p:extLst>
      <p:ext uri="{BB962C8B-B14F-4D97-AF65-F5344CB8AC3E}">
        <p14:creationId xmlns:p14="http://schemas.microsoft.com/office/powerpoint/2010/main" val="12417911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4975" y="444500"/>
            <a:ext cx="11563350" cy="758825"/>
          </a:xfrm>
          <a:prstGeom prst="rect">
            <a:avLst/>
          </a:prstGeom>
        </p:spPr>
        <p:txBody>
          <a:bodyPr vert="horz" wrap="square" lIns="0" tIns="164592" rIns="0" bIns="0" rtlCol="0" anchor="t">
            <a:noAutofit/>
          </a:bodyPr>
          <a:lstStyle/>
          <a:p>
            <a:r>
              <a:rPr lang="en-US"/>
              <a:t>Click to edit Master title style</a:t>
            </a:r>
          </a:p>
        </p:txBody>
      </p:sp>
      <p:sp>
        <p:nvSpPr>
          <p:cNvPr id="4" name="Text Placeholder 3"/>
          <p:cNvSpPr>
            <a:spLocks noGrp="1"/>
          </p:cNvSpPr>
          <p:nvPr>
            <p:ph type="body" idx="1"/>
          </p:nvPr>
        </p:nvSpPr>
        <p:spPr>
          <a:xfrm>
            <a:off x="446088" y="1903774"/>
            <a:ext cx="11563350" cy="1301895"/>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3" cstate="screen">
            <a:extLst>
              <a:ext uri="{28A0092B-C50C-407E-A947-70E740481C1C}">
                <a14:useLocalDpi xmlns:a14="http://schemas.microsoft.com/office/drawing/2010/main"/>
              </a:ext>
            </a:extLst>
          </a:blip>
          <a:stretch>
            <a:fillRect/>
          </a:stretch>
        </p:blipFill>
        <p:spPr>
          <a:xfrm rot="5400000">
            <a:off x="9883594" y="3071982"/>
            <a:ext cx="6995160" cy="849926"/>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userDrawn="1"/>
        </p:nvPicPr>
        <p:blipFill>
          <a:blip r:embed="rId24" cstate="screen">
            <a:extLst>
              <a:ext uri="{28A0092B-C50C-407E-A947-70E740481C1C}">
                <a14:useLocalDpi xmlns:a14="http://schemas.microsoft.com/office/drawing/2010/main"/>
              </a:ext>
            </a:extLst>
          </a:blip>
          <a:stretch>
            <a:fillRect/>
          </a:stretch>
        </p:blipFill>
        <p:spPr>
          <a:xfrm rot="5400000">
            <a:off x="9221642" y="3285698"/>
            <a:ext cx="6994525" cy="423130"/>
          </a:xfrm>
          <a:prstGeom prst="rect">
            <a:avLst/>
          </a:prstGeom>
        </p:spPr>
      </p:pic>
    </p:spTree>
    <p:extLst>
      <p:ext uri="{BB962C8B-B14F-4D97-AF65-F5344CB8AC3E}">
        <p14:creationId xmlns:p14="http://schemas.microsoft.com/office/powerpoint/2010/main" val="2668992211"/>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1" r:id="rId4"/>
    <p:sldLayoutId id="2147483687" r:id="rId5"/>
    <p:sldLayoutId id="2147483704" r:id="rId6"/>
    <p:sldLayoutId id="2147483697" r:id="rId7"/>
    <p:sldLayoutId id="2147483692" r:id="rId8"/>
    <p:sldLayoutId id="2147483694" r:id="rId9"/>
    <p:sldLayoutId id="2147483695" r:id="rId10"/>
    <p:sldLayoutId id="2147483685" r:id="rId11"/>
    <p:sldLayoutId id="2147483706" r:id="rId12"/>
    <p:sldLayoutId id="2147483699" r:id="rId13"/>
    <p:sldLayoutId id="2147483688" r:id="rId14"/>
    <p:sldLayoutId id="2147483689" r:id="rId15"/>
    <p:sldLayoutId id="2147483703" r:id="rId16"/>
    <p:sldLayoutId id="2147483705" r:id="rId17"/>
    <p:sldLayoutId id="2147483700" r:id="rId18"/>
    <p:sldLayoutId id="2147483701" r:id="rId19"/>
    <p:sldLayoutId id="2147483707" r:id="rId20"/>
    <p:sldLayoutId id="2147483708" r:id="rId21"/>
  </p:sldLayoutIdLst>
  <p:transition>
    <p:fade/>
  </p:transition>
  <p:txStyles>
    <p:titleStyle>
      <a:lvl1pPr algn="l" defTabSz="932742" rtl="0" eaLnBrk="1" latinLnBrk="0" hangingPunct="1">
        <a:lnSpc>
          <a:spcPct val="90000"/>
        </a:lnSpc>
        <a:spcBef>
          <a:spcPct val="0"/>
        </a:spcBef>
        <a:buNone/>
        <a:defRPr lang="en-US" sz="3200" b="0" kern="1200" cap="none" spc="-1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2600" kern="1200" spc="0" baseline="0">
          <a:solidFill>
            <a:srgbClr val="000000"/>
          </a:solidFill>
          <a:latin typeface="+mn-lt"/>
          <a:ea typeface="+mn-ea"/>
          <a:cs typeface="+mn-cs"/>
        </a:defRPr>
      </a:lvl1pPr>
      <a:lvl2pPr marL="2286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4572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1600" kern="1200" spc="0" baseline="0">
          <a:solidFill>
            <a:srgbClr val="000000"/>
          </a:solidFill>
          <a:latin typeface="+mn-lt"/>
          <a:ea typeface="+mn-ea"/>
          <a:cs typeface="+mn-cs"/>
        </a:defRPr>
      </a:lvl3pPr>
      <a:lvl4pPr marL="6858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1600" kern="1200" spc="0" baseline="0">
          <a:solidFill>
            <a:srgbClr val="000000"/>
          </a:solidFill>
          <a:latin typeface="+mn-lt"/>
          <a:ea typeface="+mn-ea"/>
          <a:cs typeface="+mn-cs"/>
        </a:defRPr>
      </a:lvl4pPr>
      <a:lvl5pPr marL="9144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16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userDrawn="1">
          <p15:clr>
            <a:srgbClr val="C35EA4"/>
          </p15:clr>
        </p15:guide>
        <p15:guide id="4" pos="1517" userDrawn="1">
          <p15:clr>
            <a:srgbClr val="C35EA4"/>
          </p15:clr>
        </p15:guide>
        <p15:guide id="5" pos="2608" userDrawn="1">
          <p15:clr>
            <a:srgbClr val="C35EA4"/>
          </p15:clr>
        </p15:guide>
        <p15:guide id="6" pos="2751" userDrawn="1">
          <p15:clr>
            <a:srgbClr val="C35EA4"/>
          </p15:clr>
        </p15:guide>
        <p15:guide id="7" pos="3844" userDrawn="1">
          <p15:clr>
            <a:srgbClr val="C35EA4"/>
          </p15:clr>
        </p15:guide>
        <p15:guide id="8" pos="3989" userDrawn="1">
          <p15:clr>
            <a:srgbClr val="C35EA4"/>
          </p15:clr>
        </p15:guide>
        <p15:guide id="9" pos="5079" userDrawn="1">
          <p15:clr>
            <a:srgbClr val="C35EA4"/>
          </p15:clr>
        </p15:guide>
        <p15:guide id="10" pos="5222" userDrawn="1">
          <p15:clr>
            <a:srgbClr val="C35EA4"/>
          </p15:clr>
        </p15:guide>
        <p15:guide id="11" pos="6317" userDrawn="1">
          <p15:clr>
            <a:srgbClr val="C35EA4"/>
          </p15:clr>
        </p15:guide>
        <p15:guide id="12" pos="6460" userDrawn="1">
          <p15:clr>
            <a:srgbClr val="C35EA4"/>
          </p15:clr>
        </p15:guide>
        <p15:guide id="16" pos="274" userDrawn="1">
          <p15:clr>
            <a:srgbClr val="F26B43"/>
          </p15:clr>
        </p15:guide>
        <p15:guide id="17" pos="7558" userDrawn="1">
          <p15:clr>
            <a:srgbClr val="F26B43"/>
          </p15:clr>
        </p15:guide>
        <p15:guide id="18" orient="horz" pos="758" userDrawn="1">
          <p15:clr>
            <a:srgbClr val="5ACBF0"/>
          </p15:clr>
        </p15:guide>
        <p15:guide id="19" orient="horz" pos="1372" userDrawn="1">
          <p15:clr>
            <a:srgbClr val="5ACBF0"/>
          </p15:clr>
        </p15:guide>
        <p15:guide id="20" orient="horz" pos="612" userDrawn="1">
          <p15:clr>
            <a:srgbClr val="5ACBF0"/>
          </p15:clr>
        </p15:guide>
        <p15:guide id="21" orient="horz" pos="1515" userDrawn="1">
          <p15:clr>
            <a:srgbClr val="5ACBF0"/>
          </p15:clr>
        </p15:guide>
        <p15:guide id="22" orient="horz" pos="2127" userDrawn="1">
          <p15:clr>
            <a:srgbClr val="5ACBF0"/>
          </p15:clr>
        </p15:guide>
        <p15:guide id="23" orient="horz" pos="2275">
          <p15:clr>
            <a:srgbClr val="5ACBF0"/>
          </p15:clr>
        </p15:guide>
        <p15:guide id="25" orient="horz" pos="280" userDrawn="1">
          <p15:clr>
            <a:srgbClr val="F26B43"/>
          </p15:clr>
        </p15:guide>
        <p15:guide id="26" orient="horz" pos="4127" userDrawn="1">
          <p15:clr>
            <a:srgbClr val="F26B43"/>
          </p15:clr>
        </p15:guide>
        <p15:guide id="27" orient="horz" pos="2889" userDrawn="1">
          <p15:clr>
            <a:srgbClr val="5ACBF0"/>
          </p15:clr>
        </p15:guide>
        <p15:guide id="28" orient="horz" pos="3032" userDrawn="1">
          <p15:clr>
            <a:srgbClr val="5ACBF0"/>
          </p15:clr>
        </p15:guide>
        <p15:guide id="29" orient="horz" pos="3648" userDrawn="1">
          <p15:clr>
            <a:srgbClr val="5ACBF0"/>
          </p15:clr>
        </p15:guide>
        <p15:guide id="30" orient="horz" pos="3792"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registry.terraform.io/providers/hashicorp/azurerm/latest/docs" TargetMode="Externa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registry.terraform.io/providers/hashicorp/azurerm/latest/docs/guides/managed_service_identity" TargetMode="External"/><Relationship Id="rId2" Type="http://schemas.openxmlformats.org/officeDocument/2006/relationships/hyperlink" Target="https://registry.terraform.io/providers/hashicorp/azurerm/latest/docs/guides/azure_cli" TargetMode="External"/><Relationship Id="rId1" Type="http://schemas.openxmlformats.org/officeDocument/2006/relationships/slideLayout" Target="../slideLayouts/slideLayout10.xml"/><Relationship Id="rId6" Type="http://schemas.openxmlformats.org/officeDocument/2006/relationships/hyperlink" Target="https://registry.terraform.io/providers/hashicorp/azurerm/latest/docs/guides/service_principal_oidc" TargetMode="External"/><Relationship Id="rId5" Type="http://schemas.openxmlformats.org/officeDocument/2006/relationships/hyperlink" Target="https://registry.terraform.io/providers/hashicorp/azurerm/latest/docs/guides/service_principal_client_secret" TargetMode="External"/><Relationship Id="rId4" Type="http://schemas.openxmlformats.org/officeDocument/2006/relationships/hyperlink" Target="https://registry.terraform.io/providers/hashicorp/azurerm/latest/docs/guides/service_principal_client_certificat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learn.microsoft.com/en-us/azure/postgresql/flexible-server/concepts-networking" TargetMode="External"/><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1.xml"/><Relationship Id="rId16" Type="http://schemas.openxmlformats.org/officeDocument/2006/relationships/image" Target="../media/image24.jpg"/><Relationship Id="rId1" Type="http://schemas.openxmlformats.org/officeDocument/2006/relationships/slideLayout" Target="../slideLayouts/slideLayout2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 Id="rId1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6.png"/><Relationship Id="rId1" Type="http://schemas.openxmlformats.org/officeDocument/2006/relationships/slideLayout" Target="../slideLayouts/slideLayout2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8" Type="http://schemas.openxmlformats.org/officeDocument/2006/relationships/hyperlink" Target="https://www.youtube.com/watch?v=PD8OR4Tmjxo" TargetMode="External"/><Relationship Id="rId3" Type="http://schemas.openxmlformats.org/officeDocument/2006/relationships/hyperlink" Target="https://developer.hashicorp.com/terraform/downloads" TargetMode="External"/><Relationship Id="rId7" Type="http://schemas.openxmlformats.org/officeDocument/2006/relationships/hyperlink" Target="https://marketplace.visualstudio.com/items?itemName=HashiCorp.terraform" TargetMode="External"/><Relationship Id="rId2" Type="http://schemas.openxmlformats.org/officeDocument/2006/relationships/hyperlink" Target="https://developer.hashicorp.com/terraform/tutorials/azure-get-started/install-cli#install-terraform" TargetMode="External"/><Relationship Id="rId1" Type="http://schemas.openxmlformats.org/officeDocument/2006/relationships/slideLayout" Target="../slideLayouts/slideLayout10.xml"/><Relationship Id="rId6" Type="http://schemas.openxmlformats.org/officeDocument/2006/relationships/hyperlink" Target="https://marketplace.visualstudio.com/items?itemName=ms-vscode.azurecli" TargetMode="External"/><Relationship Id="rId5" Type="http://schemas.openxmlformats.org/officeDocument/2006/relationships/hyperlink" Target="https://code.visualstudio.com/Download" TargetMode="External"/><Relationship Id="rId4" Type="http://schemas.openxmlformats.org/officeDocument/2006/relationships/hyperlink" Target="https://learn.microsoft.com/en-us/cli/azure/install-azure-cli-windows?tabs=azure-cli"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76CCB-0060-DFE7-7F42-F5252AE07140}"/>
              </a:ext>
            </a:extLst>
          </p:cNvPr>
          <p:cNvSpPr>
            <a:spLocks noGrp="1"/>
          </p:cNvSpPr>
          <p:nvPr>
            <p:ph type="title"/>
          </p:nvPr>
        </p:nvSpPr>
        <p:spPr/>
        <p:txBody>
          <a:bodyPr/>
          <a:lstStyle/>
          <a:p>
            <a:r>
              <a:rPr lang="en-AU" dirty="0"/>
              <a:t>Getting Started with Terraform on Azure</a:t>
            </a:r>
          </a:p>
        </p:txBody>
      </p:sp>
      <p:sp>
        <p:nvSpPr>
          <p:cNvPr id="3" name="Text Placeholder 2">
            <a:extLst>
              <a:ext uri="{FF2B5EF4-FFF2-40B4-BE49-F238E27FC236}">
                <a16:creationId xmlns:a16="http://schemas.microsoft.com/office/drawing/2014/main" id="{4DDD75D2-3358-3B26-E687-6A6AA36F7296}"/>
              </a:ext>
            </a:extLst>
          </p:cNvPr>
          <p:cNvSpPr>
            <a:spLocks noGrp="1"/>
          </p:cNvSpPr>
          <p:nvPr>
            <p:ph type="body" sz="quarter" idx="12"/>
          </p:nvPr>
        </p:nvSpPr>
        <p:spPr/>
        <p:txBody>
          <a:bodyPr/>
          <a:lstStyle/>
          <a:p>
            <a:r>
              <a:rPr lang="en-AU" dirty="0"/>
              <a:t>Mobin Daraie – Cloud Solution Architect – Azure Core</a:t>
            </a:r>
          </a:p>
          <a:p>
            <a:endParaRPr lang="en-AU" dirty="0"/>
          </a:p>
        </p:txBody>
      </p:sp>
    </p:spTree>
    <p:extLst>
      <p:ext uri="{BB962C8B-B14F-4D97-AF65-F5344CB8AC3E}">
        <p14:creationId xmlns:p14="http://schemas.microsoft.com/office/powerpoint/2010/main" val="878259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D78EA31-9861-98BB-E6C7-4955832E674B}"/>
              </a:ext>
            </a:extLst>
          </p:cNvPr>
          <p:cNvSpPr>
            <a:spLocks noGrp="1"/>
          </p:cNvSpPr>
          <p:nvPr>
            <p:ph type="body" sz="quarter" idx="10"/>
          </p:nvPr>
        </p:nvSpPr>
        <p:spPr>
          <a:xfrm>
            <a:off x="339725" y="1693259"/>
            <a:ext cx="5241206" cy="840391"/>
          </a:xfrm>
        </p:spPr>
        <p:txBody>
          <a:bodyPr/>
          <a:lstStyle/>
          <a:p>
            <a:r>
              <a:rPr lang="en-GB" sz="1400" dirty="0"/>
              <a:t>The special </a:t>
            </a:r>
            <a:r>
              <a:rPr lang="en-GB" sz="1400" b="1" dirty="0"/>
              <a:t>terraform configuration block </a:t>
            </a:r>
            <a:r>
              <a:rPr lang="en-GB" sz="1400" dirty="0"/>
              <a:t>type is used to configure some behaviours of Terraform itself, such as requiring a minimum </a:t>
            </a:r>
            <a:r>
              <a:rPr lang="en-GB" sz="1400" dirty="0" err="1"/>
              <a:t>Terrafom</a:t>
            </a:r>
            <a:r>
              <a:rPr lang="en-GB" sz="1400" dirty="0"/>
              <a:t> version to apply your configuration or the list of providers that are required to run this configuration.</a:t>
            </a:r>
          </a:p>
          <a:p>
            <a:endParaRPr lang="en-GB" sz="1400" dirty="0"/>
          </a:p>
        </p:txBody>
      </p:sp>
      <p:sp>
        <p:nvSpPr>
          <p:cNvPr id="2" name="Title 1">
            <a:extLst>
              <a:ext uri="{FF2B5EF4-FFF2-40B4-BE49-F238E27FC236}">
                <a16:creationId xmlns:a16="http://schemas.microsoft.com/office/drawing/2014/main" id="{1791109D-1FA1-4120-62F9-9400F4C3336E}"/>
              </a:ext>
            </a:extLst>
          </p:cNvPr>
          <p:cNvSpPr>
            <a:spLocks noGrp="1"/>
          </p:cNvSpPr>
          <p:nvPr>
            <p:ph type="title"/>
          </p:nvPr>
        </p:nvSpPr>
        <p:spPr/>
        <p:txBody>
          <a:bodyPr/>
          <a:lstStyle/>
          <a:p>
            <a:r>
              <a:rPr lang="en-AU" dirty="0"/>
              <a:t>Terraform Configuration File - Providers</a:t>
            </a:r>
          </a:p>
        </p:txBody>
      </p:sp>
      <p:pic>
        <p:nvPicPr>
          <p:cNvPr id="9" name="Picture 8" descr="Text&#10;&#10;Description automatically generated">
            <a:extLst>
              <a:ext uri="{FF2B5EF4-FFF2-40B4-BE49-F238E27FC236}">
                <a16:creationId xmlns:a16="http://schemas.microsoft.com/office/drawing/2014/main" id="{C9658489-CB62-B91F-A081-F28A210F2EFE}"/>
              </a:ext>
            </a:extLst>
          </p:cNvPr>
          <p:cNvPicPr>
            <a:picLocks noChangeAspect="1"/>
          </p:cNvPicPr>
          <p:nvPr/>
        </p:nvPicPr>
        <p:blipFill rotWithShape="1">
          <a:blip r:embed="rId2"/>
          <a:srcRect l="5386" t="6131" r="5911" b="5323"/>
          <a:stretch/>
        </p:blipFill>
        <p:spPr>
          <a:xfrm>
            <a:off x="6407869" y="1394920"/>
            <a:ext cx="5241206" cy="4967780"/>
          </a:xfrm>
          <a:prstGeom prst="rect">
            <a:avLst/>
          </a:prstGeom>
        </p:spPr>
      </p:pic>
      <p:cxnSp>
        <p:nvCxnSpPr>
          <p:cNvPr id="17" name="Straight Arrow Connector 16">
            <a:extLst>
              <a:ext uri="{FF2B5EF4-FFF2-40B4-BE49-F238E27FC236}">
                <a16:creationId xmlns:a16="http://schemas.microsoft.com/office/drawing/2014/main" id="{EB1B1B6C-3005-B699-5C6C-BDECCCBC4B40}"/>
              </a:ext>
            </a:extLst>
          </p:cNvPr>
          <p:cNvCxnSpPr>
            <a:cxnSpLocks/>
            <a:stCxn id="10" idx="3"/>
          </p:cNvCxnSpPr>
          <p:nvPr/>
        </p:nvCxnSpPr>
        <p:spPr>
          <a:xfrm flipV="1">
            <a:off x="5580931" y="2113454"/>
            <a:ext cx="1196941" cy="1"/>
          </a:xfrm>
          <a:prstGeom prst="straightConnector1">
            <a:avLst/>
          </a:prstGeom>
          <a:ln w="38100">
            <a:solidFill>
              <a:srgbClr val="E81123"/>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 Placeholder 9">
            <a:extLst>
              <a:ext uri="{FF2B5EF4-FFF2-40B4-BE49-F238E27FC236}">
                <a16:creationId xmlns:a16="http://schemas.microsoft.com/office/drawing/2014/main" id="{1AEFF232-62D0-D189-2ECE-4F6235630E22}"/>
              </a:ext>
            </a:extLst>
          </p:cNvPr>
          <p:cNvSpPr txBox="1">
            <a:spLocks/>
          </p:cNvSpPr>
          <p:nvPr/>
        </p:nvSpPr>
        <p:spPr>
          <a:xfrm>
            <a:off x="256324" y="5179409"/>
            <a:ext cx="5241206" cy="840391"/>
          </a:xfrm>
          <a:prstGeom prst="rect">
            <a:avLst/>
          </a:prstGeom>
        </p:spPr>
        <p:txBody>
          <a:bodyPr vert="horz" wrap="square" lIns="0" tIns="0" rIns="0" bIns="0" rtlCol="0">
            <a:noAutofit/>
          </a:bodyPr>
          <a:lstStyle>
            <a:lvl1pPr marL="0" marR="0" indent="0" algn="l" defTabSz="932742" rtl="0" eaLnBrk="1" fontAlgn="auto" latinLnBrk="0" hangingPunct="1">
              <a:lnSpc>
                <a:spcPct val="90000"/>
              </a:lnSpc>
              <a:spcBef>
                <a:spcPts val="0"/>
              </a:spcBef>
              <a:spcAft>
                <a:spcPts val="2600"/>
              </a:spcAft>
              <a:buClrTx/>
              <a:buSzPct val="90000"/>
              <a:buFont typeface="Wingdings" panose="05000000000000000000" pitchFamily="2" charset="2"/>
              <a:buNone/>
              <a:tabLst/>
              <a:defRPr sz="2600" b="0" i="0" kern="1200" spc="0" baseline="0">
                <a:solidFill>
                  <a:srgbClr val="000000"/>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4572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1600" kern="1200" spc="0" baseline="0">
                <a:solidFill>
                  <a:srgbClr val="000000"/>
                </a:solidFill>
                <a:latin typeface="+mn-lt"/>
                <a:ea typeface="+mn-ea"/>
                <a:cs typeface="+mn-cs"/>
              </a:defRPr>
            </a:lvl3pPr>
            <a:lvl4pPr marL="6858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1600" kern="1200" spc="0" baseline="0">
                <a:solidFill>
                  <a:srgbClr val="000000"/>
                </a:solidFill>
                <a:latin typeface="+mn-lt"/>
                <a:ea typeface="+mn-ea"/>
                <a:cs typeface="+mn-cs"/>
              </a:defRPr>
            </a:lvl4pPr>
            <a:lvl5pPr marL="9144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16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400" dirty="0"/>
              <a:t>Each provider may also have its own configuration such as list of features it requires or authentication method.</a:t>
            </a:r>
          </a:p>
          <a:p>
            <a:endParaRPr lang="en-GB" sz="1400" dirty="0"/>
          </a:p>
        </p:txBody>
      </p:sp>
      <p:cxnSp>
        <p:nvCxnSpPr>
          <p:cNvPr id="20" name="Straight Arrow Connector 19">
            <a:extLst>
              <a:ext uri="{FF2B5EF4-FFF2-40B4-BE49-F238E27FC236}">
                <a16:creationId xmlns:a16="http://schemas.microsoft.com/office/drawing/2014/main" id="{67CE73B3-C3BF-7DF7-7936-C25F94007EEE}"/>
              </a:ext>
            </a:extLst>
          </p:cNvPr>
          <p:cNvCxnSpPr>
            <a:cxnSpLocks/>
            <a:stCxn id="19" idx="3"/>
          </p:cNvCxnSpPr>
          <p:nvPr/>
        </p:nvCxnSpPr>
        <p:spPr>
          <a:xfrm flipV="1">
            <a:off x="5497530" y="5599604"/>
            <a:ext cx="1196941" cy="1"/>
          </a:xfrm>
          <a:prstGeom prst="straightConnector1">
            <a:avLst/>
          </a:prstGeom>
          <a:ln w="38100">
            <a:solidFill>
              <a:srgbClr val="E81123"/>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71592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D78EA31-9861-98BB-E6C7-4955832E674B}"/>
              </a:ext>
            </a:extLst>
          </p:cNvPr>
          <p:cNvSpPr>
            <a:spLocks noGrp="1"/>
          </p:cNvSpPr>
          <p:nvPr>
            <p:ph type="body" sz="quarter" idx="10"/>
          </p:nvPr>
        </p:nvSpPr>
        <p:spPr>
          <a:xfrm>
            <a:off x="339725" y="1693259"/>
            <a:ext cx="5241206" cy="4983766"/>
          </a:xfrm>
        </p:spPr>
        <p:txBody>
          <a:bodyPr/>
          <a:lstStyle/>
          <a:p>
            <a:r>
              <a:rPr lang="en-GB" sz="1400" dirty="0"/>
              <a:t>Resources are the most important element in the Terraform language. Each resource block describes one or more infrastructure objects, such as virtual networks, compute instances, or higher-level components such as DNS records.</a:t>
            </a:r>
          </a:p>
          <a:p>
            <a:r>
              <a:rPr lang="en-GB" sz="1400" dirty="0"/>
              <a:t>Each Terraform resource has a name that can be referenced in other resources in terraform. In this example </a:t>
            </a:r>
            <a:r>
              <a:rPr lang="en-GB" sz="1400" b="1" dirty="0"/>
              <a:t>‘</a:t>
            </a:r>
            <a:r>
              <a:rPr lang="en-GB" sz="1400" b="1" dirty="0" err="1"/>
              <a:t>rg</a:t>
            </a:r>
            <a:r>
              <a:rPr lang="en-GB" sz="1400" b="1" dirty="0"/>
              <a:t>’.</a:t>
            </a:r>
          </a:p>
          <a:p>
            <a:r>
              <a:rPr lang="en-GB" sz="1400" dirty="0"/>
              <a:t>The name of the Terraform resource may be different from the name of the Azure resource.</a:t>
            </a:r>
          </a:p>
          <a:p>
            <a:r>
              <a:rPr lang="en-GB" sz="1400" dirty="0"/>
              <a:t>When referencing another resource from one resource use terraform name.</a:t>
            </a:r>
          </a:p>
          <a:p>
            <a:r>
              <a:rPr lang="en-GB" sz="1400" dirty="0"/>
              <a:t>See the full list of </a:t>
            </a:r>
            <a:r>
              <a:rPr lang="en-GB" sz="1400" dirty="0" err="1"/>
              <a:t>AzureRM</a:t>
            </a:r>
            <a:r>
              <a:rPr lang="en-GB" sz="1400" dirty="0"/>
              <a:t> Resources </a:t>
            </a:r>
            <a:r>
              <a:rPr lang="en-GB" sz="1400" dirty="0">
                <a:hlinkClick r:id="rId2"/>
              </a:rPr>
              <a:t>here</a:t>
            </a:r>
            <a:r>
              <a:rPr lang="en-GB" sz="1400" dirty="0"/>
              <a:t>.</a:t>
            </a:r>
          </a:p>
        </p:txBody>
      </p:sp>
      <p:sp>
        <p:nvSpPr>
          <p:cNvPr id="2" name="Title 1">
            <a:extLst>
              <a:ext uri="{FF2B5EF4-FFF2-40B4-BE49-F238E27FC236}">
                <a16:creationId xmlns:a16="http://schemas.microsoft.com/office/drawing/2014/main" id="{1791109D-1FA1-4120-62F9-9400F4C3336E}"/>
              </a:ext>
            </a:extLst>
          </p:cNvPr>
          <p:cNvSpPr>
            <a:spLocks noGrp="1"/>
          </p:cNvSpPr>
          <p:nvPr>
            <p:ph type="title"/>
          </p:nvPr>
        </p:nvSpPr>
        <p:spPr/>
        <p:txBody>
          <a:bodyPr/>
          <a:lstStyle/>
          <a:p>
            <a:r>
              <a:rPr lang="en-AU" dirty="0"/>
              <a:t>Terraform Configuration File - Resources</a:t>
            </a:r>
          </a:p>
        </p:txBody>
      </p:sp>
      <p:pic>
        <p:nvPicPr>
          <p:cNvPr id="8" name="Picture 7">
            <a:extLst>
              <a:ext uri="{FF2B5EF4-FFF2-40B4-BE49-F238E27FC236}">
                <a16:creationId xmlns:a16="http://schemas.microsoft.com/office/drawing/2014/main" id="{088CB314-2133-24FE-0F0A-137FCFD4310E}"/>
              </a:ext>
            </a:extLst>
          </p:cNvPr>
          <p:cNvPicPr>
            <a:picLocks noChangeAspect="1"/>
          </p:cNvPicPr>
          <p:nvPr/>
        </p:nvPicPr>
        <p:blipFill>
          <a:blip r:embed="rId3"/>
          <a:stretch>
            <a:fillRect/>
          </a:stretch>
        </p:blipFill>
        <p:spPr>
          <a:xfrm>
            <a:off x="5855429" y="2203637"/>
            <a:ext cx="6241321" cy="2987299"/>
          </a:xfrm>
          <a:prstGeom prst="rect">
            <a:avLst/>
          </a:prstGeom>
        </p:spPr>
      </p:pic>
      <p:cxnSp>
        <p:nvCxnSpPr>
          <p:cNvPr id="12" name="Straight Arrow Connector 11">
            <a:extLst>
              <a:ext uri="{FF2B5EF4-FFF2-40B4-BE49-F238E27FC236}">
                <a16:creationId xmlns:a16="http://schemas.microsoft.com/office/drawing/2014/main" id="{036A4A4E-6020-FD23-CECE-9DB8718DC80E}"/>
              </a:ext>
            </a:extLst>
          </p:cNvPr>
          <p:cNvCxnSpPr>
            <a:cxnSpLocks/>
            <a:endCxn id="14" idx="3"/>
          </p:cNvCxnSpPr>
          <p:nvPr/>
        </p:nvCxnSpPr>
        <p:spPr>
          <a:xfrm>
            <a:off x="4937147" y="3002567"/>
            <a:ext cx="4563663" cy="5245"/>
          </a:xfrm>
          <a:prstGeom prst="straightConnector1">
            <a:avLst/>
          </a:prstGeom>
          <a:ln w="38100">
            <a:solidFill>
              <a:srgbClr val="E81123"/>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202BE80C-691C-68F4-151B-3878D18FBA01}"/>
              </a:ext>
            </a:extLst>
          </p:cNvPr>
          <p:cNvSpPr/>
          <p:nvPr/>
        </p:nvSpPr>
        <p:spPr bwMode="auto">
          <a:xfrm>
            <a:off x="9487005" y="2927349"/>
            <a:ext cx="94268" cy="94268"/>
          </a:xfrm>
          <a:prstGeom prst="ellipse">
            <a:avLst/>
          </a:prstGeom>
          <a:solidFill>
            <a:srgbClr val="FF0000"/>
          </a:solidFill>
          <a:ln>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8" name="Connector: Elbow 17">
            <a:extLst>
              <a:ext uri="{FF2B5EF4-FFF2-40B4-BE49-F238E27FC236}">
                <a16:creationId xmlns:a16="http://schemas.microsoft.com/office/drawing/2014/main" id="{F1DCB698-EB3C-D1B1-8531-CFDA0C0A061C}"/>
              </a:ext>
            </a:extLst>
          </p:cNvPr>
          <p:cNvCxnSpPr>
            <a:cxnSpLocks/>
            <a:endCxn id="23" idx="2"/>
          </p:cNvCxnSpPr>
          <p:nvPr/>
        </p:nvCxnSpPr>
        <p:spPr>
          <a:xfrm flipV="1">
            <a:off x="4967512" y="3202039"/>
            <a:ext cx="1637875" cy="549471"/>
          </a:xfrm>
          <a:prstGeom prst="bentConnector3">
            <a:avLst>
              <a:gd name="adj1" fmla="val 50000"/>
            </a:avLst>
          </a:prstGeom>
          <a:ln w="38100">
            <a:solidFill>
              <a:srgbClr val="E81123"/>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B8508A3E-1997-1568-775B-38B834F8D9EB}"/>
              </a:ext>
            </a:extLst>
          </p:cNvPr>
          <p:cNvSpPr/>
          <p:nvPr/>
        </p:nvSpPr>
        <p:spPr bwMode="auto">
          <a:xfrm flipV="1">
            <a:off x="6605387" y="3177540"/>
            <a:ext cx="46873" cy="48999"/>
          </a:xfrm>
          <a:prstGeom prst="ellipse">
            <a:avLst/>
          </a:prstGeom>
          <a:solidFill>
            <a:srgbClr val="FF0000"/>
          </a:solidFill>
          <a:ln>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4" name="Connector: Elbow 23">
            <a:extLst>
              <a:ext uri="{FF2B5EF4-FFF2-40B4-BE49-F238E27FC236}">
                <a16:creationId xmlns:a16="http://schemas.microsoft.com/office/drawing/2014/main" id="{D5F2EC24-833E-9A3C-5A81-0D96D2453813}"/>
              </a:ext>
            </a:extLst>
          </p:cNvPr>
          <p:cNvCxnSpPr>
            <a:cxnSpLocks/>
            <a:endCxn id="28" idx="5"/>
          </p:cNvCxnSpPr>
          <p:nvPr/>
        </p:nvCxnSpPr>
        <p:spPr>
          <a:xfrm>
            <a:off x="4967512" y="4364524"/>
            <a:ext cx="5736098" cy="420627"/>
          </a:xfrm>
          <a:prstGeom prst="bentConnector4">
            <a:avLst>
              <a:gd name="adj1" fmla="val 14441"/>
              <a:gd name="adj2" fmla="val 154347"/>
            </a:avLst>
          </a:prstGeom>
          <a:ln w="38100">
            <a:solidFill>
              <a:srgbClr val="E81123"/>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38C15653-0416-2480-9CE0-CBCB444B438E}"/>
              </a:ext>
            </a:extLst>
          </p:cNvPr>
          <p:cNvSpPr/>
          <p:nvPr/>
        </p:nvSpPr>
        <p:spPr bwMode="auto">
          <a:xfrm>
            <a:off x="10623147" y="4704688"/>
            <a:ext cx="94268" cy="94268"/>
          </a:xfrm>
          <a:prstGeom prst="ellipse">
            <a:avLst/>
          </a:prstGeom>
          <a:solidFill>
            <a:srgbClr val="FF0000"/>
          </a:solidFill>
          <a:ln>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0219056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7208B5-D0D6-B9E3-339A-5106A12ED299}"/>
              </a:ext>
            </a:extLst>
          </p:cNvPr>
          <p:cNvPicPr>
            <a:picLocks noChangeAspect="1"/>
          </p:cNvPicPr>
          <p:nvPr/>
        </p:nvPicPr>
        <p:blipFill>
          <a:blip r:embed="rId2"/>
          <a:stretch>
            <a:fillRect/>
          </a:stretch>
        </p:blipFill>
        <p:spPr>
          <a:xfrm>
            <a:off x="5786449" y="1909316"/>
            <a:ext cx="6523285" cy="2842506"/>
          </a:xfrm>
          <a:prstGeom prst="rect">
            <a:avLst/>
          </a:prstGeom>
        </p:spPr>
      </p:pic>
      <p:sp>
        <p:nvSpPr>
          <p:cNvPr id="10" name="Text Placeholder 9">
            <a:extLst>
              <a:ext uri="{FF2B5EF4-FFF2-40B4-BE49-F238E27FC236}">
                <a16:creationId xmlns:a16="http://schemas.microsoft.com/office/drawing/2014/main" id="{5D78EA31-9861-98BB-E6C7-4955832E674B}"/>
              </a:ext>
            </a:extLst>
          </p:cNvPr>
          <p:cNvSpPr>
            <a:spLocks noGrp="1"/>
          </p:cNvSpPr>
          <p:nvPr>
            <p:ph type="body" sz="quarter" idx="10"/>
          </p:nvPr>
        </p:nvSpPr>
        <p:spPr>
          <a:xfrm>
            <a:off x="339725" y="1693259"/>
            <a:ext cx="5241206" cy="4983766"/>
          </a:xfrm>
        </p:spPr>
        <p:txBody>
          <a:bodyPr/>
          <a:lstStyle/>
          <a:p>
            <a:r>
              <a:rPr lang="en-GB" sz="1400" dirty="0"/>
              <a:t>Data sources allow Terraform to use information defined outside of Terraform, without creating them.</a:t>
            </a:r>
          </a:p>
          <a:p>
            <a:r>
              <a:rPr lang="en-GB" sz="1400" dirty="0"/>
              <a:t>In this example a data block requests that Terraform read from a given data source ("</a:t>
            </a:r>
            <a:r>
              <a:rPr lang="en-GB" sz="1400" dirty="0" err="1"/>
              <a:t>azurerm_resource_group</a:t>
            </a:r>
            <a:r>
              <a:rPr lang="en-GB" sz="1400" dirty="0"/>
              <a:t>") and export the result under the given local name (“</a:t>
            </a:r>
            <a:r>
              <a:rPr lang="en-GB" sz="1400" dirty="0" err="1"/>
              <a:t>rg</a:t>
            </a:r>
            <a:r>
              <a:rPr lang="en-GB" sz="1400" dirty="0"/>
              <a:t>").</a:t>
            </a:r>
          </a:p>
          <a:p>
            <a:endParaRPr lang="en-GB" sz="1400" dirty="0"/>
          </a:p>
          <a:p>
            <a:r>
              <a:rPr lang="en-GB" sz="1400" dirty="0"/>
              <a:t>Other resources can reference attributes of an existing resource.</a:t>
            </a:r>
          </a:p>
        </p:txBody>
      </p:sp>
      <p:sp>
        <p:nvSpPr>
          <p:cNvPr id="2" name="Title 1">
            <a:extLst>
              <a:ext uri="{FF2B5EF4-FFF2-40B4-BE49-F238E27FC236}">
                <a16:creationId xmlns:a16="http://schemas.microsoft.com/office/drawing/2014/main" id="{1791109D-1FA1-4120-62F9-9400F4C3336E}"/>
              </a:ext>
            </a:extLst>
          </p:cNvPr>
          <p:cNvSpPr>
            <a:spLocks noGrp="1"/>
          </p:cNvSpPr>
          <p:nvPr>
            <p:ph type="title"/>
          </p:nvPr>
        </p:nvSpPr>
        <p:spPr/>
        <p:txBody>
          <a:bodyPr/>
          <a:lstStyle/>
          <a:p>
            <a:r>
              <a:rPr lang="en-AU" dirty="0"/>
              <a:t>Terraform Configuration File - Data Sources</a:t>
            </a:r>
          </a:p>
        </p:txBody>
      </p:sp>
      <p:sp>
        <p:nvSpPr>
          <p:cNvPr id="14" name="Oval 13">
            <a:extLst>
              <a:ext uri="{FF2B5EF4-FFF2-40B4-BE49-F238E27FC236}">
                <a16:creationId xmlns:a16="http://schemas.microsoft.com/office/drawing/2014/main" id="{202BE80C-691C-68F4-151B-3878D18FBA01}"/>
              </a:ext>
            </a:extLst>
          </p:cNvPr>
          <p:cNvSpPr/>
          <p:nvPr/>
        </p:nvSpPr>
        <p:spPr bwMode="auto">
          <a:xfrm>
            <a:off x="6218237" y="2579071"/>
            <a:ext cx="94268" cy="94268"/>
          </a:xfrm>
          <a:prstGeom prst="ellipse">
            <a:avLst/>
          </a:prstGeom>
          <a:solidFill>
            <a:srgbClr val="FF0000"/>
          </a:solidFill>
          <a:ln>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8" name="Connector: Elbow 17">
            <a:extLst>
              <a:ext uri="{FF2B5EF4-FFF2-40B4-BE49-F238E27FC236}">
                <a16:creationId xmlns:a16="http://schemas.microsoft.com/office/drawing/2014/main" id="{F1DCB698-EB3C-D1B1-8531-CFDA0C0A061C}"/>
              </a:ext>
            </a:extLst>
          </p:cNvPr>
          <p:cNvCxnSpPr>
            <a:cxnSpLocks/>
            <a:endCxn id="23" idx="2"/>
          </p:cNvCxnSpPr>
          <p:nvPr/>
        </p:nvCxnSpPr>
        <p:spPr>
          <a:xfrm>
            <a:off x="5494020" y="3933563"/>
            <a:ext cx="2842631" cy="23674"/>
          </a:xfrm>
          <a:prstGeom prst="bentConnector3">
            <a:avLst>
              <a:gd name="adj1" fmla="val 50000"/>
            </a:avLst>
          </a:prstGeom>
          <a:ln w="38100">
            <a:solidFill>
              <a:srgbClr val="E81123"/>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B8508A3E-1997-1568-775B-38B834F8D9EB}"/>
              </a:ext>
            </a:extLst>
          </p:cNvPr>
          <p:cNvSpPr/>
          <p:nvPr/>
        </p:nvSpPr>
        <p:spPr bwMode="auto">
          <a:xfrm flipV="1">
            <a:off x="8336651" y="3932738"/>
            <a:ext cx="46873" cy="48999"/>
          </a:xfrm>
          <a:prstGeom prst="ellipse">
            <a:avLst/>
          </a:prstGeom>
          <a:solidFill>
            <a:srgbClr val="FF0000"/>
          </a:solidFill>
          <a:ln>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Oval 27">
            <a:extLst>
              <a:ext uri="{FF2B5EF4-FFF2-40B4-BE49-F238E27FC236}">
                <a16:creationId xmlns:a16="http://schemas.microsoft.com/office/drawing/2014/main" id="{38C15653-0416-2480-9CE0-CBCB444B438E}"/>
              </a:ext>
            </a:extLst>
          </p:cNvPr>
          <p:cNvSpPr/>
          <p:nvPr/>
        </p:nvSpPr>
        <p:spPr bwMode="auto">
          <a:xfrm>
            <a:off x="10623147" y="4704688"/>
            <a:ext cx="94268" cy="94268"/>
          </a:xfrm>
          <a:prstGeom prst="ellipse">
            <a:avLst/>
          </a:prstGeom>
          <a:solidFill>
            <a:srgbClr val="FF0000"/>
          </a:solidFill>
          <a:ln>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5" name="Connector: Elbow 4">
            <a:extLst>
              <a:ext uri="{FF2B5EF4-FFF2-40B4-BE49-F238E27FC236}">
                <a16:creationId xmlns:a16="http://schemas.microsoft.com/office/drawing/2014/main" id="{FF1FAD42-5FC3-AC85-B149-DAD0E08BA80F}"/>
              </a:ext>
            </a:extLst>
          </p:cNvPr>
          <p:cNvCxnSpPr>
            <a:cxnSpLocks/>
            <a:endCxn id="14" idx="2"/>
          </p:cNvCxnSpPr>
          <p:nvPr/>
        </p:nvCxnSpPr>
        <p:spPr>
          <a:xfrm>
            <a:off x="4853940" y="1999430"/>
            <a:ext cx="1364297" cy="626775"/>
          </a:xfrm>
          <a:prstGeom prst="bentConnector3">
            <a:avLst>
              <a:gd name="adj1" fmla="val 50000"/>
            </a:avLst>
          </a:prstGeom>
          <a:ln w="38100">
            <a:solidFill>
              <a:srgbClr val="E81123"/>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923684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C2ED56-892D-975A-CD95-5FA4BDE63187}"/>
              </a:ext>
            </a:extLst>
          </p:cNvPr>
          <p:cNvSpPr>
            <a:spLocks noGrp="1"/>
          </p:cNvSpPr>
          <p:nvPr>
            <p:ph type="title"/>
          </p:nvPr>
        </p:nvSpPr>
        <p:spPr/>
        <p:txBody>
          <a:bodyPr/>
          <a:lstStyle/>
          <a:p>
            <a:pPr algn="l"/>
            <a:r>
              <a:rPr lang="en-GB" b="1" i="0" dirty="0">
                <a:solidFill>
                  <a:srgbClr val="000000"/>
                </a:solidFill>
                <a:effectLst/>
                <a:latin typeface="-apple-system"/>
              </a:rPr>
              <a:t>Terraform authenticating to Azure</a:t>
            </a:r>
            <a:br>
              <a:rPr lang="en-GB" b="1" i="0" dirty="0">
                <a:solidFill>
                  <a:srgbClr val="000000"/>
                </a:solidFill>
                <a:effectLst/>
                <a:latin typeface="-apple-system"/>
              </a:rPr>
            </a:br>
            <a:endParaRPr lang="en-AU" dirty="0"/>
          </a:p>
        </p:txBody>
      </p:sp>
      <p:sp>
        <p:nvSpPr>
          <p:cNvPr id="6" name="TextBox 5">
            <a:extLst>
              <a:ext uri="{FF2B5EF4-FFF2-40B4-BE49-F238E27FC236}">
                <a16:creationId xmlns:a16="http://schemas.microsoft.com/office/drawing/2014/main" id="{F655CE90-EF6E-F493-F4FD-DAF89C2AFB41}"/>
              </a:ext>
            </a:extLst>
          </p:cNvPr>
          <p:cNvSpPr txBox="1"/>
          <p:nvPr/>
        </p:nvSpPr>
        <p:spPr>
          <a:xfrm>
            <a:off x="434975" y="1605075"/>
            <a:ext cx="8893969" cy="2095189"/>
          </a:xfrm>
          <a:prstGeom prst="rect">
            <a:avLst/>
          </a:prstGeom>
          <a:noFill/>
        </p:spPr>
        <p:txBody>
          <a:bodyPr wrap="square">
            <a:spAutoFit/>
          </a:bodyPr>
          <a:lstStyle/>
          <a:p>
            <a:pPr algn="l"/>
            <a:r>
              <a:rPr lang="en-GB" b="0" i="0" dirty="0">
                <a:solidFill>
                  <a:srgbClr val="1F2124"/>
                </a:solidFill>
                <a:effectLst/>
                <a:latin typeface="-apple-system"/>
              </a:rPr>
              <a:t>Terraform supports several methods for authenticating to Azure:</a:t>
            </a:r>
          </a:p>
          <a:p>
            <a:pPr algn="l">
              <a:spcAft>
                <a:spcPts val="600"/>
              </a:spcAft>
              <a:buFont typeface="Arial" panose="020B0604020202020204" pitchFamily="34" charset="0"/>
              <a:buChar char="•"/>
            </a:pPr>
            <a:r>
              <a:rPr lang="en-GB" b="0" i="0" dirty="0">
                <a:solidFill>
                  <a:srgbClr val="1F2124"/>
                </a:solidFill>
                <a:effectLst/>
                <a:latin typeface="-apple-system"/>
                <a:hlinkClick r:id="rId2"/>
              </a:rPr>
              <a:t>Authenticating to Azure using the Azure CLI</a:t>
            </a:r>
            <a:endParaRPr lang="en-GB" b="0" i="0" dirty="0">
              <a:solidFill>
                <a:srgbClr val="1F2124"/>
              </a:solidFill>
              <a:effectLst/>
              <a:latin typeface="-apple-system"/>
            </a:endParaRPr>
          </a:p>
          <a:p>
            <a:pPr algn="l">
              <a:spcAft>
                <a:spcPts val="600"/>
              </a:spcAft>
              <a:buFont typeface="Arial" panose="020B0604020202020204" pitchFamily="34" charset="0"/>
              <a:buChar char="•"/>
            </a:pPr>
            <a:r>
              <a:rPr lang="en-GB" b="0" i="0" u="none" strike="noStrike" dirty="0">
                <a:solidFill>
                  <a:srgbClr val="3273DC"/>
                </a:solidFill>
                <a:effectLst/>
                <a:latin typeface="-apple-system"/>
                <a:hlinkClick r:id="rId3"/>
              </a:rPr>
              <a:t>Authenticating to Azure using Managed Service Identity</a:t>
            </a:r>
            <a:endParaRPr lang="en-GB" b="0" i="0" dirty="0">
              <a:solidFill>
                <a:srgbClr val="1F2124"/>
              </a:solidFill>
              <a:effectLst/>
              <a:latin typeface="-apple-system"/>
            </a:endParaRPr>
          </a:p>
          <a:p>
            <a:pPr algn="l">
              <a:spcAft>
                <a:spcPts val="600"/>
              </a:spcAft>
              <a:buFont typeface="Arial" panose="020B0604020202020204" pitchFamily="34" charset="0"/>
              <a:buChar char="•"/>
            </a:pPr>
            <a:r>
              <a:rPr lang="en-GB" b="0" i="0" u="none" strike="noStrike" dirty="0">
                <a:solidFill>
                  <a:srgbClr val="3273DC"/>
                </a:solidFill>
                <a:effectLst/>
                <a:latin typeface="-apple-system"/>
                <a:hlinkClick r:id="rId4"/>
              </a:rPr>
              <a:t>Authenticating to Azure using a Service Principal and a Client Certificate</a:t>
            </a:r>
            <a:endParaRPr lang="en-GB" b="0" i="0" dirty="0">
              <a:solidFill>
                <a:srgbClr val="1F2124"/>
              </a:solidFill>
              <a:effectLst/>
              <a:latin typeface="-apple-system"/>
            </a:endParaRPr>
          </a:p>
          <a:p>
            <a:pPr algn="l">
              <a:spcAft>
                <a:spcPts val="600"/>
              </a:spcAft>
              <a:buFont typeface="Arial" panose="020B0604020202020204" pitchFamily="34" charset="0"/>
              <a:buChar char="•"/>
            </a:pPr>
            <a:r>
              <a:rPr lang="en-GB" b="0" i="0" u="none" strike="noStrike" dirty="0">
                <a:solidFill>
                  <a:srgbClr val="3273DC"/>
                </a:solidFill>
                <a:effectLst/>
                <a:latin typeface="-apple-system"/>
                <a:hlinkClick r:id="rId5"/>
              </a:rPr>
              <a:t>Authenticating to Azure using a Service Principal and a Client Secret</a:t>
            </a:r>
            <a:endParaRPr lang="en-GB" b="0" i="0" dirty="0">
              <a:solidFill>
                <a:srgbClr val="1F2124"/>
              </a:solidFill>
              <a:effectLst/>
              <a:latin typeface="-apple-system"/>
            </a:endParaRPr>
          </a:p>
          <a:p>
            <a:pPr algn="l">
              <a:spcAft>
                <a:spcPts val="600"/>
              </a:spcAft>
              <a:buFont typeface="Arial" panose="020B0604020202020204" pitchFamily="34" charset="0"/>
              <a:buChar char="•"/>
            </a:pPr>
            <a:r>
              <a:rPr lang="en-GB" b="0" i="0" u="none" strike="noStrike" dirty="0">
                <a:solidFill>
                  <a:srgbClr val="3273DC"/>
                </a:solidFill>
                <a:effectLst/>
                <a:latin typeface="-apple-system"/>
                <a:hlinkClick r:id="rId6"/>
              </a:rPr>
              <a:t>Authenticating to Azure using a Service Principal and Open ID Connect</a:t>
            </a:r>
            <a:endParaRPr lang="en-GB" b="0" i="0" dirty="0">
              <a:solidFill>
                <a:srgbClr val="1F2124"/>
              </a:solidFill>
              <a:effectLst/>
              <a:latin typeface="-apple-system"/>
            </a:endParaRPr>
          </a:p>
        </p:txBody>
      </p:sp>
    </p:spTree>
    <p:extLst>
      <p:ext uri="{BB962C8B-B14F-4D97-AF65-F5344CB8AC3E}">
        <p14:creationId xmlns:p14="http://schemas.microsoft.com/office/powerpoint/2010/main" val="132094985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CD33DC1-CB27-2EB8-71E9-A1EA1A72F84C}"/>
              </a:ext>
            </a:extLst>
          </p:cNvPr>
          <p:cNvSpPr>
            <a:spLocks noGrp="1"/>
          </p:cNvSpPr>
          <p:nvPr>
            <p:ph type="body" sz="quarter" idx="10"/>
          </p:nvPr>
        </p:nvSpPr>
        <p:spPr>
          <a:xfrm>
            <a:off x="434975" y="2188559"/>
            <a:ext cx="10013950" cy="3058501"/>
          </a:xfrm>
        </p:spPr>
        <p:txBody>
          <a:bodyPr/>
          <a:lstStyle/>
          <a:p>
            <a:pPr marL="457200" indent="-457200">
              <a:buFontTx/>
              <a:buChar char="-"/>
            </a:pPr>
            <a:r>
              <a:rPr lang="en-AU" dirty="0"/>
              <a:t>Authenticate to Azure using Azure CLI</a:t>
            </a:r>
          </a:p>
          <a:p>
            <a:pPr marL="457200" indent="-457200">
              <a:buFontTx/>
              <a:buChar char="-"/>
            </a:pPr>
            <a:r>
              <a:rPr lang="en-AU" dirty="0"/>
              <a:t>Create a main.tf file containing </a:t>
            </a:r>
          </a:p>
          <a:p>
            <a:pPr marL="685800" lvl="1" indent="-457200">
              <a:buFontTx/>
              <a:buChar char="-"/>
            </a:pPr>
            <a:r>
              <a:rPr lang="en-AU" dirty="0"/>
              <a:t>terraform block, </a:t>
            </a:r>
          </a:p>
          <a:p>
            <a:pPr marL="685800" lvl="1" indent="-457200">
              <a:buFontTx/>
              <a:buChar char="-"/>
            </a:pPr>
            <a:r>
              <a:rPr lang="en-AU" dirty="0" err="1"/>
              <a:t>azurerm</a:t>
            </a:r>
            <a:r>
              <a:rPr lang="en-AU" dirty="0"/>
              <a:t> provider</a:t>
            </a:r>
          </a:p>
          <a:p>
            <a:pPr marL="685800" lvl="1" indent="-457200">
              <a:buFontTx/>
              <a:buChar char="-"/>
            </a:pPr>
            <a:r>
              <a:rPr lang="en-AU" dirty="0"/>
              <a:t>a resource group</a:t>
            </a:r>
          </a:p>
          <a:p>
            <a:pPr marL="685800" lvl="1" indent="-457200">
              <a:buFontTx/>
              <a:buChar char="-"/>
            </a:pPr>
            <a:r>
              <a:rPr lang="en-AU" dirty="0"/>
              <a:t>a </a:t>
            </a:r>
            <a:r>
              <a:rPr lang="en-AU" dirty="0" err="1"/>
              <a:t>vnet</a:t>
            </a:r>
            <a:endParaRPr lang="en-AU" dirty="0"/>
          </a:p>
        </p:txBody>
      </p:sp>
      <p:sp>
        <p:nvSpPr>
          <p:cNvPr id="4" name="Title 3">
            <a:extLst>
              <a:ext uri="{FF2B5EF4-FFF2-40B4-BE49-F238E27FC236}">
                <a16:creationId xmlns:a16="http://schemas.microsoft.com/office/drawing/2014/main" id="{21C2ED56-892D-975A-CD95-5FA4BDE63187}"/>
              </a:ext>
            </a:extLst>
          </p:cNvPr>
          <p:cNvSpPr>
            <a:spLocks noGrp="1"/>
          </p:cNvSpPr>
          <p:nvPr>
            <p:ph type="title"/>
          </p:nvPr>
        </p:nvSpPr>
        <p:spPr/>
        <p:txBody>
          <a:bodyPr/>
          <a:lstStyle/>
          <a:p>
            <a:r>
              <a:rPr lang="en-AU" dirty="0"/>
              <a:t>Demo 1 – Create Resource Group and a VNET</a:t>
            </a:r>
          </a:p>
        </p:txBody>
      </p:sp>
    </p:spTree>
    <p:extLst>
      <p:ext uri="{BB962C8B-B14F-4D97-AF65-F5344CB8AC3E}">
        <p14:creationId xmlns:p14="http://schemas.microsoft.com/office/powerpoint/2010/main" val="167497348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C2ED56-892D-975A-CD95-5FA4BDE63187}"/>
              </a:ext>
            </a:extLst>
          </p:cNvPr>
          <p:cNvSpPr>
            <a:spLocks noGrp="1"/>
          </p:cNvSpPr>
          <p:nvPr>
            <p:ph type="title"/>
          </p:nvPr>
        </p:nvSpPr>
        <p:spPr/>
        <p:txBody>
          <a:bodyPr/>
          <a:lstStyle/>
          <a:p>
            <a:r>
              <a:rPr lang="en-AU" dirty="0"/>
              <a:t>Demo 2 – Create an Azure PostgreSQL Flexible Server </a:t>
            </a:r>
          </a:p>
        </p:txBody>
      </p:sp>
      <p:pic>
        <p:nvPicPr>
          <p:cNvPr id="7" name="Picture 6">
            <a:extLst>
              <a:ext uri="{FF2B5EF4-FFF2-40B4-BE49-F238E27FC236}">
                <a16:creationId xmlns:a16="http://schemas.microsoft.com/office/drawing/2014/main" id="{668D5F4E-03AF-B583-784F-4F6B3B52BE68}"/>
              </a:ext>
            </a:extLst>
          </p:cNvPr>
          <p:cNvPicPr>
            <a:picLocks noChangeAspect="1"/>
          </p:cNvPicPr>
          <p:nvPr/>
        </p:nvPicPr>
        <p:blipFill>
          <a:blip r:embed="rId2"/>
          <a:stretch>
            <a:fillRect/>
          </a:stretch>
        </p:blipFill>
        <p:spPr>
          <a:xfrm>
            <a:off x="2481912" y="1203325"/>
            <a:ext cx="7681263" cy="5359226"/>
          </a:xfrm>
          <a:prstGeom prst="rect">
            <a:avLst/>
          </a:prstGeom>
        </p:spPr>
      </p:pic>
      <p:sp>
        <p:nvSpPr>
          <p:cNvPr id="9" name="TextBox 8">
            <a:extLst>
              <a:ext uri="{FF2B5EF4-FFF2-40B4-BE49-F238E27FC236}">
                <a16:creationId xmlns:a16="http://schemas.microsoft.com/office/drawing/2014/main" id="{22A2FB2C-8DE9-65CC-32D5-298CCF8115F2}"/>
              </a:ext>
            </a:extLst>
          </p:cNvPr>
          <p:cNvSpPr txBox="1"/>
          <p:nvPr/>
        </p:nvSpPr>
        <p:spPr>
          <a:xfrm>
            <a:off x="434975" y="6545261"/>
            <a:ext cx="10423525" cy="276999"/>
          </a:xfrm>
          <a:prstGeom prst="rect">
            <a:avLst/>
          </a:prstGeom>
          <a:noFill/>
        </p:spPr>
        <p:txBody>
          <a:bodyPr wrap="square">
            <a:spAutoFit/>
          </a:bodyPr>
          <a:lstStyle/>
          <a:p>
            <a:r>
              <a:rPr lang="en-AU" sz="1200" dirty="0">
                <a:hlinkClick r:id="rId3"/>
              </a:rPr>
              <a:t>Source: Networking overview - Azure Database for PostgreSQL - Flexible Server | Microsoft Learn</a:t>
            </a:r>
            <a:endParaRPr lang="en-AU" sz="1200" dirty="0"/>
          </a:p>
        </p:txBody>
      </p:sp>
    </p:spTree>
    <p:extLst>
      <p:ext uri="{BB962C8B-B14F-4D97-AF65-F5344CB8AC3E}">
        <p14:creationId xmlns:p14="http://schemas.microsoft.com/office/powerpoint/2010/main" val="11028754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06623" y="310868"/>
            <a:ext cx="11408028" cy="699453"/>
          </a:xfrm>
        </p:spPr>
        <p:txBody>
          <a:bodyPr/>
          <a:lstStyle/>
          <a:p>
            <a:r>
              <a:rPr lang="en-US" altLang="en-US" dirty="0"/>
              <a:t>About Me</a:t>
            </a:r>
          </a:p>
        </p:txBody>
      </p:sp>
      <p:pic>
        <p:nvPicPr>
          <p:cNvPr id="1025" name="Picture 1">
            <a:extLst>
              <a:ext uri="{FF2B5EF4-FFF2-40B4-BE49-F238E27FC236}">
                <a16:creationId xmlns:a16="http://schemas.microsoft.com/office/drawing/2014/main" id="{6DC3769F-C820-491A-A20C-4D13349433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3577" y="5626666"/>
            <a:ext cx="966703" cy="96670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A4486E3A-4CE2-4E85-B079-5BCDF098B5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8674" y="5619637"/>
            <a:ext cx="942015" cy="94201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525C96BE-0FCF-40CD-A46B-4CBF1F8E6C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8240" y="5648127"/>
            <a:ext cx="942015" cy="94201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B5AC4631-B71A-4E21-81B6-6A618376CF02}"/>
              </a:ext>
            </a:extLst>
          </p:cNvPr>
          <p:cNvPicPr>
            <a:picLocks noChangeAspect="1"/>
          </p:cNvPicPr>
          <p:nvPr/>
        </p:nvPicPr>
        <p:blipFill>
          <a:blip r:embed="rId6"/>
          <a:stretch>
            <a:fillRect/>
          </a:stretch>
        </p:blipFill>
        <p:spPr>
          <a:xfrm>
            <a:off x="5680210" y="3931715"/>
            <a:ext cx="494728" cy="561019"/>
          </a:xfrm>
          <a:prstGeom prst="rect">
            <a:avLst/>
          </a:prstGeom>
        </p:spPr>
      </p:pic>
      <p:pic>
        <p:nvPicPr>
          <p:cNvPr id="18" name="Picture 17">
            <a:extLst>
              <a:ext uri="{FF2B5EF4-FFF2-40B4-BE49-F238E27FC236}">
                <a16:creationId xmlns:a16="http://schemas.microsoft.com/office/drawing/2014/main" id="{8F501BFC-493D-4022-957D-A0D38CC81484}"/>
              </a:ext>
            </a:extLst>
          </p:cNvPr>
          <p:cNvPicPr>
            <a:picLocks noChangeAspect="1"/>
          </p:cNvPicPr>
          <p:nvPr/>
        </p:nvPicPr>
        <p:blipFill rotWithShape="1">
          <a:blip r:embed="rId7"/>
          <a:srcRect t="28889" b="31490"/>
          <a:stretch/>
        </p:blipFill>
        <p:spPr>
          <a:xfrm>
            <a:off x="3273164" y="2916406"/>
            <a:ext cx="2178713" cy="539514"/>
          </a:xfrm>
          <a:prstGeom prst="rect">
            <a:avLst/>
          </a:prstGeom>
        </p:spPr>
      </p:pic>
      <p:pic>
        <p:nvPicPr>
          <p:cNvPr id="22" name="Graphic 21">
            <a:extLst>
              <a:ext uri="{FF2B5EF4-FFF2-40B4-BE49-F238E27FC236}">
                <a16:creationId xmlns:a16="http://schemas.microsoft.com/office/drawing/2014/main" id="{908EC8B5-E6A3-4FFD-B973-6377F6128D0B}"/>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t="35547" b="34374"/>
          <a:stretch/>
        </p:blipFill>
        <p:spPr>
          <a:xfrm>
            <a:off x="6490115" y="3983736"/>
            <a:ext cx="1226853" cy="369015"/>
          </a:xfrm>
          <a:prstGeom prst="rect">
            <a:avLst/>
          </a:prstGeom>
        </p:spPr>
      </p:pic>
      <p:grpSp>
        <p:nvGrpSpPr>
          <p:cNvPr id="34" name="Group 33">
            <a:extLst>
              <a:ext uri="{FF2B5EF4-FFF2-40B4-BE49-F238E27FC236}">
                <a16:creationId xmlns:a16="http://schemas.microsoft.com/office/drawing/2014/main" id="{D1307A1E-EC67-4038-922B-E4AE9348A335}"/>
              </a:ext>
            </a:extLst>
          </p:cNvPr>
          <p:cNvGrpSpPr/>
          <p:nvPr/>
        </p:nvGrpSpPr>
        <p:grpSpPr>
          <a:xfrm>
            <a:off x="3012746" y="3798831"/>
            <a:ext cx="2167568" cy="693903"/>
            <a:chOff x="3012026" y="2575878"/>
            <a:chExt cx="2125260" cy="680359"/>
          </a:xfrm>
        </p:grpSpPr>
        <p:pic>
          <p:nvPicPr>
            <p:cNvPr id="12" name="Picture 11">
              <a:extLst>
                <a:ext uri="{FF2B5EF4-FFF2-40B4-BE49-F238E27FC236}">
                  <a16:creationId xmlns:a16="http://schemas.microsoft.com/office/drawing/2014/main" id="{40D8CFC9-D312-4A60-BA44-C016E915A61D}"/>
                </a:ext>
              </a:extLst>
            </p:cNvPr>
            <p:cNvPicPr>
              <a:picLocks noChangeAspect="1"/>
            </p:cNvPicPr>
            <p:nvPr/>
          </p:nvPicPr>
          <p:blipFill>
            <a:blip r:embed="rId10"/>
            <a:stretch>
              <a:fillRect/>
            </a:stretch>
          </p:blipFill>
          <p:spPr>
            <a:xfrm>
              <a:off x="4159386" y="2706168"/>
              <a:ext cx="977900" cy="550069"/>
            </a:xfrm>
            <a:prstGeom prst="rect">
              <a:avLst/>
            </a:prstGeom>
          </p:spPr>
        </p:pic>
        <p:pic>
          <p:nvPicPr>
            <p:cNvPr id="28" name="Picture 27">
              <a:extLst>
                <a:ext uri="{FF2B5EF4-FFF2-40B4-BE49-F238E27FC236}">
                  <a16:creationId xmlns:a16="http://schemas.microsoft.com/office/drawing/2014/main" id="{AFE4745D-25AF-427D-B4F8-BEDEA57E2ACB}"/>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3012026" y="2575878"/>
              <a:ext cx="784607" cy="680359"/>
            </a:xfrm>
            <a:prstGeom prst="rect">
              <a:avLst/>
            </a:prstGeom>
          </p:spPr>
        </p:pic>
      </p:grpSp>
      <p:pic>
        <p:nvPicPr>
          <p:cNvPr id="30" name="Graphic 29">
            <a:extLst>
              <a:ext uri="{FF2B5EF4-FFF2-40B4-BE49-F238E27FC236}">
                <a16:creationId xmlns:a16="http://schemas.microsoft.com/office/drawing/2014/main" id="{65D8D671-B343-493D-AF9B-223245D204F9}"/>
              </a:ext>
            </a:extLst>
          </p:cNvPr>
          <p:cNvPicPr>
            <a:picLocks noChangeAspect="1"/>
          </p:cNvPicPr>
          <p:nvPr/>
        </p:nvPicPr>
        <p:blipFill rotWithShape="1">
          <a:blip r:embed="rId12">
            <a:extLst>
              <a:ext uri="{96DAC541-7B7A-43D3-8B79-37D633B846F1}">
                <asvg:svgBlip xmlns:asvg="http://schemas.microsoft.com/office/drawing/2016/SVG/main" r:embed="rId13"/>
              </a:ext>
            </a:extLst>
          </a:blip>
          <a:srcRect t="30078" b="33028"/>
          <a:stretch/>
        </p:blipFill>
        <p:spPr>
          <a:xfrm>
            <a:off x="6121601" y="2857591"/>
            <a:ext cx="1582282" cy="583767"/>
          </a:xfrm>
          <a:prstGeom prst="rect">
            <a:avLst/>
          </a:prstGeom>
        </p:spPr>
      </p:pic>
      <p:sp>
        <p:nvSpPr>
          <p:cNvPr id="37" name="TextBox 36">
            <a:extLst>
              <a:ext uri="{FF2B5EF4-FFF2-40B4-BE49-F238E27FC236}">
                <a16:creationId xmlns:a16="http://schemas.microsoft.com/office/drawing/2014/main" id="{53C71430-D1D2-4D26-90A0-A050AD98F825}"/>
              </a:ext>
            </a:extLst>
          </p:cNvPr>
          <p:cNvSpPr txBox="1"/>
          <p:nvPr/>
        </p:nvSpPr>
        <p:spPr>
          <a:xfrm>
            <a:off x="3002473" y="3436649"/>
            <a:ext cx="2720093" cy="270285"/>
          </a:xfrm>
          <a:prstGeom prst="rect">
            <a:avLst/>
          </a:prstGeom>
          <a:noFill/>
        </p:spPr>
        <p:txBody>
          <a:bodyPr wrap="square">
            <a:spAutoFit/>
          </a:bodyPr>
          <a:lstStyle/>
          <a:p>
            <a:r>
              <a:rPr lang="en-AU" sz="1122" dirty="0"/>
              <a:t>Associate Director | Financial Services</a:t>
            </a:r>
          </a:p>
        </p:txBody>
      </p:sp>
      <p:sp>
        <p:nvSpPr>
          <p:cNvPr id="38" name="TextBox 37">
            <a:extLst>
              <a:ext uri="{FF2B5EF4-FFF2-40B4-BE49-F238E27FC236}">
                <a16:creationId xmlns:a16="http://schemas.microsoft.com/office/drawing/2014/main" id="{62478071-23AA-4E5F-9AAA-2EBA29773E0C}"/>
              </a:ext>
            </a:extLst>
          </p:cNvPr>
          <p:cNvSpPr txBox="1"/>
          <p:nvPr/>
        </p:nvSpPr>
        <p:spPr>
          <a:xfrm>
            <a:off x="5968161" y="3445765"/>
            <a:ext cx="1783278" cy="270285"/>
          </a:xfrm>
          <a:prstGeom prst="rect">
            <a:avLst/>
          </a:prstGeom>
          <a:noFill/>
        </p:spPr>
        <p:txBody>
          <a:bodyPr wrap="square">
            <a:spAutoFit/>
          </a:bodyPr>
          <a:lstStyle/>
          <a:p>
            <a:pPr algn="ctr"/>
            <a:r>
              <a:rPr lang="en-AU" sz="1122" dirty="0"/>
              <a:t>Cloud Solution Architect</a:t>
            </a:r>
          </a:p>
        </p:txBody>
      </p:sp>
      <p:sp>
        <p:nvSpPr>
          <p:cNvPr id="39" name="TextBox 38">
            <a:extLst>
              <a:ext uri="{FF2B5EF4-FFF2-40B4-BE49-F238E27FC236}">
                <a16:creationId xmlns:a16="http://schemas.microsoft.com/office/drawing/2014/main" id="{B374B1D3-310F-4C46-BC75-2A56735A8E14}"/>
              </a:ext>
            </a:extLst>
          </p:cNvPr>
          <p:cNvSpPr txBox="1"/>
          <p:nvPr/>
        </p:nvSpPr>
        <p:spPr>
          <a:xfrm>
            <a:off x="2836628" y="4532129"/>
            <a:ext cx="1240181" cy="437684"/>
          </a:xfrm>
          <a:prstGeom prst="rect">
            <a:avLst/>
          </a:prstGeom>
          <a:noFill/>
        </p:spPr>
        <p:txBody>
          <a:bodyPr wrap="square">
            <a:spAutoFit/>
          </a:bodyPr>
          <a:lstStyle/>
          <a:p>
            <a:pPr algn="ctr"/>
            <a:r>
              <a:rPr lang="en-AU" sz="1122" b="1" dirty="0"/>
              <a:t>Cloud Transformation</a:t>
            </a:r>
          </a:p>
        </p:txBody>
      </p:sp>
      <p:sp>
        <p:nvSpPr>
          <p:cNvPr id="40" name="TextBox 39">
            <a:extLst>
              <a:ext uri="{FF2B5EF4-FFF2-40B4-BE49-F238E27FC236}">
                <a16:creationId xmlns:a16="http://schemas.microsoft.com/office/drawing/2014/main" id="{13DA27D5-AD95-4B70-83D5-3330DFBD3BAB}"/>
              </a:ext>
            </a:extLst>
          </p:cNvPr>
          <p:cNvSpPr txBox="1"/>
          <p:nvPr/>
        </p:nvSpPr>
        <p:spPr>
          <a:xfrm>
            <a:off x="5330173" y="4542388"/>
            <a:ext cx="2720093" cy="270285"/>
          </a:xfrm>
          <a:prstGeom prst="rect">
            <a:avLst/>
          </a:prstGeom>
          <a:noFill/>
        </p:spPr>
        <p:txBody>
          <a:bodyPr wrap="square">
            <a:spAutoFit/>
          </a:bodyPr>
          <a:lstStyle/>
          <a:p>
            <a:pPr algn="ctr"/>
            <a:r>
              <a:rPr lang="en-AU" sz="1122" b="1" dirty="0"/>
              <a:t>OSS/BSS SaaS Implementation</a:t>
            </a:r>
          </a:p>
        </p:txBody>
      </p:sp>
      <p:cxnSp>
        <p:nvCxnSpPr>
          <p:cNvPr id="33" name="Straight Connector 32">
            <a:extLst>
              <a:ext uri="{FF2B5EF4-FFF2-40B4-BE49-F238E27FC236}">
                <a16:creationId xmlns:a16="http://schemas.microsoft.com/office/drawing/2014/main" id="{971177EB-E274-4E82-B562-87EE4A1BAE14}"/>
              </a:ext>
            </a:extLst>
          </p:cNvPr>
          <p:cNvCxnSpPr>
            <a:cxnSpLocks/>
          </p:cNvCxnSpPr>
          <p:nvPr/>
        </p:nvCxnSpPr>
        <p:spPr>
          <a:xfrm>
            <a:off x="8161161" y="1010320"/>
            <a:ext cx="0" cy="5181922"/>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 Placeholder 11">
            <a:extLst>
              <a:ext uri="{FF2B5EF4-FFF2-40B4-BE49-F238E27FC236}">
                <a16:creationId xmlns:a16="http://schemas.microsoft.com/office/drawing/2014/main" id="{A80F0624-B5AC-4B3A-9C71-A00D12680535}"/>
              </a:ext>
            </a:extLst>
          </p:cNvPr>
          <p:cNvSpPr txBox="1">
            <a:spLocks/>
          </p:cNvSpPr>
          <p:nvPr/>
        </p:nvSpPr>
        <p:spPr>
          <a:xfrm>
            <a:off x="8460881" y="1543675"/>
            <a:ext cx="3864712" cy="5078457"/>
          </a:xfrm>
          <a:prstGeom prst="rect">
            <a:avLst/>
          </a:prstGeom>
        </p:spPr>
        <p:txBody>
          <a:bodyPr>
            <a:normAutofit/>
          </a:bodyPr>
          <a:lstStyle>
            <a:lvl1pPr algn="l" rtl="0" fontAlgn="base">
              <a:lnSpc>
                <a:spcPct val="120000"/>
              </a:lnSpc>
              <a:spcBef>
                <a:spcPct val="20000"/>
              </a:spcBef>
              <a:spcAft>
                <a:spcPct val="0"/>
              </a:spcAft>
              <a:buFont typeface="+mj-lt"/>
              <a:defRPr sz="1400">
                <a:solidFill>
                  <a:schemeClr val="bg1"/>
                </a:solidFill>
                <a:latin typeface="+mn-lt"/>
                <a:ea typeface="Segoe Pro Light"/>
                <a:cs typeface="Segoe Pro Light"/>
              </a:defRPr>
            </a:lvl1pPr>
            <a:lvl2pPr algn="l" rtl="0" fontAlgn="base">
              <a:lnSpc>
                <a:spcPct val="120000"/>
              </a:lnSpc>
              <a:spcBef>
                <a:spcPct val="20000"/>
              </a:spcBef>
              <a:spcAft>
                <a:spcPct val="0"/>
              </a:spcAft>
              <a:defRPr sz="1400">
                <a:solidFill>
                  <a:schemeClr val="bg1"/>
                </a:solidFill>
                <a:latin typeface="+mn-lt"/>
                <a:ea typeface="Segoe Pro Light"/>
                <a:cs typeface="Segoe Pro Light"/>
              </a:defRPr>
            </a:lvl2pPr>
            <a:lvl3pPr marL="342900" indent="-342900" algn="l" rtl="0" fontAlgn="base">
              <a:lnSpc>
                <a:spcPct val="120000"/>
              </a:lnSpc>
              <a:spcBef>
                <a:spcPct val="20000"/>
              </a:spcBef>
              <a:spcAft>
                <a:spcPct val="0"/>
              </a:spcAft>
              <a:defRPr sz="1400">
                <a:solidFill>
                  <a:schemeClr val="bg1"/>
                </a:solidFill>
                <a:latin typeface="+mn-lt"/>
                <a:ea typeface="Segoe Pro Light"/>
                <a:cs typeface="Segoe Pro Light"/>
              </a:defRPr>
            </a:lvl3pPr>
            <a:lvl4pPr algn="l" rtl="0" fontAlgn="base">
              <a:lnSpc>
                <a:spcPct val="120000"/>
              </a:lnSpc>
              <a:spcBef>
                <a:spcPct val="20000"/>
              </a:spcBef>
              <a:spcAft>
                <a:spcPct val="0"/>
              </a:spcAft>
              <a:buFont typeface="Arial" panose="020B0604020202020204" pitchFamily="34" charset="0"/>
              <a:defRPr sz="1400">
                <a:solidFill>
                  <a:schemeClr val="bg1"/>
                </a:solidFill>
                <a:latin typeface="+mn-lt"/>
                <a:ea typeface="Segoe Pro Light"/>
                <a:cs typeface="Segoe Pro Light"/>
              </a:defRPr>
            </a:lvl4pPr>
            <a:lvl5pPr algn="l" rtl="0" fontAlgn="base">
              <a:lnSpc>
                <a:spcPct val="120000"/>
              </a:lnSpc>
              <a:spcBef>
                <a:spcPct val="20000"/>
              </a:spcBef>
              <a:spcAft>
                <a:spcPct val="0"/>
              </a:spcAft>
              <a:defRPr sz="1400">
                <a:solidFill>
                  <a:schemeClr val="bg1"/>
                </a:solidFill>
                <a:latin typeface="+mn-lt"/>
                <a:ea typeface="Segoe Pro Light"/>
                <a:cs typeface="Segoe Pro Light"/>
              </a:defRPr>
            </a:lvl5pPr>
            <a:lvl6pPr marL="457200" algn="l" rtl="0" fontAlgn="base">
              <a:lnSpc>
                <a:spcPct val="120000"/>
              </a:lnSpc>
              <a:spcBef>
                <a:spcPct val="20000"/>
              </a:spcBef>
              <a:spcAft>
                <a:spcPct val="0"/>
              </a:spcAft>
              <a:defRPr sz="1400">
                <a:solidFill>
                  <a:schemeClr val="bg1"/>
                </a:solidFill>
                <a:latin typeface="+mn-lt"/>
                <a:ea typeface="Segoe Pro Light"/>
                <a:cs typeface="Segoe Pro Light"/>
              </a:defRPr>
            </a:lvl6pPr>
            <a:lvl7pPr marL="914400" algn="l" rtl="0" fontAlgn="base">
              <a:lnSpc>
                <a:spcPct val="120000"/>
              </a:lnSpc>
              <a:spcBef>
                <a:spcPct val="20000"/>
              </a:spcBef>
              <a:spcAft>
                <a:spcPct val="0"/>
              </a:spcAft>
              <a:defRPr sz="1400">
                <a:solidFill>
                  <a:schemeClr val="bg1"/>
                </a:solidFill>
                <a:latin typeface="+mn-lt"/>
                <a:ea typeface="Segoe Pro Light"/>
                <a:cs typeface="Segoe Pro Light"/>
              </a:defRPr>
            </a:lvl7pPr>
            <a:lvl8pPr marL="1371600" algn="l" rtl="0" fontAlgn="base">
              <a:lnSpc>
                <a:spcPct val="120000"/>
              </a:lnSpc>
              <a:spcBef>
                <a:spcPct val="20000"/>
              </a:spcBef>
              <a:spcAft>
                <a:spcPct val="0"/>
              </a:spcAft>
              <a:defRPr sz="1400">
                <a:solidFill>
                  <a:schemeClr val="bg1"/>
                </a:solidFill>
                <a:latin typeface="+mn-lt"/>
                <a:ea typeface="Segoe Pro Light"/>
                <a:cs typeface="Segoe Pro Light"/>
              </a:defRPr>
            </a:lvl8pPr>
            <a:lvl9pPr marL="1828800" algn="l" rtl="0" fontAlgn="base">
              <a:lnSpc>
                <a:spcPct val="120000"/>
              </a:lnSpc>
              <a:spcBef>
                <a:spcPct val="20000"/>
              </a:spcBef>
              <a:spcAft>
                <a:spcPct val="0"/>
              </a:spcAft>
              <a:defRPr sz="1400">
                <a:solidFill>
                  <a:schemeClr val="bg1"/>
                </a:solidFill>
                <a:latin typeface="+mn-lt"/>
                <a:ea typeface="Segoe Pro Light"/>
                <a:cs typeface="Segoe Pro Light"/>
              </a:defRPr>
            </a:lvl9pPr>
          </a:lstStyle>
          <a:p>
            <a:pPr marL="291436" indent="-291436" defTabSz="932597">
              <a:buFont typeface="Arial" panose="020B0604020202020204" pitchFamily="34" charset="0"/>
              <a:buChar char="•"/>
            </a:pPr>
            <a:r>
              <a:rPr lang="en-AU" sz="1428" kern="0" dirty="0">
                <a:solidFill>
                  <a:schemeClr val="tx1"/>
                </a:solidFill>
              </a:rPr>
              <a:t>Infra and Core dedicated CSA - Telstra</a:t>
            </a:r>
          </a:p>
          <a:p>
            <a:pPr marL="291436" indent="-291436" defTabSz="932597">
              <a:buFont typeface="Arial" panose="020B0604020202020204" pitchFamily="34" charset="0"/>
              <a:buChar char="•"/>
            </a:pPr>
            <a:r>
              <a:rPr lang="en-AU" sz="1428" kern="0" dirty="0">
                <a:solidFill>
                  <a:schemeClr val="tx1"/>
                </a:solidFill>
              </a:rPr>
              <a:t>Infra CSA: Toll, Asahi, Vic Health</a:t>
            </a:r>
          </a:p>
          <a:p>
            <a:pPr marL="291436" indent="-291436" defTabSz="932597">
              <a:buFont typeface="Arial" panose="020B0604020202020204" pitchFamily="34" charset="0"/>
              <a:buChar char="•"/>
            </a:pPr>
            <a:r>
              <a:rPr lang="en-AU" sz="1428" kern="0" dirty="0">
                <a:solidFill>
                  <a:schemeClr val="tx1"/>
                </a:solidFill>
              </a:rPr>
              <a:t>DNS Forwarder/NTP – Azure – AGL</a:t>
            </a:r>
          </a:p>
          <a:p>
            <a:pPr marL="291436" indent="-291436" defTabSz="932597">
              <a:buFont typeface="Arial" panose="020B0604020202020204" pitchFamily="34" charset="0"/>
              <a:buChar char="•"/>
            </a:pPr>
            <a:r>
              <a:rPr lang="en-AU" sz="1428" kern="0" dirty="0">
                <a:solidFill>
                  <a:schemeClr val="tx1"/>
                </a:solidFill>
              </a:rPr>
              <a:t>CCRE Migration – AWS – ANZ Bank</a:t>
            </a:r>
          </a:p>
          <a:p>
            <a:pPr marL="291436" indent="-291436" defTabSz="932597">
              <a:buFont typeface="Arial" panose="020B0604020202020204" pitchFamily="34" charset="0"/>
              <a:buChar char="•"/>
            </a:pPr>
            <a:r>
              <a:rPr lang="en-AU" sz="1428" kern="0" dirty="0" err="1">
                <a:solidFill>
                  <a:schemeClr val="tx1"/>
                </a:solidFill>
              </a:rPr>
              <a:t>HyperConverged</a:t>
            </a:r>
            <a:r>
              <a:rPr lang="en-AU" sz="1428" kern="0" dirty="0">
                <a:solidFill>
                  <a:schemeClr val="tx1"/>
                </a:solidFill>
              </a:rPr>
              <a:t> Infra – Datacentre - AGL</a:t>
            </a:r>
          </a:p>
          <a:p>
            <a:pPr marL="291436" indent="-291436" defTabSz="932597">
              <a:buFont typeface="Arial" panose="020B0604020202020204" pitchFamily="34" charset="0"/>
              <a:buChar char="•"/>
            </a:pPr>
            <a:r>
              <a:rPr lang="en-AU" sz="1428" kern="0" dirty="0">
                <a:solidFill>
                  <a:schemeClr val="tx1"/>
                </a:solidFill>
              </a:rPr>
              <a:t>Cloud Cost Optimisation – Azure - AGL</a:t>
            </a:r>
          </a:p>
          <a:p>
            <a:pPr marL="291436" indent="-291436" defTabSz="932597">
              <a:buFont typeface="Arial" panose="020B0604020202020204" pitchFamily="34" charset="0"/>
              <a:buChar char="•"/>
            </a:pPr>
            <a:r>
              <a:rPr lang="en-AU" sz="1428" kern="0" dirty="0">
                <a:solidFill>
                  <a:schemeClr val="tx1"/>
                </a:solidFill>
              </a:rPr>
              <a:t>IAM Uplift – Azure - AGL Energy</a:t>
            </a:r>
          </a:p>
          <a:p>
            <a:pPr marL="291436" indent="-291436" defTabSz="932597">
              <a:buFont typeface="Arial" panose="020B0604020202020204" pitchFamily="34" charset="0"/>
              <a:buChar char="•"/>
            </a:pPr>
            <a:r>
              <a:rPr lang="en-AU" sz="1428" kern="0" dirty="0">
                <a:solidFill>
                  <a:schemeClr val="tx1"/>
                </a:solidFill>
              </a:rPr>
              <a:t>CyberArk Migration – Azure – AGL</a:t>
            </a:r>
          </a:p>
          <a:p>
            <a:pPr marL="291436" indent="-291436" defTabSz="932597">
              <a:buFont typeface="Arial" panose="020B0604020202020204" pitchFamily="34" charset="0"/>
              <a:buChar char="•"/>
            </a:pPr>
            <a:r>
              <a:rPr lang="en-AU" sz="1428" kern="0" dirty="0" err="1">
                <a:solidFill>
                  <a:schemeClr val="tx1"/>
                </a:solidFill>
              </a:rPr>
              <a:t>Axway</a:t>
            </a:r>
            <a:r>
              <a:rPr lang="en-AU" sz="1428" kern="0" dirty="0">
                <a:solidFill>
                  <a:schemeClr val="tx1"/>
                </a:solidFill>
              </a:rPr>
              <a:t> MFT Migration – Azure – AGL</a:t>
            </a:r>
          </a:p>
          <a:p>
            <a:pPr marL="291436" indent="-291436" defTabSz="932597">
              <a:buFont typeface="Arial" panose="020B0604020202020204" pitchFamily="34" charset="0"/>
              <a:buChar char="•"/>
            </a:pPr>
            <a:r>
              <a:rPr lang="en-AU" sz="1428" kern="0" dirty="0">
                <a:solidFill>
                  <a:schemeClr val="tx1"/>
                </a:solidFill>
              </a:rPr>
              <a:t>Azure Virtual Desktop – Azure – AGL</a:t>
            </a:r>
          </a:p>
          <a:p>
            <a:pPr marL="291436" indent="-291436" defTabSz="932597">
              <a:buFont typeface="Arial" panose="020B0604020202020204" pitchFamily="34" charset="0"/>
              <a:buChar char="•"/>
            </a:pPr>
            <a:r>
              <a:rPr lang="en-AU" sz="1428" kern="0" dirty="0">
                <a:solidFill>
                  <a:schemeClr val="tx1"/>
                </a:solidFill>
              </a:rPr>
              <a:t>Cloud Identity Strategy – AGL</a:t>
            </a:r>
          </a:p>
          <a:p>
            <a:pPr marL="291436" indent="-291436" defTabSz="932597">
              <a:buFont typeface="Arial" panose="020B0604020202020204" pitchFamily="34" charset="0"/>
              <a:buChar char="•"/>
            </a:pPr>
            <a:r>
              <a:rPr lang="en-AU" sz="1428" kern="0" dirty="0">
                <a:solidFill>
                  <a:schemeClr val="tx1"/>
                </a:solidFill>
              </a:rPr>
              <a:t>VMWare on AWS- NAB Bank</a:t>
            </a:r>
          </a:p>
          <a:p>
            <a:pPr marL="291436" indent="-291436" defTabSz="932597">
              <a:buFont typeface="Arial" panose="020B0604020202020204" pitchFamily="34" charset="0"/>
              <a:buChar char="•"/>
            </a:pPr>
            <a:r>
              <a:rPr lang="en-AU" sz="1428" kern="0" dirty="0">
                <a:solidFill>
                  <a:schemeClr val="tx1"/>
                </a:solidFill>
              </a:rPr>
              <a:t>AD Legacy Decommission – NAB</a:t>
            </a:r>
          </a:p>
          <a:p>
            <a:pPr marL="291436" indent="-291436" defTabSz="932597">
              <a:buFont typeface="Arial" panose="020B0604020202020204" pitchFamily="34" charset="0"/>
              <a:buChar char="•"/>
            </a:pPr>
            <a:r>
              <a:rPr lang="en-AU" sz="1428" kern="0" dirty="0">
                <a:solidFill>
                  <a:schemeClr val="tx1"/>
                </a:solidFill>
              </a:rPr>
              <a:t>DB Insourcing – NAB</a:t>
            </a:r>
          </a:p>
          <a:p>
            <a:pPr marL="291436" indent="-291436" defTabSz="932597">
              <a:buFont typeface="Arial" panose="020B0604020202020204" pitchFamily="34" charset="0"/>
              <a:buChar char="•"/>
            </a:pPr>
            <a:r>
              <a:rPr lang="en-AU" sz="1428" kern="0" dirty="0">
                <a:solidFill>
                  <a:schemeClr val="tx1"/>
                </a:solidFill>
              </a:rPr>
              <a:t>Cloud Architecture Patterns – Azure &amp; AWS – AGL and ANZ Bank</a:t>
            </a:r>
          </a:p>
        </p:txBody>
      </p:sp>
      <p:sp>
        <p:nvSpPr>
          <p:cNvPr id="4" name="Oval 3">
            <a:extLst>
              <a:ext uri="{FF2B5EF4-FFF2-40B4-BE49-F238E27FC236}">
                <a16:creationId xmlns:a16="http://schemas.microsoft.com/office/drawing/2014/main" id="{DD7F61B7-6260-481F-A7EE-666C0C30E9D5}"/>
              </a:ext>
            </a:extLst>
          </p:cNvPr>
          <p:cNvSpPr/>
          <p:nvPr/>
        </p:nvSpPr>
        <p:spPr>
          <a:xfrm>
            <a:off x="2984793" y="837583"/>
            <a:ext cx="345473" cy="3454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28" b="1" dirty="0">
                <a:solidFill>
                  <a:schemeClr val="tx1"/>
                </a:solidFill>
              </a:rPr>
              <a:t>1</a:t>
            </a:r>
            <a:endParaRPr lang="en-AU" sz="1873" b="1" dirty="0">
              <a:solidFill>
                <a:schemeClr val="tx1"/>
              </a:solidFill>
            </a:endParaRPr>
          </a:p>
        </p:txBody>
      </p:sp>
      <p:sp>
        <p:nvSpPr>
          <p:cNvPr id="26" name="TextBox 25">
            <a:extLst>
              <a:ext uri="{FF2B5EF4-FFF2-40B4-BE49-F238E27FC236}">
                <a16:creationId xmlns:a16="http://schemas.microsoft.com/office/drawing/2014/main" id="{9996F210-5CB5-46FB-B486-50F1C8644744}"/>
              </a:ext>
            </a:extLst>
          </p:cNvPr>
          <p:cNvSpPr txBox="1"/>
          <p:nvPr/>
        </p:nvSpPr>
        <p:spPr>
          <a:xfrm>
            <a:off x="3374740" y="861211"/>
            <a:ext cx="2720093" cy="318286"/>
          </a:xfrm>
          <a:prstGeom prst="rect">
            <a:avLst/>
          </a:prstGeom>
          <a:noFill/>
        </p:spPr>
        <p:txBody>
          <a:bodyPr wrap="square">
            <a:spAutoFit/>
          </a:bodyPr>
          <a:lstStyle/>
          <a:p>
            <a:r>
              <a:rPr lang="en-AU" sz="1428" b="1" dirty="0"/>
              <a:t>Current Engagement</a:t>
            </a:r>
          </a:p>
        </p:txBody>
      </p:sp>
      <p:sp>
        <p:nvSpPr>
          <p:cNvPr id="27" name="Oval 26">
            <a:extLst>
              <a:ext uri="{FF2B5EF4-FFF2-40B4-BE49-F238E27FC236}">
                <a16:creationId xmlns:a16="http://schemas.microsoft.com/office/drawing/2014/main" id="{BF4BEB52-7D40-4738-A185-B982422F6F5F}"/>
              </a:ext>
            </a:extLst>
          </p:cNvPr>
          <p:cNvSpPr/>
          <p:nvPr/>
        </p:nvSpPr>
        <p:spPr>
          <a:xfrm>
            <a:off x="2984793" y="2320045"/>
            <a:ext cx="345473" cy="3454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28" b="1" dirty="0">
                <a:solidFill>
                  <a:schemeClr val="tx1"/>
                </a:solidFill>
              </a:rPr>
              <a:t>2</a:t>
            </a:r>
            <a:endParaRPr lang="en-AU" sz="1873" b="1" dirty="0">
              <a:solidFill>
                <a:schemeClr val="tx1"/>
              </a:solidFill>
            </a:endParaRPr>
          </a:p>
        </p:txBody>
      </p:sp>
      <p:sp>
        <p:nvSpPr>
          <p:cNvPr id="29" name="TextBox 28">
            <a:extLst>
              <a:ext uri="{FF2B5EF4-FFF2-40B4-BE49-F238E27FC236}">
                <a16:creationId xmlns:a16="http://schemas.microsoft.com/office/drawing/2014/main" id="{C71CCC8E-6B1E-4BFC-95E7-7A8FE95FB955}"/>
              </a:ext>
            </a:extLst>
          </p:cNvPr>
          <p:cNvSpPr txBox="1"/>
          <p:nvPr/>
        </p:nvSpPr>
        <p:spPr>
          <a:xfrm>
            <a:off x="3284579" y="2326370"/>
            <a:ext cx="2720093" cy="318286"/>
          </a:xfrm>
          <a:prstGeom prst="rect">
            <a:avLst/>
          </a:prstGeom>
          <a:noFill/>
        </p:spPr>
        <p:txBody>
          <a:bodyPr wrap="square">
            <a:spAutoFit/>
          </a:bodyPr>
          <a:lstStyle/>
          <a:p>
            <a:r>
              <a:rPr lang="en-AU" sz="1428" b="1" dirty="0"/>
              <a:t>Previous Engagements</a:t>
            </a:r>
          </a:p>
        </p:txBody>
      </p:sp>
      <p:sp>
        <p:nvSpPr>
          <p:cNvPr id="31" name="Oval 30">
            <a:extLst>
              <a:ext uri="{FF2B5EF4-FFF2-40B4-BE49-F238E27FC236}">
                <a16:creationId xmlns:a16="http://schemas.microsoft.com/office/drawing/2014/main" id="{7E24E7E0-2E88-4D66-B3DC-5E508AFC3AF3}"/>
              </a:ext>
            </a:extLst>
          </p:cNvPr>
          <p:cNvSpPr/>
          <p:nvPr/>
        </p:nvSpPr>
        <p:spPr>
          <a:xfrm>
            <a:off x="2984793" y="5204151"/>
            <a:ext cx="345473" cy="3454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28" b="1" dirty="0">
                <a:solidFill>
                  <a:schemeClr val="tx1"/>
                </a:solidFill>
              </a:rPr>
              <a:t>3</a:t>
            </a:r>
            <a:endParaRPr lang="en-AU" sz="1873" b="1" dirty="0">
              <a:solidFill>
                <a:schemeClr val="tx1"/>
              </a:solidFill>
            </a:endParaRPr>
          </a:p>
        </p:txBody>
      </p:sp>
      <p:sp>
        <p:nvSpPr>
          <p:cNvPr id="32" name="TextBox 31">
            <a:extLst>
              <a:ext uri="{FF2B5EF4-FFF2-40B4-BE49-F238E27FC236}">
                <a16:creationId xmlns:a16="http://schemas.microsoft.com/office/drawing/2014/main" id="{D8EFF8DC-1DD7-442F-8039-AB0D486BD52D}"/>
              </a:ext>
            </a:extLst>
          </p:cNvPr>
          <p:cNvSpPr txBox="1"/>
          <p:nvPr/>
        </p:nvSpPr>
        <p:spPr>
          <a:xfrm>
            <a:off x="3340830" y="5210475"/>
            <a:ext cx="2720093" cy="318286"/>
          </a:xfrm>
          <a:prstGeom prst="rect">
            <a:avLst/>
          </a:prstGeom>
          <a:noFill/>
        </p:spPr>
        <p:txBody>
          <a:bodyPr wrap="square">
            <a:spAutoFit/>
          </a:bodyPr>
          <a:lstStyle/>
          <a:p>
            <a:r>
              <a:rPr lang="en-AU" sz="1428" b="1" dirty="0"/>
              <a:t>Professional Certifications</a:t>
            </a:r>
          </a:p>
        </p:txBody>
      </p:sp>
      <p:sp>
        <p:nvSpPr>
          <p:cNvPr id="41" name="Oval 40">
            <a:extLst>
              <a:ext uri="{FF2B5EF4-FFF2-40B4-BE49-F238E27FC236}">
                <a16:creationId xmlns:a16="http://schemas.microsoft.com/office/drawing/2014/main" id="{372D9CC4-D37E-4D3C-9BAE-903977E84814}"/>
              </a:ext>
            </a:extLst>
          </p:cNvPr>
          <p:cNvSpPr/>
          <p:nvPr/>
        </p:nvSpPr>
        <p:spPr>
          <a:xfrm>
            <a:off x="8420700" y="866600"/>
            <a:ext cx="345473" cy="3454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28" b="1" dirty="0"/>
              <a:t>4</a:t>
            </a:r>
            <a:endParaRPr lang="en-AU" sz="1873" b="1" dirty="0"/>
          </a:p>
        </p:txBody>
      </p:sp>
      <p:sp>
        <p:nvSpPr>
          <p:cNvPr id="42" name="TextBox 41">
            <a:extLst>
              <a:ext uri="{FF2B5EF4-FFF2-40B4-BE49-F238E27FC236}">
                <a16:creationId xmlns:a16="http://schemas.microsoft.com/office/drawing/2014/main" id="{2901B53F-B9D2-4187-9B2F-7060DC339C68}"/>
              </a:ext>
            </a:extLst>
          </p:cNvPr>
          <p:cNvSpPr txBox="1"/>
          <p:nvPr/>
        </p:nvSpPr>
        <p:spPr>
          <a:xfrm>
            <a:off x="8822123" y="861211"/>
            <a:ext cx="3207729" cy="318286"/>
          </a:xfrm>
          <a:prstGeom prst="rect">
            <a:avLst/>
          </a:prstGeom>
          <a:noFill/>
        </p:spPr>
        <p:txBody>
          <a:bodyPr wrap="square">
            <a:spAutoFit/>
          </a:bodyPr>
          <a:lstStyle/>
          <a:p>
            <a:r>
              <a:rPr lang="en-AU" sz="1428" b="1" dirty="0"/>
              <a:t>Cloud and Infrastructure Projects:</a:t>
            </a:r>
          </a:p>
        </p:txBody>
      </p:sp>
      <p:sp>
        <p:nvSpPr>
          <p:cNvPr id="45" name="TextBox 44">
            <a:extLst>
              <a:ext uri="{FF2B5EF4-FFF2-40B4-BE49-F238E27FC236}">
                <a16:creationId xmlns:a16="http://schemas.microsoft.com/office/drawing/2014/main" id="{BEACEA57-911F-420C-BB3A-18C48DB68BAB}"/>
              </a:ext>
            </a:extLst>
          </p:cNvPr>
          <p:cNvSpPr txBox="1"/>
          <p:nvPr/>
        </p:nvSpPr>
        <p:spPr>
          <a:xfrm>
            <a:off x="4060549" y="4495521"/>
            <a:ext cx="1240181" cy="446397"/>
          </a:xfrm>
          <a:prstGeom prst="rect">
            <a:avLst/>
          </a:prstGeom>
          <a:noFill/>
        </p:spPr>
        <p:txBody>
          <a:bodyPr wrap="square">
            <a:spAutoFit/>
          </a:bodyPr>
          <a:lstStyle/>
          <a:p>
            <a:pPr algn="ctr"/>
            <a:r>
              <a:rPr lang="en-AU" sz="1122" b="1" dirty="0"/>
              <a:t>Cloud, Infra and Workplace</a:t>
            </a:r>
          </a:p>
        </p:txBody>
      </p:sp>
      <p:pic>
        <p:nvPicPr>
          <p:cNvPr id="6" name="Picture 5" descr="Graphical user interface&#10;&#10;Description automatically generated with medium confidence">
            <a:extLst>
              <a:ext uri="{FF2B5EF4-FFF2-40B4-BE49-F238E27FC236}">
                <a16:creationId xmlns:a16="http://schemas.microsoft.com/office/drawing/2014/main" id="{38ADCF65-1309-8273-4685-BF5D450B4DB8}"/>
              </a:ext>
            </a:extLst>
          </p:cNvPr>
          <p:cNvPicPr>
            <a:picLocks noChangeAspect="1"/>
          </p:cNvPicPr>
          <p:nvPr/>
        </p:nvPicPr>
        <p:blipFill>
          <a:blip r:embed="rId14"/>
          <a:stretch>
            <a:fillRect/>
          </a:stretch>
        </p:blipFill>
        <p:spPr>
          <a:xfrm>
            <a:off x="3061547" y="1197016"/>
            <a:ext cx="2875800" cy="643924"/>
          </a:xfrm>
          <a:prstGeom prst="rect">
            <a:avLst/>
          </a:prstGeom>
        </p:spPr>
      </p:pic>
      <p:sp>
        <p:nvSpPr>
          <p:cNvPr id="7" name="TextBox 6">
            <a:extLst>
              <a:ext uri="{FF2B5EF4-FFF2-40B4-BE49-F238E27FC236}">
                <a16:creationId xmlns:a16="http://schemas.microsoft.com/office/drawing/2014/main" id="{98D02013-53AE-6B39-4B9B-C81C24301003}"/>
              </a:ext>
            </a:extLst>
          </p:cNvPr>
          <p:cNvSpPr txBox="1"/>
          <p:nvPr/>
        </p:nvSpPr>
        <p:spPr>
          <a:xfrm>
            <a:off x="3139401" y="1882246"/>
            <a:ext cx="2720093" cy="270285"/>
          </a:xfrm>
          <a:prstGeom prst="rect">
            <a:avLst/>
          </a:prstGeom>
          <a:noFill/>
        </p:spPr>
        <p:txBody>
          <a:bodyPr wrap="square">
            <a:spAutoFit/>
          </a:bodyPr>
          <a:lstStyle/>
          <a:p>
            <a:pPr algn="ctr"/>
            <a:r>
              <a:rPr lang="en-AU" sz="1122" dirty="0"/>
              <a:t>Cloud Solution Architect</a:t>
            </a:r>
          </a:p>
        </p:txBody>
      </p:sp>
      <p:pic>
        <p:nvPicPr>
          <p:cNvPr id="8" name="Picture 7">
            <a:extLst>
              <a:ext uri="{FF2B5EF4-FFF2-40B4-BE49-F238E27FC236}">
                <a16:creationId xmlns:a16="http://schemas.microsoft.com/office/drawing/2014/main" id="{C156C78F-6DE0-90BD-C116-5F567CB1B122}"/>
              </a:ext>
            </a:extLst>
          </p:cNvPr>
          <p:cNvPicPr>
            <a:picLocks noChangeAspect="1"/>
          </p:cNvPicPr>
          <p:nvPr/>
        </p:nvPicPr>
        <p:blipFill>
          <a:blip r:embed="rId6"/>
          <a:stretch>
            <a:fillRect/>
          </a:stretch>
        </p:blipFill>
        <p:spPr>
          <a:xfrm>
            <a:off x="6560476" y="1321188"/>
            <a:ext cx="431288" cy="489079"/>
          </a:xfrm>
          <a:prstGeom prst="rect">
            <a:avLst/>
          </a:prstGeom>
        </p:spPr>
      </p:pic>
      <p:sp>
        <p:nvSpPr>
          <p:cNvPr id="9" name="TextBox 8">
            <a:extLst>
              <a:ext uri="{FF2B5EF4-FFF2-40B4-BE49-F238E27FC236}">
                <a16:creationId xmlns:a16="http://schemas.microsoft.com/office/drawing/2014/main" id="{7E8FA845-8CFC-6E1A-845C-7D476FD88D1D}"/>
              </a:ext>
            </a:extLst>
          </p:cNvPr>
          <p:cNvSpPr txBox="1"/>
          <p:nvPr/>
        </p:nvSpPr>
        <p:spPr>
          <a:xfrm>
            <a:off x="6358314" y="1888403"/>
            <a:ext cx="837304" cy="270285"/>
          </a:xfrm>
          <a:prstGeom prst="rect">
            <a:avLst/>
          </a:prstGeom>
          <a:noFill/>
        </p:spPr>
        <p:txBody>
          <a:bodyPr wrap="square">
            <a:spAutoFit/>
          </a:bodyPr>
          <a:lstStyle/>
          <a:p>
            <a:pPr algn="ctr"/>
            <a:r>
              <a:rPr lang="en-AU" sz="1122" dirty="0"/>
              <a:t>Telstra</a:t>
            </a:r>
          </a:p>
        </p:txBody>
      </p:sp>
      <p:pic>
        <p:nvPicPr>
          <p:cNvPr id="10" name="Picture 2">
            <a:extLst>
              <a:ext uri="{FF2B5EF4-FFF2-40B4-BE49-F238E27FC236}">
                <a16:creationId xmlns:a16="http://schemas.microsoft.com/office/drawing/2014/main" id="{6669D857-689B-E494-6D88-2BFC7F84E6E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538508" y="5598135"/>
            <a:ext cx="995234" cy="995234"/>
          </a:xfrm>
          <a:prstGeom prst="rect">
            <a:avLst/>
          </a:prstGeom>
          <a:noFill/>
          <a:extLst>
            <a:ext uri="{909E8E84-426E-40DD-AFC4-6F175D3DCCD1}">
              <a14:hiddenFill xmlns:a14="http://schemas.microsoft.com/office/drawing/2010/main">
                <a:solidFill>
                  <a:srgbClr val="FFFFFF"/>
                </a:solidFill>
              </a14:hiddenFill>
            </a:ext>
          </a:extLst>
        </p:spPr>
      </p:pic>
      <p:pic>
        <p:nvPicPr>
          <p:cNvPr id="11" name="Content Placeholder 24">
            <a:extLst>
              <a:ext uri="{FF2B5EF4-FFF2-40B4-BE49-F238E27FC236}">
                <a16:creationId xmlns:a16="http://schemas.microsoft.com/office/drawing/2014/main" id="{F5A86E78-6CB2-59DC-32E4-B71C16E44C3B}"/>
              </a:ext>
            </a:extLst>
          </p:cNvPr>
          <p:cNvPicPr>
            <a:picLocks noGrp="1" noChangeAspect="1"/>
          </p:cNvPicPr>
          <p:nvPr>
            <p:ph sz="quarter" idx="13"/>
          </p:nvPr>
        </p:nvPicPr>
        <p:blipFill>
          <a:blip r:embed="rId16"/>
          <a:stretch>
            <a:fillRect/>
          </a:stretch>
        </p:blipFill>
        <p:spPr>
          <a:xfrm>
            <a:off x="900141" y="1880591"/>
            <a:ext cx="1295400" cy="3476625"/>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E48D5-FF1B-4751-A337-25798068C5E5}"/>
              </a:ext>
            </a:extLst>
          </p:cNvPr>
          <p:cNvSpPr>
            <a:spLocks noGrp="1"/>
          </p:cNvSpPr>
          <p:nvPr>
            <p:ph type="title"/>
          </p:nvPr>
        </p:nvSpPr>
        <p:spPr/>
        <p:txBody>
          <a:bodyPr anchor="b">
            <a:normAutofit/>
          </a:bodyPr>
          <a:lstStyle/>
          <a:p>
            <a:r>
              <a:rPr lang="en-GB" dirty="0"/>
              <a:t>Agenda</a:t>
            </a:r>
            <a:endParaRPr lang="LID4096" dirty="0"/>
          </a:p>
        </p:txBody>
      </p:sp>
      <p:sp>
        <p:nvSpPr>
          <p:cNvPr id="3" name="Text Placeholder 9">
            <a:extLst>
              <a:ext uri="{FF2B5EF4-FFF2-40B4-BE49-F238E27FC236}">
                <a16:creationId xmlns:a16="http://schemas.microsoft.com/office/drawing/2014/main" id="{F6A33E74-FB03-A545-6398-22C115BAE912}"/>
              </a:ext>
            </a:extLst>
          </p:cNvPr>
          <p:cNvSpPr txBox="1">
            <a:spLocks/>
          </p:cNvSpPr>
          <p:nvPr/>
        </p:nvSpPr>
        <p:spPr>
          <a:xfrm>
            <a:off x="339724" y="1693258"/>
            <a:ext cx="10620801" cy="4726591"/>
          </a:xfrm>
        </p:spPr>
        <p:txBody>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marL="457200" lvl="1">
              <a:lnSpc>
                <a:spcPct val="114000"/>
              </a:lnSpc>
              <a:spcBef>
                <a:spcPts val="600"/>
              </a:spcBef>
            </a:pPr>
            <a:r>
              <a:rPr lang="en-GB" sz="1400" b="1" dirty="0"/>
              <a:t>Part I: Theory</a:t>
            </a:r>
          </a:p>
          <a:p>
            <a:pPr marL="742950" lvl="1" indent="-285750">
              <a:lnSpc>
                <a:spcPct val="114000"/>
              </a:lnSpc>
              <a:spcBef>
                <a:spcPts val="600"/>
              </a:spcBef>
              <a:buFont typeface="Arial" panose="020B0604020202020204" pitchFamily="34" charset="0"/>
              <a:buChar char="•"/>
            </a:pPr>
            <a:r>
              <a:rPr lang="en-GB" sz="1400" dirty="0"/>
              <a:t>Introduction Infrastructure as Code (IaC)</a:t>
            </a:r>
          </a:p>
          <a:p>
            <a:pPr marL="1209294" lvl="2" indent="-285750">
              <a:lnSpc>
                <a:spcPct val="114000"/>
              </a:lnSpc>
              <a:spcBef>
                <a:spcPts val="600"/>
              </a:spcBef>
              <a:buFont typeface="Arial" panose="020B0604020202020204" pitchFamily="34" charset="0"/>
              <a:buChar char="•"/>
            </a:pPr>
            <a:r>
              <a:rPr lang="en-GB" sz="1400" dirty="0"/>
              <a:t>IaC Languages: Imperative vs. Declarative</a:t>
            </a:r>
          </a:p>
          <a:p>
            <a:pPr marL="742950" lvl="1" indent="-285750">
              <a:lnSpc>
                <a:spcPct val="114000"/>
              </a:lnSpc>
              <a:spcBef>
                <a:spcPts val="600"/>
              </a:spcBef>
              <a:buFont typeface="Arial" panose="020B0604020202020204" pitchFamily="34" charset="0"/>
              <a:buChar char="•"/>
            </a:pPr>
            <a:r>
              <a:rPr lang="en-AU" sz="1400" dirty="0"/>
              <a:t>What is Terraform</a:t>
            </a:r>
          </a:p>
          <a:p>
            <a:pPr marL="1209294" lvl="2" indent="-285750">
              <a:lnSpc>
                <a:spcPct val="114000"/>
              </a:lnSpc>
              <a:spcBef>
                <a:spcPts val="600"/>
              </a:spcBef>
              <a:buFont typeface="Arial" panose="020B0604020202020204" pitchFamily="34" charset="0"/>
              <a:buChar char="•"/>
            </a:pPr>
            <a:r>
              <a:rPr lang="en-AU" sz="1400" dirty="0"/>
              <a:t>Terraform Terminology</a:t>
            </a:r>
          </a:p>
          <a:p>
            <a:pPr marL="742950" lvl="1" indent="-285750">
              <a:lnSpc>
                <a:spcPct val="114000"/>
              </a:lnSpc>
              <a:spcBef>
                <a:spcPts val="600"/>
              </a:spcBef>
              <a:buFont typeface="Arial" panose="020B0604020202020204" pitchFamily="34" charset="0"/>
              <a:buChar char="•"/>
            </a:pPr>
            <a:r>
              <a:rPr lang="en-AU" sz="1400" dirty="0"/>
              <a:t>Setting Up Environment</a:t>
            </a:r>
          </a:p>
          <a:p>
            <a:pPr marL="742950" lvl="1" indent="-285750">
              <a:lnSpc>
                <a:spcPct val="114000"/>
              </a:lnSpc>
              <a:spcBef>
                <a:spcPts val="600"/>
              </a:spcBef>
              <a:buFont typeface="Arial" panose="020B0604020202020204" pitchFamily="34" charset="0"/>
              <a:buChar char="•"/>
            </a:pPr>
            <a:r>
              <a:rPr lang="en-AU" sz="1400" dirty="0"/>
              <a:t>Terraform Workflow</a:t>
            </a:r>
          </a:p>
          <a:p>
            <a:pPr marL="742950" lvl="1" indent="-285750">
              <a:lnSpc>
                <a:spcPct val="114000"/>
              </a:lnSpc>
              <a:spcBef>
                <a:spcPts val="600"/>
              </a:spcBef>
              <a:buFont typeface="Arial" panose="020B0604020202020204" pitchFamily="34" charset="0"/>
              <a:buChar char="•"/>
            </a:pPr>
            <a:r>
              <a:rPr lang="en-AU" sz="1400" dirty="0"/>
              <a:t>Terraform Configuration File</a:t>
            </a:r>
          </a:p>
          <a:p>
            <a:pPr marL="1209294" lvl="2" indent="-285750">
              <a:lnSpc>
                <a:spcPct val="114000"/>
              </a:lnSpc>
              <a:spcBef>
                <a:spcPts val="600"/>
              </a:spcBef>
              <a:buFont typeface="Arial" panose="020B0604020202020204" pitchFamily="34" charset="0"/>
              <a:buChar char="•"/>
            </a:pPr>
            <a:r>
              <a:rPr lang="en-AU" sz="1400" dirty="0"/>
              <a:t>Providers</a:t>
            </a:r>
          </a:p>
          <a:p>
            <a:pPr marL="1209294" lvl="2" indent="-285750">
              <a:lnSpc>
                <a:spcPct val="114000"/>
              </a:lnSpc>
              <a:spcBef>
                <a:spcPts val="600"/>
              </a:spcBef>
              <a:buFont typeface="Arial" panose="020B0604020202020204" pitchFamily="34" charset="0"/>
              <a:buChar char="•"/>
            </a:pPr>
            <a:r>
              <a:rPr lang="en-AU" sz="1400" dirty="0"/>
              <a:t>Resources</a:t>
            </a:r>
          </a:p>
          <a:p>
            <a:pPr marL="1209294" lvl="2" indent="-285750">
              <a:lnSpc>
                <a:spcPct val="114000"/>
              </a:lnSpc>
              <a:spcBef>
                <a:spcPts val="600"/>
              </a:spcBef>
              <a:buFont typeface="Arial" panose="020B0604020202020204" pitchFamily="34" charset="0"/>
              <a:buChar char="•"/>
            </a:pPr>
            <a:r>
              <a:rPr lang="en-AU" sz="1400" dirty="0"/>
              <a:t>Data Sources</a:t>
            </a:r>
          </a:p>
          <a:p>
            <a:pPr marL="742950" lvl="1" indent="-285750">
              <a:lnSpc>
                <a:spcPct val="114000"/>
              </a:lnSpc>
              <a:spcBef>
                <a:spcPts val="600"/>
              </a:spcBef>
              <a:buFont typeface="Arial" panose="020B0604020202020204" pitchFamily="34" charset="0"/>
              <a:buChar char="•"/>
            </a:pPr>
            <a:r>
              <a:rPr lang="en-AU" sz="1400" dirty="0"/>
              <a:t>Terraform authenticating to Azure</a:t>
            </a:r>
          </a:p>
          <a:p>
            <a:pPr marL="457200" lvl="1">
              <a:lnSpc>
                <a:spcPct val="114000"/>
              </a:lnSpc>
              <a:spcBef>
                <a:spcPts val="600"/>
              </a:spcBef>
            </a:pPr>
            <a:r>
              <a:rPr lang="en-GB" sz="1400" b="1" dirty="0"/>
              <a:t>Part II: </a:t>
            </a:r>
            <a:r>
              <a:rPr lang="en-AU" sz="1400" b="1" dirty="0"/>
              <a:t>Demos</a:t>
            </a:r>
          </a:p>
          <a:p>
            <a:pPr marL="1209294" lvl="2" indent="-285750">
              <a:lnSpc>
                <a:spcPct val="114000"/>
              </a:lnSpc>
              <a:spcBef>
                <a:spcPts val="600"/>
              </a:spcBef>
              <a:buFont typeface="Arial" panose="020B0604020202020204" pitchFamily="34" charset="0"/>
              <a:buChar char="•"/>
            </a:pPr>
            <a:r>
              <a:rPr lang="en-AU" sz="1400" dirty="0"/>
              <a:t>Demo 1 – Create Resource Group and a VNET</a:t>
            </a:r>
          </a:p>
          <a:p>
            <a:pPr marL="1209294" lvl="2" indent="-285750">
              <a:lnSpc>
                <a:spcPct val="114000"/>
              </a:lnSpc>
              <a:spcBef>
                <a:spcPts val="600"/>
              </a:spcBef>
              <a:buFont typeface="Arial" panose="020B0604020202020204" pitchFamily="34" charset="0"/>
              <a:buChar char="•"/>
            </a:pPr>
            <a:r>
              <a:rPr lang="en-AU" sz="1400" dirty="0"/>
              <a:t>Demo 2 – Create an Azure PostgreSQL Flexible Server </a:t>
            </a:r>
          </a:p>
          <a:p>
            <a:endParaRPr lang="en-GB" sz="1050" dirty="0"/>
          </a:p>
        </p:txBody>
      </p:sp>
    </p:spTree>
    <p:extLst>
      <p:ext uri="{BB962C8B-B14F-4D97-AF65-F5344CB8AC3E}">
        <p14:creationId xmlns:p14="http://schemas.microsoft.com/office/powerpoint/2010/main" val="3830257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Inhaltsplatzhalter 3">
            <a:extLst>
              <a:ext uri="{FF2B5EF4-FFF2-40B4-BE49-F238E27FC236}">
                <a16:creationId xmlns:a16="http://schemas.microsoft.com/office/drawing/2014/main" id="{5529F090-36B5-4A62-9A0B-61B6775C4585}"/>
              </a:ext>
            </a:extLst>
          </p:cNvPr>
          <p:cNvGraphicFramePr>
            <a:graphicFrameLocks/>
          </p:cNvGraphicFramePr>
          <p:nvPr>
            <p:extLst>
              <p:ext uri="{D42A27DB-BD31-4B8C-83A1-F6EECF244321}">
                <p14:modId xmlns:p14="http://schemas.microsoft.com/office/powerpoint/2010/main" val="2406169860"/>
              </p:ext>
            </p:extLst>
          </p:nvPr>
        </p:nvGraphicFramePr>
        <p:xfrm>
          <a:off x="855768" y="1667041"/>
          <a:ext cx="10724938" cy="5170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7E4E48D5-FF1B-4751-A337-25798068C5E5}"/>
              </a:ext>
            </a:extLst>
          </p:cNvPr>
          <p:cNvSpPr>
            <a:spLocks noGrp="1"/>
          </p:cNvSpPr>
          <p:nvPr>
            <p:ph type="title"/>
          </p:nvPr>
        </p:nvSpPr>
        <p:spPr/>
        <p:txBody>
          <a:bodyPr anchor="b">
            <a:normAutofit/>
          </a:bodyPr>
          <a:lstStyle/>
          <a:p>
            <a:r>
              <a:rPr lang="en-GB" dirty="0"/>
              <a:t>Introduction Infrastructure as Code (IaC)</a:t>
            </a:r>
            <a:endParaRPr lang="LID4096" dirty="0"/>
          </a:p>
        </p:txBody>
      </p:sp>
    </p:spTree>
    <p:extLst>
      <p:ext uri="{BB962C8B-B14F-4D97-AF65-F5344CB8AC3E}">
        <p14:creationId xmlns:p14="http://schemas.microsoft.com/office/powerpoint/2010/main" val="2209439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C7A42376-9F89-83EA-CF05-58367A592B2D}"/>
              </a:ext>
            </a:extLst>
          </p:cNvPr>
          <p:cNvGraphicFramePr/>
          <p:nvPr>
            <p:extLst>
              <p:ext uri="{D42A27DB-BD31-4B8C-83A1-F6EECF244321}">
                <p14:modId xmlns:p14="http://schemas.microsoft.com/office/powerpoint/2010/main" val="1036017322"/>
              </p:ext>
            </p:extLst>
          </p:nvPr>
        </p:nvGraphicFramePr>
        <p:xfrm>
          <a:off x="4294701" y="1747839"/>
          <a:ext cx="5021528" cy="4295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3">
            <a:extLst>
              <a:ext uri="{FF2B5EF4-FFF2-40B4-BE49-F238E27FC236}">
                <a16:creationId xmlns:a16="http://schemas.microsoft.com/office/drawing/2014/main" id="{52FAA8D7-B145-A6E4-D553-FD5DA086C3CB}"/>
              </a:ext>
            </a:extLst>
          </p:cNvPr>
          <p:cNvPicPr>
            <a:picLocks noChangeAspect="1"/>
          </p:cNvPicPr>
          <p:nvPr/>
        </p:nvPicPr>
        <p:blipFill rotWithShape="1">
          <a:blip r:embed="rId8"/>
          <a:srcRect l="16887" t="19481" r="31963"/>
          <a:stretch/>
        </p:blipFill>
        <p:spPr>
          <a:xfrm>
            <a:off x="219074" y="1838326"/>
            <a:ext cx="3904957" cy="4114800"/>
          </a:xfrm>
          <a:prstGeom prst="rect">
            <a:avLst/>
          </a:prstGeom>
        </p:spPr>
      </p:pic>
      <p:pic>
        <p:nvPicPr>
          <p:cNvPr id="7" name="Picture 3">
            <a:extLst>
              <a:ext uri="{FF2B5EF4-FFF2-40B4-BE49-F238E27FC236}">
                <a16:creationId xmlns:a16="http://schemas.microsoft.com/office/drawing/2014/main" id="{21A7887D-D79B-2F31-3382-6CCF28937E85}"/>
              </a:ext>
            </a:extLst>
          </p:cNvPr>
          <p:cNvPicPr>
            <a:picLocks noChangeAspect="1"/>
          </p:cNvPicPr>
          <p:nvPr/>
        </p:nvPicPr>
        <p:blipFill rotWithShape="1">
          <a:blip r:embed="rId8"/>
          <a:srcRect l="69598" t="21144" b="34131"/>
          <a:stretch/>
        </p:blipFill>
        <p:spPr>
          <a:xfrm>
            <a:off x="9486900" y="2276474"/>
            <a:ext cx="2824368" cy="2781301"/>
          </a:xfrm>
          <a:prstGeom prst="rect">
            <a:avLst/>
          </a:prstGeom>
        </p:spPr>
      </p:pic>
      <p:sp>
        <p:nvSpPr>
          <p:cNvPr id="8" name="Title 1">
            <a:extLst>
              <a:ext uri="{FF2B5EF4-FFF2-40B4-BE49-F238E27FC236}">
                <a16:creationId xmlns:a16="http://schemas.microsoft.com/office/drawing/2014/main" id="{57018734-2E47-3E8A-F52F-84BD3FB48801}"/>
              </a:ext>
            </a:extLst>
          </p:cNvPr>
          <p:cNvSpPr>
            <a:spLocks noGrp="1"/>
          </p:cNvSpPr>
          <p:nvPr>
            <p:ph type="title"/>
          </p:nvPr>
        </p:nvSpPr>
        <p:spPr>
          <a:xfrm>
            <a:off x="858877" y="261128"/>
            <a:ext cx="10715612" cy="1035190"/>
          </a:xfrm>
        </p:spPr>
        <p:txBody>
          <a:bodyPr anchor="b">
            <a:normAutofit/>
          </a:bodyPr>
          <a:lstStyle/>
          <a:p>
            <a:r>
              <a:rPr lang="en-GB" dirty="0"/>
              <a:t>Infrastructure: Imperative vs. Declarative</a:t>
            </a:r>
            <a:endParaRPr lang="LID4096" dirty="0"/>
          </a:p>
        </p:txBody>
      </p:sp>
    </p:spTree>
    <p:extLst>
      <p:ext uri="{BB962C8B-B14F-4D97-AF65-F5344CB8AC3E}">
        <p14:creationId xmlns:p14="http://schemas.microsoft.com/office/powerpoint/2010/main" val="2760770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105F9-73D4-C9AB-140C-928E40BDD92C}"/>
              </a:ext>
            </a:extLst>
          </p:cNvPr>
          <p:cNvSpPr>
            <a:spLocks noGrp="1"/>
          </p:cNvSpPr>
          <p:nvPr>
            <p:ph type="title"/>
          </p:nvPr>
        </p:nvSpPr>
        <p:spPr/>
        <p:txBody>
          <a:bodyPr/>
          <a:lstStyle/>
          <a:p>
            <a:r>
              <a:rPr lang="en-AU" dirty="0"/>
              <a:t>What is Terraform</a:t>
            </a:r>
          </a:p>
        </p:txBody>
      </p:sp>
      <p:pic>
        <p:nvPicPr>
          <p:cNvPr id="4" name="Picture 2" descr="Terraform deployment workflow">
            <a:extLst>
              <a:ext uri="{FF2B5EF4-FFF2-40B4-BE49-F238E27FC236}">
                <a16:creationId xmlns:a16="http://schemas.microsoft.com/office/drawing/2014/main" id="{9588F77D-02AD-D7E6-18C3-A7C8BBD1AF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94544" y="1371262"/>
            <a:ext cx="9268681" cy="335989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Diagram 8">
            <a:extLst>
              <a:ext uri="{FF2B5EF4-FFF2-40B4-BE49-F238E27FC236}">
                <a16:creationId xmlns:a16="http://schemas.microsoft.com/office/drawing/2014/main" id="{85118F91-7ADB-9EF8-0471-96D260B96FA9}"/>
              </a:ext>
            </a:extLst>
          </p:cNvPr>
          <p:cNvGraphicFramePr/>
          <p:nvPr>
            <p:extLst>
              <p:ext uri="{D42A27DB-BD31-4B8C-83A1-F6EECF244321}">
                <p14:modId xmlns:p14="http://schemas.microsoft.com/office/powerpoint/2010/main" val="3213731880"/>
              </p:ext>
            </p:extLst>
          </p:nvPr>
        </p:nvGraphicFramePr>
        <p:xfrm>
          <a:off x="2018226" y="4829174"/>
          <a:ext cx="8161680" cy="20394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9906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E1866-796D-2CEB-5306-F4E63564CFB0}"/>
              </a:ext>
            </a:extLst>
          </p:cNvPr>
          <p:cNvSpPr>
            <a:spLocks noGrp="1"/>
          </p:cNvSpPr>
          <p:nvPr>
            <p:ph type="title"/>
          </p:nvPr>
        </p:nvSpPr>
        <p:spPr/>
        <p:txBody>
          <a:bodyPr/>
          <a:lstStyle/>
          <a:p>
            <a:r>
              <a:rPr lang="en-AU" dirty="0"/>
              <a:t>Terraform Terminology</a:t>
            </a:r>
          </a:p>
        </p:txBody>
      </p:sp>
      <p:graphicFrame>
        <p:nvGraphicFramePr>
          <p:cNvPr id="10" name="Content Placeholder 9">
            <a:extLst>
              <a:ext uri="{FF2B5EF4-FFF2-40B4-BE49-F238E27FC236}">
                <a16:creationId xmlns:a16="http://schemas.microsoft.com/office/drawing/2014/main" id="{2681ABC3-1B9B-AF03-5826-89059F0B8B29}"/>
              </a:ext>
            </a:extLst>
          </p:cNvPr>
          <p:cNvGraphicFramePr>
            <a:graphicFrameLocks noGrp="1"/>
          </p:cNvGraphicFramePr>
          <p:nvPr>
            <p:ph idx="1"/>
            <p:extLst>
              <p:ext uri="{D42A27DB-BD31-4B8C-83A1-F6EECF244321}">
                <p14:modId xmlns:p14="http://schemas.microsoft.com/office/powerpoint/2010/main" val="2836161804"/>
              </p:ext>
            </p:extLst>
          </p:nvPr>
        </p:nvGraphicFramePr>
        <p:xfrm>
          <a:off x="446088" y="1903412"/>
          <a:ext cx="11563350" cy="4478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2753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D78EA31-9861-98BB-E6C7-4955832E674B}"/>
              </a:ext>
            </a:extLst>
          </p:cNvPr>
          <p:cNvSpPr>
            <a:spLocks noGrp="1"/>
          </p:cNvSpPr>
          <p:nvPr>
            <p:ph type="body" sz="quarter" idx="10"/>
          </p:nvPr>
        </p:nvSpPr>
        <p:spPr>
          <a:xfrm>
            <a:off x="339724" y="1693258"/>
            <a:ext cx="10620801" cy="4612291"/>
          </a:xfrm>
        </p:spPr>
        <p:txBody>
          <a:bodyPr/>
          <a:lstStyle/>
          <a:p>
            <a:pPr marL="742950" lvl="1" indent="-285750">
              <a:lnSpc>
                <a:spcPct val="114000"/>
              </a:lnSpc>
              <a:spcBef>
                <a:spcPts val="600"/>
              </a:spcBef>
              <a:buFont typeface="Arial" panose="020B0604020202020204" pitchFamily="34" charset="0"/>
              <a:buChar char="•"/>
            </a:pPr>
            <a:r>
              <a:rPr lang="en-AU" dirty="0">
                <a:hlinkClick r:id="rId2"/>
              </a:rPr>
              <a:t>Installation of Terraform</a:t>
            </a:r>
            <a:endParaRPr lang="en-AU" dirty="0"/>
          </a:p>
          <a:p>
            <a:pPr marL="971550" lvl="2" indent="-285750">
              <a:lnSpc>
                <a:spcPct val="114000"/>
              </a:lnSpc>
              <a:spcBef>
                <a:spcPts val="600"/>
              </a:spcBef>
              <a:buFont typeface="Arial" panose="020B0604020202020204" pitchFamily="34" charset="0"/>
              <a:buChar char="•"/>
            </a:pPr>
            <a:r>
              <a:rPr lang="en-AU" dirty="0">
                <a:hlinkClick r:id="rId3"/>
              </a:rPr>
              <a:t>Download Terraform</a:t>
            </a:r>
            <a:endParaRPr lang="en-AU" dirty="0"/>
          </a:p>
          <a:p>
            <a:pPr marL="742950" lvl="1" indent="-285750">
              <a:lnSpc>
                <a:spcPct val="114000"/>
              </a:lnSpc>
              <a:spcBef>
                <a:spcPts val="600"/>
              </a:spcBef>
              <a:buFont typeface="Arial" panose="020B0604020202020204" pitchFamily="34" charset="0"/>
              <a:buChar char="•"/>
            </a:pPr>
            <a:r>
              <a:rPr lang="en-AU" dirty="0">
                <a:hlinkClick r:id="rId4"/>
              </a:rPr>
              <a:t>Install Azure CLI</a:t>
            </a:r>
            <a:endParaRPr lang="en-AU" dirty="0"/>
          </a:p>
          <a:p>
            <a:pPr marL="742950" lvl="1" indent="-285750">
              <a:lnSpc>
                <a:spcPct val="114000"/>
              </a:lnSpc>
              <a:spcBef>
                <a:spcPts val="600"/>
              </a:spcBef>
              <a:buFont typeface="Arial" panose="020B0604020202020204" pitchFamily="34" charset="0"/>
              <a:buChar char="•"/>
            </a:pPr>
            <a:r>
              <a:rPr lang="en-AU" dirty="0">
                <a:hlinkClick r:id="rId5"/>
              </a:rPr>
              <a:t>Install </a:t>
            </a:r>
            <a:r>
              <a:rPr lang="en-AU" dirty="0" err="1">
                <a:hlinkClick r:id="rId5"/>
              </a:rPr>
              <a:t>VSCode</a:t>
            </a:r>
            <a:endParaRPr lang="en-AU" dirty="0"/>
          </a:p>
          <a:p>
            <a:pPr marL="742950" lvl="1" indent="-285750">
              <a:lnSpc>
                <a:spcPct val="114000"/>
              </a:lnSpc>
              <a:spcBef>
                <a:spcPts val="600"/>
              </a:spcBef>
              <a:buFont typeface="Arial" panose="020B0604020202020204" pitchFamily="34" charset="0"/>
              <a:buChar char="•"/>
            </a:pPr>
            <a:r>
              <a:rPr lang="en-AU" dirty="0" err="1"/>
              <a:t>VSCode</a:t>
            </a:r>
            <a:r>
              <a:rPr lang="en-AU" dirty="0"/>
              <a:t> Extensions</a:t>
            </a:r>
          </a:p>
          <a:p>
            <a:pPr marL="1200150" lvl="2" indent="-285750">
              <a:lnSpc>
                <a:spcPct val="114000"/>
              </a:lnSpc>
              <a:spcBef>
                <a:spcPts val="600"/>
              </a:spcBef>
              <a:buFont typeface="Arial" panose="020B0604020202020204" pitchFamily="34" charset="0"/>
              <a:buChar char="•"/>
            </a:pPr>
            <a:r>
              <a:rPr lang="en-AU" dirty="0">
                <a:hlinkClick r:id="rId6"/>
              </a:rPr>
              <a:t>Azure CLI tools</a:t>
            </a:r>
            <a:endParaRPr lang="en-AU" dirty="0"/>
          </a:p>
          <a:p>
            <a:pPr marL="1200150" lvl="2" indent="-285750">
              <a:lnSpc>
                <a:spcPct val="114000"/>
              </a:lnSpc>
              <a:spcBef>
                <a:spcPts val="600"/>
              </a:spcBef>
              <a:buFont typeface="Arial" panose="020B0604020202020204" pitchFamily="34" charset="0"/>
              <a:buChar char="•"/>
            </a:pPr>
            <a:r>
              <a:rPr lang="en-AU" dirty="0">
                <a:hlinkClick r:id="rId7"/>
              </a:rPr>
              <a:t>Terraform</a:t>
            </a:r>
            <a:r>
              <a:rPr lang="en-AU" dirty="0"/>
              <a:t>: </a:t>
            </a:r>
            <a:r>
              <a:rPr lang="en-GB" dirty="0"/>
              <a:t>syntax highlighting, IntelliSense, code navigation, code formatting, module explorer and much more</a:t>
            </a:r>
          </a:p>
          <a:p>
            <a:pPr marL="914400" lvl="2">
              <a:lnSpc>
                <a:spcPct val="114000"/>
              </a:lnSpc>
              <a:spcBef>
                <a:spcPts val="600"/>
              </a:spcBef>
            </a:pPr>
            <a:endParaRPr lang="en-GB" dirty="0"/>
          </a:p>
          <a:p>
            <a:pPr marL="914400" lvl="2">
              <a:lnSpc>
                <a:spcPct val="114000"/>
              </a:lnSpc>
              <a:spcBef>
                <a:spcPts val="600"/>
              </a:spcBef>
            </a:pPr>
            <a:endParaRPr lang="en-GB" dirty="0"/>
          </a:p>
          <a:p>
            <a:pPr marL="914400" lvl="2">
              <a:lnSpc>
                <a:spcPct val="114000"/>
              </a:lnSpc>
              <a:spcBef>
                <a:spcPts val="600"/>
              </a:spcBef>
            </a:pPr>
            <a:r>
              <a:rPr lang="en-GB" dirty="0"/>
              <a:t>For more guidance, please refer to this video on YouTube:</a:t>
            </a:r>
          </a:p>
          <a:p>
            <a:pPr marL="914400" lvl="2">
              <a:lnSpc>
                <a:spcPct val="114000"/>
              </a:lnSpc>
              <a:spcBef>
                <a:spcPts val="600"/>
              </a:spcBef>
            </a:pPr>
            <a:r>
              <a:rPr lang="en-GB" dirty="0">
                <a:hlinkClick r:id="rId8"/>
              </a:rPr>
              <a:t>Getting started with Terraform and Azure: Overview and Setup - YouTube</a:t>
            </a:r>
            <a:endParaRPr lang="en-AU" dirty="0"/>
          </a:p>
          <a:p>
            <a:pPr marL="914400" lvl="2">
              <a:lnSpc>
                <a:spcPct val="114000"/>
              </a:lnSpc>
              <a:spcBef>
                <a:spcPts val="600"/>
              </a:spcBef>
            </a:pPr>
            <a:endParaRPr lang="en-AU" dirty="0"/>
          </a:p>
          <a:p>
            <a:endParaRPr lang="en-GB" sz="1400" dirty="0"/>
          </a:p>
        </p:txBody>
      </p:sp>
      <p:sp>
        <p:nvSpPr>
          <p:cNvPr id="2" name="Title 1">
            <a:extLst>
              <a:ext uri="{FF2B5EF4-FFF2-40B4-BE49-F238E27FC236}">
                <a16:creationId xmlns:a16="http://schemas.microsoft.com/office/drawing/2014/main" id="{1791109D-1FA1-4120-62F9-9400F4C3336E}"/>
              </a:ext>
            </a:extLst>
          </p:cNvPr>
          <p:cNvSpPr>
            <a:spLocks noGrp="1"/>
          </p:cNvSpPr>
          <p:nvPr>
            <p:ph type="title"/>
          </p:nvPr>
        </p:nvSpPr>
        <p:spPr/>
        <p:txBody>
          <a:bodyPr/>
          <a:lstStyle/>
          <a:p>
            <a:r>
              <a:rPr lang="en-AU" dirty="0"/>
              <a:t>Setting Up Environment</a:t>
            </a:r>
          </a:p>
        </p:txBody>
      </p:sp>
    </p:spTree>
    <p:extLst>
      <p:ext uri="{BB962C8B-B14F-4D97-AF65-F5344CB8AC3E}">
        <p14:creationId xmlns:p14="http://schemas.microsoft.com/office/powerpoint/2010/main" val="28974023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35F95-B6D8-7A4A-3319-C3BE609925D8}"/>
              </a:ext>
            </a:extLst>
          </p:cNvPr>
          <p:cNvSpPr>
            <a:spLocks noGrp="1"/>
          </p:cNvSpPr>
          <p:nvPr>
            <p:ph type="title"/>
          </p:nvPr>
        </p:nvSpPr>
        <p:spPr/>
        <p:txBody>
          <a:bodyPr/>
          <a:lstStyle/>
          <a:p>
            <a:r>
              <a:rPr lang="en-AU" dirty="0"/>
              <a:t>Terraform Workflow</a:t>
            </a:r>
          </a:p>
        </p:txBody>
      </p:sp>
      <p:pic>
        <p:nvPicPr>
          <p:cNvPr id="3" name="Picture 2" descr="Terraform deployment workflow">
            <a:extLst>
              <a:ext uri="{FF2B5EF4-FFF2-40B4-BE49-F238E27FC236}">
                <a16:creationId xmlns:a16="http://schemas.microsoft.com/office/drawing/2014/main" id="{C6400506-AFEA-1E53-1512-E7796C951A7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42169" y="1095037"/>
            <a:ext cx="9268681" cy="335989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B56E4B2-8540-7821-7E20-39A457C191DE}"/>
              </a:ext>
            </a:extLst>
          </p:cNvPr>
          <p:cNvSpPr txBox="1"/>
          <p:nvPr/>
        </p:nvSpPr>
        <p:spPr>
          <a:xfrm>
            <a:off x="792956" y="4489514"/>
            <a:ext cx="6900862" cy="1787412"/>
          </a:xfrm>
          <a:prstGeom prst="rect">
            <a:avLst/>
          </a:prstGeom>
          <a:noFill/>
        </p:spPr>
        <p:txBody>
          <a:bodyPr wrap="square">
            <a:spAutoFit/>
          </a:bodyPr>
          <a:lstStyle/>
          <a:p>
            <a:pPr algn="l"/>
            <a:r>
              <a:rPr lang="en-GB" b="0" i="0" dirty="0">
                <a:effectLst/>
                <a:latin typeface="-apple-system"/>
              </a:rPr>
              <a:t>The core Terraform workflow has three steps:</a:t>
            </a:r>
          </a:p>
          <a:p>
            <a:pPr algn="l">
              <a:buFont typeface="+mj-lt"/>
              <a:buAutoNum type="arabicPeriod"/>
            </a:pPr>
            <a:r>
              <a:rPr lang="en-GB" b="1" i="0" dirty="0">
                <a:solidFill>
                  <a:srgbClr val="000000"/>
                </a:solidFill>
                <a:effectLst/>
                <a:latin typeface="-apple-system"/>
              </a:rPr>
              <a:t> Write</a:t>
            </a:r>
            <a:r>
              <a:rPr lang="en-GB" b="0" i="0" dirty="0">
                <a:solidFill>
                  <a:srgbClr val="000000"/>
                </a:solidFill>
                <a:effectLst/>
                <a:latin typeface="-apple-system"/>
              </a:rPr>
              <a:t> - Author Configuration Files</a:t>
            </a:r>
          </a:p>
          <a:p>
            <a:pPr marL="809244" lvl="1" indent="-342900">
              <a:buFont typeface="Arial" panose="020B0604020202020204" pitchFamily="34" charset="0"/>
              <a:buChar char="•"/>
            </a:pPr>
            <a:r>
              <a:rPr lang="en-GB" b="0" i="0" dirty="0">
                <a:solidFill>
                  <a:srgbClr val="000000"/>
                </a:solidFill>
                <a:effectLst/>
                <a:latin typeface="-apple-system"/>
              </a:rPr>
              <a:t>Run </a:t>
            </a:r>
            <a:r>
              <a:rPr lang="en-GB" b="1" i="1" dirty="0">
                <a:solidFill>
                  <a:srgbClr val="000000"/>
                </a:solidFill>
                <a:effectLst/>
                <a:latin typeface="-apple-system"/>
              </a:rPr>
              <a:t>terraform </a:t>
            </a:r>
            <a:r>
              <a:rPr lang="en-GB" b="1" i="1" dirty="0" err="1">
                <a:solidFill>
                  <a:srgbClr val="000000"/>
                </a:solidFill>
                <a:effectLst/>
                <a:latin typeface="-apple-system"/>
              </a:rPr>
              <a:t>init</a:t>
            </a:r>
            <a:r>
              <a:rPr lang="en-GB" b="1" i="1" dirty="0">
                <a:solidFill>
                  <a:srgbClr val="000000"/>
                </a:solidFill>
                <a:effectLst/>
                <a:latin typeface="-apple-system"/>
              </a:rPr>
              <a:t> </a:t>
            </a:r>
            <a:r>
              <a:rPr lang="en-GB" b="0" i="0" dirty="0">
                <a:solidFill>
                  <a:srgbClr val="000000"/>
                </a:solidFill>
                <a:effectLst/>
                <a:latin typeface="-apple-system"/>
              </a:rPr>
              <a:t>to initializes a working directory containing Terraform configuration files and download providers.</a:t>
            </a:r>
          </a:p>
          <a:p>
            <a:pPr algn="l">
              <a:buFont typeface="+mj-lt"/>
              <a:buAutoNum type="arabicPeriod"/>
            </a:pPr>
            <a:r>
              <a:rPr lang="en-GB" b="1" i="0" dirty="0">
                <a:solidFill>
                  <a:srgbClr val="000000"/>
                </a:solidFill>
                <a:effectLst/>
                <a:latin typeface="-apple-system"/>
              </a:rPr>
              <a:t> Plan</a:t>
            </a:r>
            <a:r>
              <a:rPr lang="en-GB" b="0" i="0" dirty="0">
                <a:solidFill>
                  <a:srgbClr val="000000"/>
                </a:solidFill>
                <a:effectLst/>
                <a:latin typeface="-apple-system"/>
              </a:rPr>
              <a:t> - Preview changes before applying.</a:t>
            </a:r>
          </a:p>
          <a:p>
            <a:pPr algn="l">
              <a:buFont typeface="+mj-lt"/>
              <a:buAutoNum type="arabicPeriod"/>
            </a:pPr>
            <a:r>
              <a:rPr lang="en-GB" b="1" i="0" dirty="0">
                <a:solidFill>
                  <a:srgbClr val="000000"/>
                </a:solidFill>
                <a:effectLst/>
                <a:latin typeface="-apple-system"/>
              </a:rPr>
              <a:t> Apply</a:t>
            </a:r>
            <a:r>
              <a:rPr lang="en-GB" b="0" i="0" dirty="0">
                <a:solidFill>
                  <a:srgbClr val="000000"/>
                </a:solidFill>
                <a:effectLst/>
                <a:latin typeface="-apple-system"/>
              </a:rPr>
              <a:t> - Provision reproducible infrastructure.</a:t>
            </a:r>
          </a:p>
        </p:txBody>
      </p:sp>
    </p:spTree>
    <p:extLst>
      <p:ext uri="{BB962C8B-B14F-4D97-AF65-F5344CB8AC3E}">
        <p14:creationId xmlns:p14="http://schemas.microsoft.com/office/powerpoint/2010/main" val="1864084007"/>
      </p:ext>
    </p:extLst>
  </p:cSld>
  <p:clrMapOvr>
    <a:masterClrMapping/>
  </p:clrMapOvr>
  <p:transition>
    <p:fade/>
  </p:transition>
</p:sld>
</file>

<file path=ppt/theme/theme1.xml><?xml version="1.0" encoding="utf-8"?>
<a:theme xmlns:a="http://schemas.openxmlformats.org/drawingml/2006/main" name="Microsoft 365 PPT Template - 2018">
  <a:themeElements>
    <a:clrScheme name="Custom 4">
      <a:dk1>
        <a:srgbClr val="282828"/>
      </a:dk1>
      <a:lt1>
        <a:srgbClr val="FFFFFF"/>
      </a:lt1>
      <a:dk2>
        <a:srgbClr val="282828"/>
      </a:dk2>
      <a:lt2>
        <a:srgbClr val="FFFFFF"/>
      </a:lt2>
      <a:accent1>
        <a:srgbClr val="0078D4"/>
      </a:accent1>
      <a:accent2>
        <a:srgbClr val="002050"/>
      </a:accent2>
      <a:accent3>
        <a:srgbClr val="939393"/>
      </a:accent3>
      <a:accent4>
        <a:srgbClr val="00BCF2"/>
      </a:accent4>
      <a:accent5>
        <a:srgbClr val="6C6E6C"/>
      </a:accent5>
      <a:accent6>
        <a:srgbClr val="2E2F2E"/>
      </a:accent6>
      <a:hlink>
        <a:srgbClr val="0078D4"/>
      </a:hlink>
      <a:folHlink>
        <a:srgbClr val="0078D4"/>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365 PPT Template 2018_2" id="{01A7FB2A-7862-441E-89D5-C3EE05893CAC}" vid="{DEC62A46-47F5-4825-899D-4E8B117FF7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45509ECBD6164FA18A476561BA3B80" ma:contentTypeVersion="4" ma:contentTypeDescription="Create a new document." ma:contentTypeScope="" ma:versionID="20cc224cf2ce133d945b58bf9aa1fd74">
  <xsd:schema xmlns:xsd="http://www.w3.org/2001/XMLSchema" xmlns:xs="http://www.w3.org/2001/XMLSchema" xmlns:p="http://schemas.microsoft.com/office/2006/metadata/properties" xmlns:ns2="ba9f7254-be62-4af3-81a0-f88449ef92de" xmlns:ns3="a3d7b686-0125-4b82-acc0-fe1e97a7b295" targetNamespace="http://schemas.microsoft.com/office/2006/metadata/properties" ma:root="true" ma:fieldsID="a6b37448b66adb591046b15d5c1a6eae" ns2:_="" ns3:_="">
    <xsd:import namespace="ba9f7254-be62-4af3-81a0-f88449ef92de"/>
    <xsd:import namespace="a3d7b686-0125-4b82-acc0-fe1e97a7b29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9f7254-be62-4af3-81a0-f88449ef92d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3d7b686-0125-4b82-acc0-fe1e97a7b29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A3318D-F11B-4EC8-A314-74F075D09277}">
  <ds:schemaRefs>
    <ds:schemaRef ds:uri="http://schemas.microsoft.com/sharepoint/v3/contenttype/forms"/>
  </ds:schemaRefs>
</ds:datastoreItem>
</file>

<file path=customXml/itemProps2.xml><?xml version="1.0" encoding="utf-8"?>
<ds:datastoreItem xmlns:ds="http://schemas.openxmlformats.org/officeDocument/2006/customXml" ds:itemID="{C9148211-82FA-4B5F-8E21-C66597C4D59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E79562F-E462-46A6-9778-9EF3105C7A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a9f7254-be62-4af3-81a0-f88449ef92de"/>
    <ds:schemaRef ds:uri="a3d7b686-0125-4b82-acc0-fe1e97a7b2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Microsoft_365_Powerpoint_template (1)</Template>
  <TotalTime>1164</TotalTime>
  <Words>1117</Words>
  <Application>Microsoft Office PowerPoint</Application>
  <PresentationFormat>Custom</PresentationFormat>
  <Paragraphs>144</Paragraphs>
  <Slides>15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-apple-system</vt:lpstr>
      <vt:lpstr>Arial</vt:lpstr>
      <vt:lpstr>Calibri</vt:lpstr>
      <vt:lpstr>Segoe UI</vt:lpstr>
      <vt:lpstr>Segoe UI Light</vt:lpstr>
      <vt:lpstr>Segoe UI Semibold</vt:lpstr>
      <vt:lpstr>Segoe UI Semilight</vt:lpstr>
      <vt:lpstr>Wingdings</vt:lpstr>
      <vt:lpstr>Microsoft 365 PPT Template - 2018</vt:lpstr>
      <vt:lpstr>Getting Started with Terraform on Azure</vt:lpstr>
      <vt:lpstr>About Me</vt:lpstr>
      <vt:lpstr>Agenda</vt:lpstr>
      <vt:lpstr>Introduction Infrastructure as Code (IaC)</vt:lpstr>
      <vt:lpstr>Infrastructure: Imperative vs. Declarative</vt:lpstr>
      <vt:lpstr>What is Terraform</vt:lpstr>
      <vt:lpstr>Terraform Terminology</vt:lpstr>
      <vt:lpstr>Setting Up Environment</vt:lpstr>
      <vt:lpstr>Terraform Workflow</vt:lpstr>
      <vt:lpstr>Terraform Configuration File - Providers</vt:lpstr>
      <vt:lpstr>Terraform Configuration File - Resources</vt:lpstr>
      <vt:lpstr>Terraform Configuration File - Data Sources</vt:lpstr>
      <vt:lpstr>Terraform authenticating to Azure </vt:lpstr>
      <vt:lpstr>Demo 1 – Create Resource Group and a VNET</vt:lpstr>
      <vt:lpstr>Demo 2 – Create an Azure PostgreSQL Flexible Server </vt:lpstr>
    </vt:vector>
  </TitlesOfParts>
  <Company>Microsoft 365</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Active Directory Your universal platform to manage and secure identities</dc:title>
  <dc:creator>Brittany Hart</dc:creator>
  <dc:description>Template by: Zoey Vong; ZUM Communications
Formatted by:</dc:description>
  <cp:lastModifiedBy>Mobin Daraie</cp:lastModifiedBy>
  <cp:revision>61</cp:revision>
  <dcterms:created xsi:type="dcterms:W3CDTF">2020-01-31T21:27:09Z</dcterms:created>
  <dcterms:modified xsi:type="dcterms:W3CDTF">2023-02-02T06:23:33Z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v-ellars@microsoft.com</vt:lpwstr>
  </property>
  <property fmtid="{D5CDD505-2E9C-101B-9397-08002B2CF9AE}" pid="5" name="MSIP_Label_f42aa342-8706-4288-bd11-ebb85995028c_SetDate">
    <vt:lpwstr>2017-12-15T19:02:32.0807259Z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0x010100A045509ECBD6164FA18A476561BA3B80</vt:lpwstr>
  </property>
</Properties>
</file>