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8afc235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8afc235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8afc2350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8afc2350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8afc2350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8afc2350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8afc23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8afc23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8afc235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8afc235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8afc235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8afc235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8afc235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8afc235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8afc2350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8afc2350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Mobile App Usage Trends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Data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425" y="1189779"/>
            <a:ext cx="5573800" cy="33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Assumptions: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4325" y="1067150"/>
            <a:ext cx="86103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This data has been collected from the iTunes Search API from the Apple Store.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 data has been gathered correctly with no biases.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There may be overlaps between genres that have not been addressed.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75" y="152400"/>
            <a:ext cx="56475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1490025" y="272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Most Popular Apps by Genre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397575" y="1496100"/>
            <a:ext cx="4080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Genre 			App Name	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	 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Kindle 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Indeed Job Search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Catalogs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CPlus for Craigslist app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Education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Duolingo 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Entertainment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Netflix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Finance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Chase Mobile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&amp; Drink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Starbucks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Games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Clash of Clan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Health &amp; Fitness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MyFitnessPal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Lifestyle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Zillow Real Estate 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Medical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Baby Connect (Activity Log)         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$4.99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Music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Pandora - Music &amp; Radio	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697550" y="1496100"/>
            <a:ext cx="40242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Genre 			App Name			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Waze 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News	        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Twitte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	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</a:t>
            </a: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Video</a:t>
            </a: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Instagram			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Productivity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Evernote - stay organized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Bible	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Shopping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Groupon 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		 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Facebook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Sports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	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Travel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Earth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Utilities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	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				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Weather Channel			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1433325" y="941600"/>
            <a:ext cx="5398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Vs Paid Apps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88" y="1150500"/>
            <a:ext cx="48291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B8A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6" y="0"/>
            <a:ext cx="88110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113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755525" y="5460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37325" y="1475275"/>
            <a:ext cx="77052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Number of screenshots help to not only get better visibility, but also get rated higher by users.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This is most commonly seen for genres like Games, Education, Shopping, Reference, Travel, Business, Lifestyle, Books, Food &amp; Drink, and Entertainment.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Price plays an important role for genres like Games, Productivity, Weather, Health &amp; Fitness and News.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Number of supported devices played an important role in making apps for Games, Utilities, Reference and Finance popular.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Number of languages supported had most positive influence on Weather, Utilities and Games apps.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805350" y="635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What’s next..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865050" y="1465275"/>
            <a:ext cx="63216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Language classification.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Get data for genres like catalog, medical, navigation, business, etc.</a:t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Correlation between user rating and user rating for current version.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