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1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3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6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7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6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6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BA36-4881-40DE-A461-52560410039E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1ABC-174B-4E72-AA99-AA7CAA8E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1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on.parser.online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taxm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504" y="2744924"/>
            <a:ext cx="169168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Corp1</a:t>
            </a:r>
          </a:p>
          <a:p>
            <a:r>
              <a:rPr lang="en-US" altLang="zh-CN" dirty="0" smtClean="0"/>
              <a:t>---Info…addr1</a:t>
            </a:r>
          </a:p>
          <a:p>
            <a:r>
              <a:rPr lang="en-US" altLang="zh-CN" dirty="0" smtClean="0"/>
              <a:t>Corp2</a:t>
            </a:r>
          </a:p>
          <a:p>
            <a:r>
              <a:rPr lang="en-US" altLang="zh-CN" dirty="0" smtClean="0"/>
              <a:t>---Info…addr2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9832" y="1916832"/>
            <a:ext cx="216024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[{name:’Corp1’,{</a:t>
            </a:r>
          </a:p>
          <a:p>
            <a:r>
              <a:rPr lang="en-US" altLang="zh-CN" dirty="0" smtClean="0"/>
              <a:t>Addr:’addr1’,}}]</a:t>
            </a:r>
          </a:p>
          <a:p>
            <a:r>
              <a:rPr lang="en-US" altLang="zh-CN" dirty="0" smtClean="0"/>
              <a:t>[{name:’Corp2’,{</a:t>
            </a:r>
          </a:p>
          <a:p>
            <a:r>
              <a:rPr lang="en-US" altLang="zh-CN" dirty="0" smtClean="0"/>
              <a:t>Addr:’addr2’,}}]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8820472" y="71069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{"</a:t>
            </a:r>
            <a:r>
              <a:rPr lang="en-US" altLang="zh-CN" dirty="0" err="1" smtClean="0"/>
              <a:t>name":"A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","base":{"addr":"addr1" ,"tel":"13301110123"},"pay":[{"d":"2013-01-01","fee":25},{"d":"2013-02-01","fee":45}]},</a:t>
            </a:r>
          </a:p>
          <a:p>
            <a:r>
              <a:rPr lang="en-US" altLang="zh-CN" dirty="0" smtClean="0"/>
              <a:t>{"</a:t>
            </a:r>
            <a:r>
              <a:rPr lang="en-US" altLang="zh-CN" dirty="0" err="1" smtClean="0"/>
              <a:t>name":"B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","base":{"addr":"addr22","tel":"13301110123"},"pay":[{"d":"2011-01-01","fee":25},{"d":"2012-02-01","fee":45}]}</a:t>
            </a:r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920" y="3933056"/>
            <a:ext cx="51720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1736812"/>
            <a:ext cx="850007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-3420888" y="2816932"/>
            <a:ext cx="2773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4"/>
              </a:rPr>
              <a:t>http://json.parser.online.fr/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16686" y="4012890"/>
            <a:ext cx="4019610" cy="28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08305"/>
              </p:ext>
            </p:extLst>
          </p:nvPr>
        </p:nvGraphicFramePr>
        <p:xfrm>
          <a:off x="1524000" y="1397000"/>
          <a:ext cx="60960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Update_time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{“</a:t>
                      </a:r>
                      <a:r>
                        <a:rPr lang="en-US" altLang="zh-CN" dirty="0" err="1" smtClean="0"/>
                        <a:t>name”:“A</a:t>
                      </a:r>
                      <a:r>
                        <a:rPr lang="zh-CN" altLang="en-US" dirty="0" smtClean="0"/>
                        <a:t>公司</a:t>
                      </a:r>
                      <a:r>
                        <a:rPr lang="en-US" altLang="zh-CN" dirty="0" smtClean="0"/>
                        <a:t>”,“base”:{“addr”:“addr1” ,“tel”:“13301110123”}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{"</a:t>
                      </a:r>
                      <a:r>
                        <a:rPr lang="en-US" altLang="zh-CN" dirty="0" err="1" smtClean="0"/>
                        <a:t>name":"B</a:t>
                      </a:r>
                      <a:r>
                        <a:rPr lang="zh-CN" altLang="en-US" dirty="0" smtClean="0"/>
                        <a:t>公司</a:t>
                      </a:r>
                      <a:r>
                        <a:rPr lang="en-US" altLang="zh-CN" dirty="0" smtClean="0"/>
                        <a:t>","base":{"addr":"addr22","tel":"13301110123"}]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136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taxm</vt:lpstr>
      <vt:lpstr>PowerPoint 演示文稿</vt:lpstr>
    </vt:vector>
  </TitlesOfParts>
  <Company>zjhcsoft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阎孝文</dc:creator>
  <cp:lastModifiedBy>阎孝文</cp:lastModifiedBy>
  <cp:revision>3</cp:revision>
  <dcterms:created xsi:type="dcterms:W3CDTF">2013-07-03T04:36:18Z</dcterms:created>
  <dcterms:modified xsi:type="dcterms:W3CDTF">2013-07-03T06:01:31Z</dcterms:modified>
</cp:coreProperties>
</file>