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0" r:id="rId4"/>
    <p:sldId id="263" r:id="rId5"/>
    <p:sldId id="267" r:id="rId6"/>
    <p:sldId id="268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29"/>
    <p:restoredTop sz="86901"/>
  </p:normalViewPr>
  <p:slideViewPr>
    <p:cSldViewPr snapToGrid="0">
      <p:cViewPr>
        <p:scale>
          <a:sx n="89" d="100"/>
          <a:sy n="89" d="100"/>
        </p:scale>
        <p:origin x="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3156F-5B25-0B43-8DCF-7F919E72473E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253D-1332-4442-9F7C-10D6E9934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Context: I’m a novice at Python but decently experienced with working with 3D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2253D-1332-4442-9F7C-10D6E9934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0.png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5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video" Target="../media/media6.mp4"/><Relationship Id="rId5" Type="http://schemas.microsoft.com/office/2007/relationships/media" Target="../media/media6.mp4"/><Relationship Id="rId10" Type="http://schemas.openxmlformats.org/officeDocument/2006/relationships/image" Target="../media/image13.png"/><Relationship Id="rId4" Type="http://schemas.openxmlformats.org/officeDocument/2006/relationships/video" Target="../media/media5.mp4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9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video" Target="../media/media10.mp4"/><Relationship Id="rId5" Type="http://schemas.microsoft.com/office/2007/relationships/media" Target="../media/media10.mp4"/><Relationship Id="rId10" Type="http://schemas.openxmlformats.org/officeDocument/2006/relationships/image" Target="../media/image19.png"/><Relationship Id="rId4" Type="http://schemas.openxmlformats.org/officeDocument/2006/relationships/video" Target="../media/media9.mp4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A78-711E-051F-8917-9077217A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DE2A-1B4A-A9DC-8F9A-355E6832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Ezra Hill</a:t>
            </a:r>
          </a:p>
        </p:txBody>
      </p:sp>
    </p:spTree>
    <p:extLst>
      <p:ext uri="{BB962C8B-B14F-4D97-AF65-F5344CB8AC3E}">
        <p14:creationId xmlns:p14="http://schemas.microsoft.com/office/powerpoint/2010/main" val="2059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3529-65E7-10C4-9A27-D1344E04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545889" cy="1400530"/>
          </a:xfrm>
        </p:spPr>
        <p:txBody>
          <a:bodyPr/>
          <a:lstStyle/>
          <a:p>
            <a:r>
              <a:rPr lang="en-US" dirty="0"/>
              <a:t>Initial challenges from playing with the data inspired my goals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2682-8F08-7CF3-8641-F07C30BB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looping mocap data without breaking the loop</a:t>
            </a:r>
          </a:p>
          <a:p>
            <a:r>
              <a:rPr lang="en-US" dirty="0"/>
              <a:t>Find easier ways to smoothly manipulate the motion</a:t>
            </a:r>
          </a:p>
          <a:p>
            <a:pPr lvl="1"/>
            <a:r>
              <a:rPr lang="en-US" dirty="0"/>
              <a:t>Creating a set of functions that make modifying mocap closer to working with keyframes</a:t>
            </a:r>
          </a:p>
          <a:p>
            <a:pPr lvl="2"/>
            <a:r>
              <a:rPr lang="en-US" dirty="0"/>
              <a:t>New to Python so I wanted to create simpler ways to work with the motion than thinking about array shapes</a:t>
            </a:r>
          </a:p>
          <a:p>
            <a:r>
              <a:rPr lang="en-US" dirty="0"/>
              <a:t>Extendable framework for manipulating the data more easily</a:t>
            </a:r>
          </a:p>
        </p:txBody>
      </p:sp>
    </p:spTree>
    <p:extLst>
      <p:ext uri="{BB962C8B-B14F-4D97-AF65-F5344CB8AC3E}">
        <p14:creationId xmlns:p14="http://schemas.microsoft.com/office/powerpoint/2010/main" val="23896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65E-5765-7D47-B713-33312278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545889" cy="878541"/>
          </a:xfrm>
        </p:spPr>
        <p:txBody>
          <a:bodyPr/>
          <a:lstStyle/>
          <a:p>
            <a:r>
              <a:rPr lang="en-US" sz="3200" dirty="0"/>
              <a:t>Problem – Raw motion data is difficult to conceptualize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3BCCC-3D86-6993-3D7E-CEA32320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85" y="1331259"/>
            <a:ext cx="7652542" cy="4225195"/>
          </a:xfrm>
        </p:spPr>
        <p:txBody>
          <a:bodyPr>
            <a:normAutofit/>
          </a:bodyPr>
          <a:lstStyle/>
          <a:p>
            <a:r>
              <a:rPr lang="en-US" dirty="0"/>
              <a:t>Solution? Let me think about motion as curves and manipulate curve parameters instead</a:t>
            </a:r>
          </a:p>
          <a:p>
            <a:r>
              <a:rPr lang="en-US" dirty="0"/>
              <a:t>Graph the curve then sample the curve</a:t>
            </a:r>
          </a:p>
          <a:p>
            <a:pPr lvl="1"/>
            <a:r>
              <a:rPr lang="en-US" dirty="0"/>
              <a:t>The same curve can be applied to any number of joints</a:t>
            </a:r>
          </a:p>
          <a:p>
            <a:pPr lvl="2"/>
            <a:r>
              <a:rPr lang="en-US" dirty="0"/>
              <a:t>Parameters of the curve (such as strength of deformation) can be modified on a joint by joint basis</a:t>
            </a:r>
          </a:p>
          <a:p>
            <a:pPr lvl="1"/>
            <a:r>
              <a:rPr lang="en-US" dirty="0"/>
              <a:t>Still printing the curve to help with visualization</a:t>
            </a:r>
          </a:p>
          <a:p>
            <a:pPr lvl="2"/>
            <a:r>
              <a:rPr lang="en-US" dirty="0"/>
              <a:t>Faster insight on how parameters have been manipulated than waiting for preview video</a:t>
            </a:r>
          </a:p>
          <a:p>
            <a:pPr lvl="2"/>
            <a:r>
              <a:rPr lang="en-US" dirty="0"/>
              <a:t>Regular lines are position, dotted are rotation</a:t>
            </a:r>
          </a:p>
          <a:p>
            <a:pPr lvl="2"/>
            <a:r>
              <a:rPr lang="en-US" dirty="0"/>
              <a:t>X axis of the graph is frame length of the total clip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093DD6-71C6-D56B-579C-67724547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426" y="4075446"/>
            <a:ext cx="3082927" cy="26597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4342F22-8E28-E19B-8946-C0FCDDDE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69" y="1331258"/>
            <a:ext cx="3091383" cy="25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18F8-8A9A-3C59-8927-0BA7DB7B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dirty="0"/>
              <a:t>Examples -&gt; Stronger dip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43E0-EAB6-E0F1-22E5-469C5708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7391"/>
            <a:ext cx="4183064" cy="1183233"/>
          </a:xfrm>
        </p:spPr>
        <p:txBody>
          <a:bodyPr>
            <a:normAutofit/>
          </a:bodyPr>
          <a:lstStyle/>
          <a:p>
            <a:r>
              <a:rPr lang="en-US" dirty="0"/>
              <a:t>Clamped additional rotation at lowest point in stride</a:t>
            </a:r>
          </a:p>
        </p:txBody>
      </p:sp>
      <p:pic>
        <p:nvPicPr>
          <p:cNvPr id="4" name="Walking_01_clamped_moreforwardlean">
            <a:hlinkClick r:id="" action="ppaction://media"/>
            <a:extLst>
              <a:ext uri="{FF2B5EF4-FFF2-40B4-BE49-F238E27FC236}">
                <a16:creationId xmlns:a16="http://schemas.microsoft.com/office/drawing/2014/main" id="{71324F5E-CC27-D5C7-F67B-BE25526A33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3312" y="2450624"/>
            <a:ext cx="2896627" cy="24138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EB5EE0-A0B0-F9FA-5CC5-D04D1A413A16}"/>
              </a:ext>
            </a:extLst>
          </p:cNvPr>
          <p:cNvSpPr txBox="1">
            <a:spLocks/>
          </p:cNvSpPr>
          <p:nvPr/>
        </p:nvSpPr>
        <p:spPr>
          <a:xfrm>
            <a:off x="5286376" y="1267392"/>
            <a:ext cx="5674005" cy="690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Clamped additional rotation at lowest point, applied to user defined joints</a:t>
            </a:r>
          </a:p>
        </p:txBody>
      </p:sp>
      <p:pic>
        <p:nvPicPr>
          <p:cNvPr id="6" name="Walking_01_hunchdown">
            <a:hlinkClick r:id="" action="ppaction://media"/>
            <a:extLst>
              <a:ext uri="{FF2B5EF4-FFF2-40B4-BE49-F238E27FC236}">
                <a16:creationId xmlns:a16="http://schemas.microsoft.com/office/drawing/2014/main" id="{1AACF50A-9FAF-2B2B-9903-630EA946B06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26595" y="2443895"/>
            <a:ext cx="2896627" cy="2413856"/>
          </a:xfrm>
          <a:prstGeom prst="rect">
            <a:avLst/>
          </a:prstGeom>
        </p:spPr>
      </p:pic>
      <p:pic>
        <p:nvPicPr>
          <p:cNvPr id="7" name="walking_sad_armswipe">
            <a:hlinkClick r:id="" action="ppaction://media"/>
            <a:extLst>
              <a:ext uri="{FF2B5EF4-FFF2-40B4-BE49-F238E27FC236}">
                <a16:creationId xmlns:a16="http://schemas.microsoft.com/office/drawing/2014/main" id="{331C24AF-DA21-56C9-3804-AD01BBA2B432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192063" y="2363416"/>
            <a:ext cx="3001276" cy="25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18F8-8A9A-3C59-8927-0BA7DB7B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dirty="0"/>
              <a:t>More examples (Same parameters)</a:t>
            </a:r>
          </a:p>
        </p:txBody>
      </p:sp>
      <p:pic>
        <p:nvPicPr>
          <p:cNvPr id="10" name="walking_woozy">
            <a:hlinkClick r:id="" action="ppaction://media"/>
            <a:extLst>
              <a:ext uri="{FF2B5EF4-FFF2-40B4-BE49-F238E27FC236}">
                <a16:creationId xmlns:a16="http://schemas.microsoft.com/office/drawing/2014/main" id="{F3232D20-861D-07D3-04CF-307C0CC4F9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1348" y="2444750"/>
            <a:ext cx="2843213" cy="2369344"/>
          </a:xfrm>
          <a:prstGeom prst="rect">
            <a:avLst/>
          </a:prstGeom>
        </p:spPr>
      </p:pic>
      <p:pic>
        <p:nvPicPr>
          <p:cNvPr id="11" name="walking_03_sad_">
            <a:hlinkClick r:id="" action="ppaction://media"/>
            <a:extLst>
              <a:ext uri="{FF2B5EF4-FFF2-40B4-BE49-F238E27FC236}">
                <a16:creationId xmlns:a16="http://schemas.microsoft.com/office/drawing/2014/main" id="{EB834442-DB0C-9A2D-84DB-9C040C2200E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707891" y="2444750"/>
            <a:ext cx="2843213" cy="2369344"/>
          </a:xfrm>
          <a:prstGeom prst="rect">
            <a:avLst/>
          </a:prstGeom>
        </p:spPr>
      </p:pic>
      <p:pic>
        <p:nvPicPr>
          <p:cNvPr id="12" name="Walking_idk">
            <a:hlinkClick r:id="" action="ppaction://media"/>
            <a:extLst>
              <a:ext uri="{FF2B5EF4-FFF2-40B4-BE49-F238E27FC236}">
                <a16:creationId xmlns:a16="http://schemas.microsoft.com/office/drawing/2014/main" id="{97BA489E-9B2D-F555-E0F9-EA8E03DCE286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624887" y="2444750"/>
            <a:ext cx="2843213" cy="23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6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0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77DB-7BE1-E890-A278-32A90B1E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Pose: Confident Walk to Exacerbated Walk</a:t>
            </a:r>
          </a:p>
        </p:txBody>
      </p:sp>
      <p:pic>
        <p:nvPicPr>
          <p:cNvPr id="7" name="walking_exhacerbated">
            <a:hlinkClick r:id="" action="ppaction://media"/>
            <a:extLst>
              <a:ext uri="{FF2B5EF4-FFF2-40B4-BE49-F238E27FC236}">
                <a16:creationId xmlns:a16="http://schemas.microsoft.com/office/drawing/2014/main" id="{45308C1E-F648-06D9-6A4A-9C54055D1C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6111" y="2410619"/>
            <a:ext cx="3368677" cy="2807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DC6F1-A4F9-7DF0-5D19-321C6D3D5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49" y="2855516"/>
            <a:ext cx="7772400" cy="804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D1D6F-D400-FD46-F67A-0D389765F7BC}"/>
              </a:ext>
            </a:extLst>
          </p:cNvPr>
          <p:cNvSpPr txBox="1"/>
          <p:nvPr/>
        </p:nvSpPr>
        <p:spPr>
          <a:xfrm>
            <a:off x="4471988" y="2410619"/>
            <a:ext cx="747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Wanted to pick a pose that would test lots of syntax possibilities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8FFDBCF-4CF0-E9F1-BD4B-2BF959E9B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78029"/>
            <a:ext cx="3073400" cy="28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5C6E-9844-D30F-52D5-701837A6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8695-036A-0858-E993-A8CE1A5A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Limitations</a:t>
            </a:r>
            <a:endParaRPr lang="en-US" dirty="0"/>
          </a:p>
          <a:p>
            <a:r>
              <a:rPr lang="en-US" dirty="0"/>
              <a:t>No current way to blend 2 curves</a:t>
            </a:r>
          </a:p>
          <a:p>
            <a:r>
              <a:rPr lang="en-US" dirty="0"/>
              <a:t>Limited returns on additional deformation points</a:t>
            </a:r>
          </a:p>
          <a:p>
            <a:r>
              <a:rPr lang="en-US" dirty="0"/>
              <a:t>Movement curves are generated prior to applying motion, so generating a curve that is aware of the movement of another curve is obtuse</a:t>
            </a:r>
          </a:p>
          <a:p>
            <a:r>
              <a:rPr lang="en-US" dirty="0"/>
              <a:t>Whole system would work better if certain joints were locked</a:t>
            </a:r>
          </a:p>
          <a:p>
            <a:r>
              <a:rPr lang="en-US" dirty="0"/>
              <a:t>Can’t rotate past 180 degrees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AA6BAE-C18E-91BF-9894-F950B54A1641}"/>
              </a:ext>
            </a:extLst>
          </p:cNvPr>
          <p:cNvSpPr txBox="1">
            <a:spLocks/>
          </p:cNvSpPr>
          <p:nvPr/>
        </p:nvSpPr>
        <p:spPr>
          <a:xfrm>
            <a:off x="6095999" y="2052917"/>
            <a:ext cx="4992688" cy="466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/>
              <a:t>Next Steps</a:t>
            </a:r>
          </a:p>
          <a:p>
            <a:r>
              <a:rPr lang="en-US" dirty="0"/>
              <a:t>Whole system would work better if certain joints were locked</a:t>
            </a:r>
          </a:p>
          <a:p>
            <a:r>
              <a:rPr lang="en-US" dirty="0"/>
              <a:t>Negative strength values don’t behave as intended on rotations</a:t>
            </a:r>
          </a:p>
          <a:p>
            <a:pPr lvl="1"/>
            <a:r>
              <a:rPr lang="en-US" dirty="0"/>
              <a:t>Same rotation but in opposite direction would be intended behavior</a:t>
            </a:r>
          </a:p>
          <a:p>
            <a:r>
              <a:rPr lang="en-US" dirty="0"/>
              <a:t>More “Auto gathering” of helpful timestamps in the motion</a:t>
            </a:r>
          </a:p>
          <a:p>
            <a:pPr lvl="1"/>
            <a:r>
              <a:rPr lang="en-US" dirty="0"/>
              <a:t>Currently getting when the root is at lowest point, as a parameter to help with pacing the strides</a:t>
            </a:r>
          </a:p>
        </p:txBody>
      </p:sp>
    </p:spTree>
    <p:extLst>
      <p:ext uri="{BB962C8B-B14F-4D97-AF65-F5344CB8AC3E}">
        <p14:creationId xmlns:p14="http://schemas.microsoft.com/office/powerpoint/2010/main" val="197614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7BA9-24B5-A697-1587-B9374ADD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Blooper Reel</a:t>
            </a:r>
          </a:p>
        </p:txBody>
      </p:sp>
      <p:pic>
        <p:nvPicPr>
          <p:cNvPr id="4" name="fail_Walking_01_3d_root_overrotate">
            <a:hlinkClick r:id="" action="ppaction://media"/>
            <a:extLst>
              <a:ext uri="{FF2B5EF4-FFF2-40B4-BE49-F238E27FC236}">
                <a16:creationId xmlns:a16="http://schemas.microsoft.com/office/drawing/2014/main" id="{E6496AFF-2C11-218F-F574-E0365AA55D7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13047" y="1853248"/>
            <a:ext cx="2144528" cy="1786881"/>
          </a:xfrm>
        </p:spPr>
      </p:pic>
      <p:pic>
        <p:nvPicPr>
          <p:cNvPr id="5" name="fail_Walking_01_3d_backbreak">
            <a:hlinkClick r:id="" action="ppaction://media"/>
            <a:extLst>
              <a:ext uri="{FF2B5EF4-FFF2-40B4-BE49-F238E27FC236}">
                <a16:creationId xmlns:a16="http://schemas.microsoft.com/office/drawing/2014/main" id="{6DCF859C-BA2A-4BE3-DC05-3C828ACB902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71962" y="1853022"/>
            <a:ext cx="2144529" cy="1787107"/>
          </a:xfrm>
          <a:prstGeom prst="rect">
            <a:avLst/>
          </a:prstGeom>
        </p:spPr>
      </p:pic>
      <p:pic>
        <p:nvPicPr>
          <p:cNvPr id="6" name="fail_walking_01_forward_too_fast">
            <a:hlinkClick r:id="" action="ppaction://media"/>
            <a:extLst>
              <a:ext uri="{FF2B5EF4-FFF2-40B4-BE49-F238E27FC236}">
                <a16:creationId xmlns:a16="http://schemas.microsoft.com/office/drawing/2014/main" id="{8F8A97F1-6245-D601-00C0-945252F3DC1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230878" y="1743143"/>
            <a:ext cx="2408237" cy="20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3447</TotalTime>
  <Words>364</Words>
  <Application>Microsoft Macintosh PowerPoint</Application>
  <PresentationFormat>Widescreen</PresentationFormat>
  <Paragraphs>39</Paragraphs>
  <Slides>8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Mini Project 1</vt:lpstr>
      <vt:lpstr>Initial challenges from playing with the data inspired my goals for the project</vt:lpstr>
      <vt:lpstr>Problem – Raw motion data is difficult to conceptualize</vt:lpstr>
      <vt:lpstr>Examples -&gt; Stronger dip</vt:lpstr>
      <vt:lpstr>More examples (Same parameters)</vt:lpstr>
      <vt:lpstr>Different Pose: Confident Walk to Exacerbated Walk</vt:lpstr>
      <vt:lpstr>Limitations and next steps</vt:lpstr>
      <vt:lpstr>Blooper Reel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Non-Euclidean Spaces</dc:title>
  <dc:creator>Ezra Hill</dc:creator>
  <cp:lastModifiedBy>Ezra Hill</cp:lastModifiedBy>
  <cp:revision>60</cp:revision>
  <dcterms:created xsi:type="dcterms:W3CDTF">2023-02-08T00:27:27Z</dcterms:created>
  <dcterms:modified xsi:type="dcterms:W3CDTF">2023-02-17T07:48:37Z</dcterms:modified>
</cp:coreProperties>
</file>