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043e872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043e872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43e872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43e872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43e872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43e872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043e872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043e872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043e872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043e872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QuizFlix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Low-Taper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572050" y="1932225"/>
            <a:ext cx="3851700" cy="161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741300" y="761575"/>
            <a:ext cx="16614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Whys </a:t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2572050" y="1932225"/>
            <a:ext cx="38517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821">
                <a:solidFill>
                  <a:schemeClr val="lt1"/>
                </a:solidFill>
              </a:rPr>
              <a:t>The Problem:</a:t>
            </a:r>
            <a:endParaRPr b="1" sz="4821">
              <a:solidFill>
                <a:schemeClr val="lt1"/>
              </a:solidFill>
            </a:endParaRPr>
          </a:p>
          <a:p>
            <a:pPr indent="-30514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821">
                <a:solidFill>
                  <a:schemeClr val="lt1"/>
                </a:solidFill>
              </a:rPr>
              <a:t>We all binge-watch shows and feel guilty afterward.</a:t>
            </a:r>
            <a:br>
              <a:rPr lang="en" sz="4821">
                <a:solidFill>
                  <a:schemeClr val="lt1"/>
                </a:solidFill>
              </a:rPr>
            </a:br>
            <a:endParaRPr sz="4821">
              <a:solidFill>
                <a:schemeClr val="lt1"/>
              </a:solidFill>
            </a:endParaRPr>
          </a:p>
          <a:p>
            <a:pPr indent="-3051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821">
                <a:solidFill>
                  <a:schemeClr val="lt1"/>
                </a:solidFill>
              </a:rPr>
              <a:t>H</a:t>
            </a:r>
            <a:r>
              <a:rPr lang="en" sz="4821">
                <a:solidFill>
                  <a:schemeClr val="lt1"/>
                </a:solidFill>
              </a:rPr>
              <a:t>igh s</a:t>
            </a:r>
            <a:r>
              <a:rPr lang="en" sz="4821">
                <a:solidFill>
                  <a:schemeClr val="lt1"/>
                </a:solidFill>
              </a:rPr>
              <a:t>creen time.</a:t>
            </a:r>
            <a:br>
              <a:rPr lang="en" sz="4821">
                <a:solidFill>
                  <a:schemeClr val="lt1"/>
                </a:solidFill>
              </a:rPr>
            </a:br>
            <a:endParaRPr sz="4821">
              <a:solidFill>
                <a:schemeClr val="lt1"/>
              </a:solidFill>
            </a:endParaRPr>
          </a:p>
          <a:p>
            <a:pPr indent="-3051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821">
                <a:solidFill>
                  <a:schemeClr val="lt1"/>
                </a:solidFill>
              </a:rPr>
              <a:t>Homework often gets pushed aside.</a:t>
            </a:r>
            <a:br>
              <a:rPr lang="en" sz="4821">
                <a:solidFill>
                  <a:schemeClr val="lt1"/>
                </a:solidFill>
              </a:rPr>
            </a:br>
            <a:endParaRPr sz="482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-317975" y="298150"/>
            <a:ext cx="35013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0" y="1627200"/>
            <a:ext cx="2744700" cy="3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Introducing QuizFlix</a:t>
            </a:r>
            <a:br>
              <a:rPr b="1"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An app that combines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2"/>
                </a:solidFill>
              </a:rPr>
              <a:t>entertainment(yin) </a:t>
            </a:r>
            <a:r>
              <a:rPr lang="en" sz="1100">
                <a:solidFill>
                  <a:schemeClr val="dk2"/>
                </a:solidFill>
              </a:rPr>
              <a:t>with</a:t>
            </a:r>
            <a:r>
              <a:rPr i="1" lang="en" sz="1100">
                <a:solidFill>
                  <a:schemeClr val="dk2"/>
                </a:solidFill>
              </a:rPr>
              <a:t> education(yang)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Learn while you stream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Stay productive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Make homework non-negotiable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17053" r="0" t="0"/>
          <a:stretch/>
        </p:blipFill>
        <p:spPr>
          <a:xfrm>
            <a:off x="2744575" y="0"/>
            <a:ext cx="63994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200750" y="679650"/>
            <a:ext cx="4630500" cy="3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How It Works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b="1" lang="en" sz="1100">
                <a:solidFill>
                  <a:schemeClr val="dk2"/>
                </a:solidFill>
              </a:rPr>
              <a:t>Start Watching</a:t>
            </a:r>
            <a:r>
              <a:rPr lang="en" sz="1100">
                <a:solidFill>
                  <a:schemeClr val="dk2"/>
                </a:solidFill>
              </a:rPr>
              <a:t> your favorite show or movie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b="1" lang="en" sz="1100">
                <a:solidFill>
                  <a:schemeClr val="dk2"/>
                </a:solidFill>
              </a:rPr>
              <a:t>Pick a Subject</a:t>
            </a:r>
            <a:r>
              <a:rPr lang="en" sz="1100">
                <a:solidFill>
                  <a:schemeClr val="dk2"/>
                </a:solidFill>
              </a:rPr>
              <a:t> (e.g., History, Science, Math)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b="1" lang="en" sz="1100">
                <a:solidFill>
                  <a:schemeClr val="dk2"/>
                </a:solidFill>
              </a:rPr>
              <a:t>Every chosen interval</a:t>
            </a:r>
            <a:r>
              <a:rPr lang="en" sz="1100">
                <a:solidFill>
                  <a:schemeClr val="dk2"/>
                </a:solidFill>
              </a:rPr>
              <a:t> → Screen locks with a quiz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b="1" lang="en" sz="1100">
                <a:solidFill>
                  <a:schemeClr val="dk2"/>
                </a:solidFill>
              </a:rPr>
              <a:t>Answer Correctly</a:t>
            </a:r>
            <a:r>
              <a:rPr lang="en" sz="1100">
                <a:solidFill>
                  <a:schemeClr val="dk2"/>
                </a:solidFill>
              </a:rPr>
              <a:t> → Keep watching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b="1" lang="en" sz="1100">
                <a:solidFill>
                  <a:schemeClr val="dk2"/>
                </a:solidFill>
              </a:rPr>
              <a:t>Answer </a:t>
            </a:r>
            <a:r>
              <a:rPr b="1" lang="en" sz="1100">
                <a:solidFill>
                  <a:schemeClr val="dk2"/>
                </a:solidFill>
              </a:rPr>
              <a:t>Wrong </a:t>
            </a:r>
            <a:r>
              <a:rPr lang="en" sz="1100">
                <a:solidFill>
                  <a:schemeClr val="dk2"/>
                </a:solidFill>
              </a:rPr>
              <a:t> → Try again!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950" y="734525"/>
            <a:ext cx="4504200" cy="36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835400" y="229225"/>
            <a:ext cx="4045200" cy="9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who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1301925"/>
            <a:ext cx="3837000" cy="31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Target Audience</a:t>
            </a:r>
            <a:endParaRPr b="1" sz="13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Students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Lifelong learners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Anyone who wants to binge smarter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13353" r="274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24998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Thank you for listening </a:t>
            </a:r>
            <a:endParaRPr u="sng"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Any Questions?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