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58" r:id="rId6"/>
    <p:sldId id="261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3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69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3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46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89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92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48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0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7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A187C-04A8-475B-8D49-27483B6DED0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2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EA187C-04A8-475B-8D49-27483B6DED0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18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A187C-04A8-475B-8D49-27483B6DED0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ACF05D4-AA9B-485B-A077-C28A0646F6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72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4000"/>
                <a:satMod val="80000"/>
                <a:lumMod val="96000"/>
                <a:lumOff val="4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D276-A998-4C14-8C63-732130096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499" y="241519"/>
            <a:ext cx="9144000" cy="1305179"/>
          </a:xfrm>
        </p:spPr>
        <p:txBody>
          <a:bodyPr>
            <a:normAutofit fontScale="90000"/>
          </a:bodyPr>
          <a:lstStyle/>
          <a:p>
            <a:r>
              <a:rPr lang="en-US" sz="4800" b="0" i="0" dirty="0">
                <a:effectLst/>
                <a:latin typeface="Georgia" panose="02040502050405020303" pitchFamily="18" charset="0"/>
              </a:rPr>
              <a:t>Sterling E-commerce Sales Data Analysis</a:t>
            </a:r>
            <a:endParaRPr 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D84F5-22F6-42FA-B43D-78D410D54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4638"/>
            <a:ext cx="9144000" cy="368678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10ALYTICS Group 4 Data Science Team </a:t>
            </a:r>
          </a:p>
          <a:p>
            <a:r>
              <a:rPr lang="en-US" b="1" dirty="0"/>
              <a:t>Members: </a:t>
            </a:r>
          </a:p>
          <a:p>
            <a:r>
              <a:rPr lang="en-US" b="1" dirty="0"/>
              <a:t>Falugba Mobolaji</a:t>
            </a:r>
          </a:p>
          <a:p>
            <a:r>
              <a:rPr lang="en-US" b="1" dirty="0" err="1"/>
              <a:t>Ogwuche</a:t>
            </a:r>
            <a:r>
              <a:rPr lang="en-US" b="1" dirty="0"/>
              <a:t> Abraham</a:t>
            </a:r>
          </a:p>
          <a:p>
            <a:r>
              <a:rPr lang="en-US" b="1" dirty="0" err="1"/>
              <a:t>ChiDIiMma</a:t>
            </a:r>
            <a:r>
              <a:rPr lang="en-US" b="1" dirty="0"/>
              <a:t> IDIKA</a:t>
            </a:r>
          </a:p>
          <a:p>
            <a:r>
              <a:rPr lang="en-US" b="1" dirty="0" err="1"/>
              <a:t>Chidiebere</a:t>
            </a:r>
            <a:r>
              <a:rPr lang="en-US" b="1" dirty="0"/>
              <a:t> CHUKWNARU</a:t>
            </a:r>
          </a:p>
          <a:p>
            <a:r>
              <a:rPr lang="en-US" b="1" dirty="0"/>
              <a:t>Edward AGUN</a:t>
            </a:r>
          </a:p>
          <a:p>
            <a:r>
              <a:rPr lang="en-US" b="1" dirty="0"/>
              <a:t>Cletus ABHULIMHEN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862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2EF2-2090-45D3-82B6-248DEBC3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Introduction and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3F6D8-B711-42FC-B830-7290DE042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Sterling E-Commerce is a one-stop online shopping destination for a wide range of high-quality products. Their mission is to provide customers with the best shopping experience possible, with a focus on quality, affordability, and convenience.</a:t>
            </a:r>
          </a:p>
          <a:p>
            <a:r>
              <a:rPr lang="en-US" dirty="0"/>
              <a:t>They want to understand their data, so they can optimize their product offerings, streamline operations, and enhance Sterling’s customer experience.</a:t>
            </a:r>
          </a:p>
          <a:p>
            <a:r>
              <a:rPr lang="en-US" dirty="0"/>
              <a:t>An Online Sales data for 2021 and 2022 was provided for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325965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AB2D1-556B-4458-9DA9-A39F79FA8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5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9B63-19C8-43F0-8E5F-4F100271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Sales by Geographical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DCB8-0580-4BAC-846E-FA33602D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city with the highest number of orders is Texas with 17,510 orders, while the city with the lowest order is Rhode island with 492 orders.</a:t>
            </a:r>
          </a:p>
          <a:p>
            <a:r>
              <a:rPr lang="en-US" dirty="0"/>
              <a:t>The city with the highest sales is Texas with $15,467,455 orders, while the city with the lowest sales is Rhode Island with $305,838 orders.</a:t>
            </a:r>
          </a:p>
          <a:p>
            <a:r>
              <a:rPr lang="en-US" dirty="0"/>
              <a:t>The Region with the highest sales is Midwest with $62,920,632, while the Region with the lowest sales is West with $38,528,310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32253-1ACB-4311-873E-B8A12C608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952" y="4082068"/>
            <a:ext cx="3301139" cy="197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5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48B3-65F1-4119-8514-9908553D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Sales by Category and Monthly sales Trend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1852-7F9B-496A-9664-86254C43B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öhne"/>
              </a:rPr>
              <a:t>The most popular product category is the Mobile and Tablets with 60,952 orders while the least was Books with 804 orders.</a:t>
            </a:r>
          </a:p>
          <a:p>
            <a:endParaRPr lang="en-US" dirty="0">
              <a:latin typeface="Söhne"/>
            </a:endParaRPr>
          </a:p>
          <a:p>
            <a:r>
              <a:rPr lang="en-US" dirty="0"/>
              <a:t>The highest sales were recorded in December 2021 which immediately followed a sharp decline in January 2022 with the lowest trough in February 2022.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D54E6-9E3D-40F5-987C-98B35E438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451" y="4129686"/>
            <a:ext cx="2301096" cy="19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83F0-D5A5-4E83-8D91-721FD90C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Söhne"/>
              </a:rPr>
              <a:t>Payment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9D247-2D1A-45AD-9AF5-E9645EE13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method of payment that was most common with customers was Cod with 101,750 transactions while the least was </a:t>
            </a:r>
            <a:r>
              <a:rPr lang="en-US" sz="2800" dirty="0" err="1"/>
              <a:t>Jazzeouchei</a:t>
            </a:r>
            <a:r>
              <a:rPr lang="en-US" sz="2800" dirty="0"/>
              <a:t> </a:t>
            </a:r>
            <a:r>
              <a:rPr lang="en-US" sz="2800" dirty="0" err="1"/>
              <a:t>Jazzwallet</a:t>
            </a:r>
            <a:r>
              <a:rPr lang="en-US" sz="2800" dirty="0"/>
              <a:t> with just 1 transaction.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D55A9-E6D3-4457-8B59-6B64171A0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486" y="4018327"/>
            <a:ext cx="2651869" cy="20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1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F202-18C6-4D76-A7E9-22A1748B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Customer Experience and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51B69-08D8-438C-B062-D523577F2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Increase stock for popular products</a:t>
            </a:r>
            <a:r>
              <a:rPr lang="en-US" dirty="0"/>
              <a:t>: Identify the top-selling products and ensure sufficient inventory is available for them, especially during peak seasons, to avoid stockouts and maximize sales opportunities increase marketing of products with low sales.</a:t>
            </a:r>
          </a:p>
          <a:p>
            <a:r>
              <a:rPr lang="en-US" b="1" dirty="0"/>
              <a:t>Optimize staffing in cities </a:t>
            </a:r>
            <a:r>
              <a:rPr lang="en-US" dirty="0"/>
              <a:t>with unusually high amount of orders</a:t>
            </a:r>
          </a:p>
          <a:p>
            <a:r>
              <a:rPr lang="en-US" b="1" dirty="0"/>
              <a:t>Enhance online sales channels</a:t>
            </a:r>
            <a:r>
              <a:rPr lang="en-US" dirty="0"/>
              <a:t>. Invest in improving the online shopping experience, website performance, and digital marketing to attract more customers and increase online revenue.</a:t>
            </a:r>
          </a:p>
        </p:txBody>
      </p:sp>
    </p:spTree>
    <p:extLst>
      <p:ext uri="{BB962C8B-B14F-4D97-AF65-F5344CB8AC3E}">
        <p14:creationId xmlns:p14="http://schemas.microsoft.com/office/powerpoint/2010/main" val="161381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7943-74EA-41AE-91D1-F41326F79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endParaRPr lang="en-US" sz="4200" dirty="0"/>
          </a:p>
          <a:p>
            <a:pPr marL="457200" lvl="1" indent="0" algn="ctr">
              <a:buNone/>
            </a:pPr>
            <a:r>
              <a:rPr lang="en-US" sz="4200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8573106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121</TotalTime>
  <Words>356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Georgia</vt:lpstr>
      <vt:lpstr>Gill Sans MT</vt:lpstr>
      <vt:lpstr>Söhne</vt:lpstr>
      <vt:lpstr>Gallery</vt:lpstr>
      <vt:lpstr>Sterling E-commerce Sales Data Analysis</vt:lpstr>
      <vt:lpstr>Introduction and objectives</vt:lpstr>
      <vt:lpstr>PowerPoint Presentation</vt:lpstr>
      <vt:lpstr>Sales by Geographical Analysis</vt:lpstr>
      <vt:lpstr>Sales by Category and Monthly sales Trend</vt:lpstr>
      <vt:lpstr>Payment Analysis</vt:lpstr>
      <vt:lpstr>Customer Experience and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Sterling E-commerce Sales Data Analysis</dc:title>
  <dc:creator>Akanni Falugba</dc:creator>
  <cp:lastModifiedBy>Akanni Falugba</cp:lastModifiedBy>
  <cp:revision>10</cp:revision>
  <dcterms:created xsi:type="dcterms:W3CDTF">2023-07-30T18:31:36Z</dcterms:created>
  <dcterms:modified xsi:type="dcterms:W3CDTF">2023-07-31T00:09:48Z</dcterms:modified>
</cp:coreProperties>
</file>