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2" r:id="rId43"/>
    <p:sldId id="303" r:id="rId44"/>
    <p:sldId id="304" r:id="rId45"/>
    <p:sldId id="305" r:id="rId46"/>
    <p:sldId id="30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6274" autoAdjust="0"/>
  </p:normalViewPr>
  <p:slideViewPr>
    <p:cSldViewPr snapToGrid="0">
      <p:cViewPr varScale="1">
        <p:scale>
          <a:sx n="58" d="100"/>
          <a:sy n="58" d="100"/>
        </p:scale>
        <p:origin x="96" y="126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98E906-EC48-9B6D-7DAE-E7BBBFD06A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FDEE5-24A9-51E9-BB6D-B09BAAE877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07E0B-4997-45FC-ACDC-B13290289D4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62B8C-2C59-A999-480C-DCC0C78C74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EC08D-3F36-0081-C649-EDEAAD116C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E3E8E-6EDE-483B-8C72-E0909388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29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54E06-D86A-4FA3-B351-5DC17498FCA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D487C-C912-4E23-A2CB-479111AD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487C-C912-4E23-A2CB-479111AD32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14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487C-C912-4E23-A2CB-479111AD32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55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487C-C912-4E23-A2CB-479111AD32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2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487C-C912-4E23-A2CB-479111AD32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99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487C-C912-4E23-A2CB-479111AD32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07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487C-C912-4E23-A2CB-479111AD32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5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487C-C912-4E23-A2CB-479111AD32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41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487C-C912-4E23-A2CB-479111AD32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1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487C-C912-4E23-A2CB-479111AD32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46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487C-C912-4E23-A2CB-479111AD32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2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487C-C912-4E23-A2CB-479111AD32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487C-C912-4E23-A2CB-479111AD32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35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487C-C912-4E23-A2CB-479111AD32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00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487C-C912-4E23-A2CB-479111AD32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487C-C912-4E23-A2CB-479111AD32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21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487C-C912-4E23-A2CB-479111AD32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487C-C912-4E23-A2CB-479111AD32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48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487C-C912-4E23-A2CB-479111AD32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33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487C-C912-4E23-A2CB-479111AD32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15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D487C-C912-4E23-A2CB-479111AD32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604C-4C02-4E17-BB67-D81C628B3FB0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40A-7438-4302-8967-785BE9F8B3B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80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604C-4C02-4E17-BB67-D81C628B3FB0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40A-7438-4302-8967-785BE9F8B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604C-4C02-4E17-BB67-D81C628B3FB0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40A-7438-4302-8967-785BE9F8B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1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604C-4C02-4E17-BB67-D81C628B3FB0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40A-7438-4302-8967-785BE9F8B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1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604C-4C02-4E17-BB67-D81C628B3FB0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40A-7438-4302-8967-785BE9F8B3B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8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604C-4C02-4E17-BB67-D81C628B3FB0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40A-7438-4302-8967-785BE9F8B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4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604C-4C02-4E17-BB67-D81C628B3FB0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40A-7438-4302-8967-785BE9F8B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4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604C-4C02-4E17-BB67-D81C628B3FB0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40A-7438-4302-8967-785BE9F8B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8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604C-4C02-4E17-BB67-D81C628B3FB0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40A-7438-4302-8967-785BE9F8B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4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D3604C-4C02-4E17-BB67-D81C628B3FB0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39240A-7438-4302-8967-785BE9F8B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3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604C-4C02-4E17-BB67-D81C628B3FB0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40A-7438-4302-8967-785BE9F8B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4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D3604C-4C02-4E17-BB67-D81C628B3FB0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39240A-7438-4302-8967-785BE9F8B3B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6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48D1AC-D63E-15FD-6809-AC1B5BF56D24}"/>
              </a:ext>
            </a:extLst>
          </p:cNvPr>
          <p:cNvSpPr/>
          <p:nvPr/>
        </p:nvSpPr>
        <p:spPr>
          <a:xfrm>
            <a:off x="1019833" y="1691537"/>
            <a:ext cx="1675241" cy="323338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B4E35F1-D2BD-9B1A-A4A3-B2245491B57D}"/>
              </a:ext>
            </a:extLst>
          </p:cNvPr>
          <p:cNvSpPr txBox="1"/>
          <p:nvPr/>
        </p:nvSpPr>
        <p:spPr>
          <a:xfrm>
            <a:off x="1585875" y="4930871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65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34DD8F3-E252-32D4-0706-DF4ABCFD5699}"/>
              </a:ext>
            </a:extLst>
          </p:cNvPr>
          <p:cNvSpPr txBox="1"/>
          <p:nvPr/>
        </p:nvSpPr>
        <p:spPr>
          <a:xfrm>
            <a:off x="2842573" y="3072639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256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0E3BE-F3E2-81C7-959B-44D3B9761358}"/>
              </a:ext>
            </a:extLst>
          </p:cNvPr>
          <p:cNvSpPr/>
          <p:nvPr/>
        </p:nvSpPr>
        <p:spPr>
          <a:xfrm>
            <a:off x="1019832" y="1691537"/>
            <a:ext cx="1675241" cy="323338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D8D6A-F28E-3BF9-8FEB-A4CB1EB9CA86}"/>
              </a:ext>
            </a:extLst>
          </p:cNvPr>
          <p:cNvSpPr/>
          <p:nvPr/>
        </p:nvSpPr>
        <p:spPr>
          <a:xfrm>
            <a:off x="1019831" y="1691537"/>
            <a:ext cx="1675241" cy="323338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05F19-D0ED-BAF8-78FB-F86C8EA14912}"/>
              </a:ext>
            </a:extLst>
          </p:cNvPr>
          <p:cNvSpPr/>
          <p:nvPr/>
        </p:nvSpPr>
        <p:spPr>
          <a:xfrm>
            <a:off x="1019831" y="1691537"/>
            <a:ext cx="1675241" cy="323338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B3FFB-D35B-8B11-AC95-75D7732B065B}"/>
              </a:ext>
            </a:extLst>
          </p:cNvPr>
          <p:cNvSpPr/>
          <p:nvPr/>
        </p:nvSpPr>
        <p:spPr>
          <a:xfrm>
            <a:off x="1019830" y="1691537"/>
            <a:ext cx="1675241" cy="323338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E5D96-12EB-FADE-E788-F272CFB43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 flipV="1">
            <a:off x="226376" y="2456233"/>
            <a:ext cx="3233389" cy="17039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46DC84-55D7-6EA2-B7EB-9C2D13F297BB}"/>
              </a:ext>
            </a:extLst>
          </p:cNvPr>
          <p:cNvSpPr txBox="1"/>
          <p:nvPr/>
        </p:nvSpPr>
        <p:spPr>
          <a:xfrm>
            <a:off x="5482460" y="2846566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653665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48D1AC-D63E-15FD-6809-AC1B5BF56D24}"/>
              </a:ext>
            </a:extLst>
          </p:cNvPr>
          <p:cNvSpPr/>
          <p:nvPr/>
        </p:nvSpPr>
        <p:spPr>
          <a:xfrm>
            <a:off x="278932" y="1972006"/>
            <a:ext cx="640080" cy="20116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0E3BE-F3E2-81C7-959B-44D3B9761358}"/>
              </a:ext>
            </a:extLst>
          </p:cNvPr>
          <p:cNvSpPr/>
          <p:nvPr/>
        </p:nvSpPr>
        <p:spPr>
          <a:xfrm>
            <a:off x="2200534" y="1972006"/>
            <a:ext cx="640080" cy="20116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B4E35F1-D2BD-9B1A-A4A3-B2245491B57D}"/>
              </a:ext>
            </a:extLst>
          </p:cNvPr>
          <p:cNvSpPr txBox="1"/>
          <p:nvPr/>
        </p:nvSpPr>
        <p:spPr>
          <a:xfrm>
            <a:off x="2425079" y="4062464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1024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34DD8F3-E252-32D4-0706-DF4ABCFD5699}"/>
              </a:ext>
            </a:extLst>
          </p:cNvPr>
          <p:cNvSpPr txBox="1"/>
          <p:nvPr/>
        </p:nvSpPr>
        <p:spPr>
          <a:xfrm>
            <a:off x="5524473" y="2646829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D8D6A-F28E-3BF9-8FEB-A4CB1EB9CA86}"/>
              </a:ext>
            </a:extLst>
          </p:cNvPr>
          <p:cNvSpPr/>
          <p:nvPr/>
        </p:nvSpPr>
        <p:spPr>
          <a:xfrm>
            <a:off x="2840614" y="1972006"/>
            <a:ext cx="640080" cy="20116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05F19-D0ED-BAF8-78FB-F86C8EA14912}"/>
              </a:ext>
            </a:extLst>
          </p:cNvPr>
          <p:cNvSpPr/>
          <p:nvPr/>
        </p:nvSpPr>
        <p:spPr>
          <a:xfrm>
            <a:off x="919012" y="1972006"/>
            <a:ext cx="640080" cy="20116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B3FFB-D35B-8B11-AC95-75D7732B065B}"/>
              </a:ext>
            </a:extLst>
          </p:cNvPr>
          <p:cNvSpPr/>
          <p:nvPr/>
        </p:nvSpPr>
        <p:spPr>
          <a:xfrm>
            <a:off x="1560692" y="1972006"/>
            <a:ext cx="640080" cy="20116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3D83E9-5F84-9074-B32C-FC66E48958A3}"/>
              </a:ext>
            </a:extLst>
          </p:cNvPr>
          <p:cNvSpPr/>
          <p:nvPr/>
        </p:nvSpPr>
        <p:spPr>
          <a:xfrm>
            <a:off x="3479586" y="1972006"/>
            <a:ext cx="640080" cy="20116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87412B-F9A7-92BD-5692-7CE347882E76}"/>
              </a:ext>
            </a:extLst>
          </p:cNvPr>
          <p:cNvSpPr/>
          <p:nvPr/>
        </p:nvSpPr>
        <p:spPr>
          <a:xfrm>
            <a:off x="4118558" y="1972006"/>
            <a:ext cx="640080" cy="20116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1E17DE-110B-AD6B-3516-198EBD368FC7}"/>
              </a:ext>
            </a:extLst>
          </p:cNvPr>
          <p:cNvSpPr/>
          <p:nvPr/>
        </p:nvSpPr>
        <p:spPr>
          <a:xfrm>
            <a:off x="4758638" y="1972006"/>
            <a:ext cx="640080" cy="20116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1D7C25-D9B4-B6E7-EBAB-AA82D9301E59}"/>
              </a:ext>
            </a:extLst>
          </p:cNvPr>
          <p:cNvSpPr/>
          <p:nvPr/>
        </p:nvSpPr>
        <p:spPr>
          <a:xfrm>
            <a:off x="278932" y="1972006"/>
            <a:ext cx="5119786" cy="20116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625F55-8381-D47F-6C59-33EE75A9F2CC}"/>
              </a:ext>
            </a:extLst>
          </p:cNvPr>
          <p:cNvSpPr txBox="1"/>
          <p:nvPr/>
        </p:nvSpPr>
        <p:spPr>
          <a:xfrm>
            <a:off x="7065386" y="2747012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215637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8B4E35F1-D2BD-9B1A-A4A3-B2245491B57D}"/>
              </a:ext>
            </a:extLst>
          </p:cNvPr>
          <p:cNvSpPr txBox="1"/>
          <p:nvPr/>
        </p:nvSpPr>
        <p:spPr>
          <a:xfrm>
            <a:off x="1775215" y="3974160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34DD8F3-E252-32D4-0706-DF4ABCFD5699}"/>
              </a:ext>
            </a:extLst>
          </p:cNvPr>
          <p:cNvSpPr txBox="1"/>
          <p:nvPr/>
        </p:nvSpPr>
        <p:spPr>
          <a:xfrm>
            <a:off x="3695700" y="2732728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1D7C25-D9B4-B6E7-EBAB-AA82D9301E59}"/>
              </a:ext>
            </a:extLst>
          </p:cNvPr>
          <p:cNvSpPr/>
          <p:nvPr/>
        </p:nvSpPr>
        <p:spPr>
          <a:xfrm>
            <a:off x="685800" y="1962481"/>
            <a:ext cx="3009900" cy="20116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673F7-7408-5D2B-AF9C-72AE05F53A47}"/>
              </a:ext>
            </a:extLst>
          </p:cNvPr>
          <p:cNvSpPr txBox="1"/>
          <p:nvPr/>
        </p:nvSpPr>
        <p:spPr>
          <a:xfrm>
            <a:off x="6253536" y="2737487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Conv1D</a:t>
            </a:r>
          </a:p>
        </p:txBody>
      </p:sp>
    </p:spTree>
    <p:extLst>
      <p:ext uri="{BB962C8B-B14F-4D97-AF65-F5344CB8AC3E}">
        <p14:creationId xmlns:p14="http://schemas.microsoft.com/office/powerpoint/2010/main" val="2987730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8B4E35F1-D2BD-9B1A-A4A3-B2245491B57D}"/>
              </a:ext>
            </a:extLst>
          </p:cNvPr>
          <p:cNvSpPr txBox="1"/>
          <p:nvPr/>
        </p:nvSpPr>
        <p:spPr>
          <a:xfrm>
            <a:off x="1775215" y="3974160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34DD8F3-E252-32D4-0706-DF4ABCFD5699}"/>
              </a:ext>
            </a:extLst>
          </p:cNvPr>
          <p:cNvSpPr txBox="1"/>
          <p:nvPr/>
        </p:nvSpPr>
        <p:spPr>
          <a:xfrm>
            <a:off x="3695700" y="2732728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1D7C25-D9B4-B6E7-EBAB-AA82D9301E59}"/>
              </a:ext>
            </a:extLst>
          </p:cNvPr>
          <p:cNvSpPr/>
          <p:nvPr/>
        </p:nvSpPr>
        <p:spPr>
          <a:xfrm>
            <a:off x="685800" y="1962481"/>
            <a:ext cx="3009900" cy="20116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613BD-B48B-3A7C-563A-11B8FCB94708}"/>
              </a:ext>
            </a:extLst>
          </p:cNvPr>
          <p:cNvSpPr txBox="1"/>
          <p:nvPr/>
        </p:nvSpPr>
        <p:spPr>
          <a:xfrm>
            <a:off x="6253536" y="2737487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Conv1D</a:t>
            </a:r>
          </a:p>
        </p:txBody>
      </p:sp>
    </p:spTree>
    <p:extLst>
      <p:ext uri="{BB962C8B-B14F-4D97-AF65-F5344CB8AC3E}">
        <p14:creationId xmlns:p14="http://schemas.microsoft.com/office/powerpoint/2010/main" val="1225257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8B4E35F1-D2BD-9B1A-A4A3-B2245491B57D}"/>
              </a:ext>
            </a:extLst>
          </p:cNvPr>
          <p:cNvSpPr txBox="1"/>
          <p:nvPr/>
        </p:nvSpPr>
        <p:spPr>
          <a:xfrm>
            <a:off x="1527565" y="4050360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34DD8F3-E252-32D4-0706-DF4ABCFD5699}"/>
              </a:ext>
            </a:extLst>
          </p:cNvPr>
          <p:cNvSpPr txBox="1"/>
          <p:nvPr/>
        </p:nvSpPr>
        <p:spPr>
          <a:xfrm>
            <a:off x="2981325" y="2732728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1D7C25-D9B4-B6E7-EBAB-AA82D9301E59}"/>
              </a:ext>
            </a:extLst>
          </p:cNvPr>
          <p:cNvSpPr/>
          <p:nvPr/>
        </p:nvSpPr>
        <p:spPr>
          <a:xfrm>
            <a:off x="685800" y="1962481"/>
            <a:ext cx="2181225" cy="20116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29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8B4E35F1-D2BD-9B1A-A4A3-B2245491B57D}"/>
              </a:ext>
            </a:extLst>
          </p:cNvPr>
          <p:cNvSpPr txBox="1"/>
          <p:nvPr/>
        </p:nvSpPr>
        <p:spPr>
          <a:xfrm>
            <a:off x="255502" y="2808300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CF47B-816C-1292-2B38-DB4470507E25}"/>
              </a:ext>
            </a:extLst>
          </p:cNvPr>
          <p:cNvSpPr/>
          <p:nvPr/>
        </p:nvSpPr>
        <p:spPr>
          <a:xfrm rot="5400000">
            <a:off x="-259319" y="2904301"/>
            <a:ext cx="2181225" cy="128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28CA5-BD9E-6E50-5BAA-7CA7DB3ABB9A}"/>
              </a:ext>
            </a:extLst>
          </p:cNvPr>
          <p:cNvSpPr/>
          <p:nvPr/>
        </p:nvSpPr>
        <p:spPr>
          <a:xfrm rot="5400000">
            <a:off x="-130082" y="2904301"/>
            <a:ext cx="2181225" cy="128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25D20A-9366-2C9E-1A70-C7C69FF5CB0D}"/>
              </a:ext>
            </a:extLst>
          </p:cNvPr>
          <p:cNvSpPr/>
          <p:nvPr/>
        </p:nvSpPr>
        <p:spPr>
          <a:xfrm rot="5400000">
            <a:off x="-6977" y="2904301"/>
            <a:ext cx="2181225" cy="128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B3F03B-994C-E262-809C-B4E8DBB1FEFC}"/>
              </a:ext>
            </a:extLst>
          </p:cNvPr>
          <p:cNvSpPr/>
          <p:nvPr/>
        </p:nvSpPr>
        <p:spPr>
          <a:xfrm rot="5400000">
            <a:off x="121446" y="2904315"/>
            <a:ext cx="2181225" cy="128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BD52CF-6556-A2F3-7E18-185C2C533852}"/>
              </a:ext>
            </a:extLst>
          </p:cNvPr>
          <p:cNvSpPr/>
          <p:nvPr/>
        </p:nvSpPr>
        <p:spPr>
          <a:xfrm rot="5400000">
            <a:off x="248955" y="2904312"/>
            <a:ext cx="2181225" cy="128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3A5874-633D-600D-4F37-2D118F88141A}"/>
              </a:ext>
            </a:extLst>
          </p:cNvPr>
          <p:cNvSpPr/>
          <p:nvPr/>
        </p:nvSpPr>
        <p:spPr>
          <a:xfrm rot="5400000">
            <a:off x="376464" y="2904312"/>
            <a:ext cx="2181225" cy="128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854B8-E681-E3D0-DFF6-DB31D4667FE9}"/>
              </a:ext>
            </a:extLst>
          </p:cNvPr>
          <p:cNvSpPr/>
          <p:nvPr/>
        </p:nvSpPr>
        <p:spPr>
          <a:xfrm rot="5400000">
            <a:off x="503465" y="2904309"/>
            <a:ext cx="2181225" cy="128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BBAC98-C29A-AC31-61C1-6569E9BEDE17}"/>
              </a:ext>
            </a:extLst>
          </p:cNvPr>
          <p:cNvSpPr/>
          <p:nvPr/>
        </p:nvSpPr>
        <p:spPr>
          <a:xfrm rot="5400000">
            <a:off x="629532" y="2904313"/>
            <a:ext cx="2181225" cy="128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C2EB9F-796E-966A-C930-D543DD7B6E4E}"/>
              </a:ext>
            </a:extLst>
          </p:cNvPr>
          <p:cNvSpPr/>
          <p:nvPr/>
        </p:nvSpPr>
        <p:spPr>
          <a:xfrm rot="5400000">
            <a:off x="757920" y="2904309"/>
            <a:ext cx="2181225" cy="128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856933-ECBD-D3F8-5600-8FA071BBF87D}"/>
              </a:ext>
            </a:extLst>
          </p:cNvPr>
          <p:cNvSpPr/>
          <p:nvPr/>
        </p:nvSpPr>
        <p:spPr>
          <a:xfrm rot="5400000">
            <a:off x="884094" y="2904307"/>
            <a:ext cx="2181225" cy="128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BE9C15-50A9-C8FA-6F02-72DEC83EB31B}"/>
              </a:ext>
            </a:extLst>
          </p:cNvPr>
          <p:cNvSpPr/>
          <p:nvPr/>
        </p:nvSpPr>
        <p:spPr>
          <a:xfrm rot="5400000">
            <a:off x="1011095" y="2904304"/>
            <a:ext cx="2181225" cy="128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8ECB6F-5B63-C608-07B5-4AC9BCBB2F4A}"/>
              </a:ext>
            </a:extLst>
          </p:cNvPr>
          <p:cNvSpPr/>
          <p:nvPr/>
        </p:nvSpPr>
        <p:spPr>
          <a:xfrm rot="5400000">
            <a:off x="1137533" y="2904306"/>
            <a:ext cx="2181225" cy="128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826F3C-24DA-A8C1-125B-25BF0DD57674}"/>
              </a:ext>
            </a:extLst>
          </p:cNvPr>
          <p:cNvSpPr/>
          <p:nvPr/>
        </p:nvSpPr>
        <p:spPr>
          <a:xfrm rot="5400000">
            <a:off x="1267534" y="2904304"/>
            <a:ext cx="2181225" cy="128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72188-EB21-1D5A-30F9-5336673BBBD8}"/>
              </a:ext>
            </a:extLst>
          </p:cNvPr>
          <p:cNvSpPr/>
          <p:nvPr/>
        </p:nvSpPr>
        <p:spPr>
          <a:xfrm rot="5400000">
            <a:off x="1395297" y="2904304"/>
            <a:ext cx="2181225" cy="128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2B10B5-CD57-3F98-B18D-8FC68BE74CB7}"/>
              </a:ext>
            </a:extLst>
          </p:cNvPr>
          <p:cNvSpPr/>
          <p:nvPr/>
        </p:nvSpPr>
        <p:spPr>
          <a:xfrm rot="5400000">
            <a:off x="1524027" y="2904301"/>
            <a:ext cx="2181225" cy="128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5FFF7F-38C1-05D1-25FC-1B200BAE9C11}"/>
              </a:ext>
            </a:extLst>
          </p:cNvPr>
          <p:cNvSpPr/>
          <p:nvPr/>
        </p:nvSpPr>
        <p:spPr>
          <a:xfrm rot="5400000">
            <a:off x="1652756" y="2904301"/>
            <a:ext cx="2181225" cy="128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34DD8F3-E252-32D4-0706-DF4ABCFD5699}"/>
              </a:ext>
            </a:extLst>
          </p:cNvPr>
          <p:cNvSpPr txBox="1"/>
          <p:nvPr/>
        </p:nvSpPr>
        <p:spPr>
          <a:xfrm>
            <a:off x="1503045" y="4058933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1D7C25-D9B4-B6E7-EBAB-AA82D9301E59}"/>
              </a:ext>
            </a:extLst>
          </p:cNvPr>
          <p:cNvSpPr/>
          <p:nvPr/>
        </p:nvSpPr>
        <p:spPr>
          <a:xfrm rot="5400000">
            <a:off x="685800" y="1962480"/>
            <a:ext cx="2181225" cy="20116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15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8B4E35F1-D2BD-9B1A-A4A3-B2245491B57D}"/>
              </a:ext>
            </a:extLst>
          </p:cNvPr>
          <p:cNvSpPr txBox="1"/>
          <p:nvPr/>
        </p:nvSpPr>
        <p:spPr>
          <a:xfrm>
            <a:off x="255502" y="2808300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CF47B-816C-1292-2B38-DB4470507E25}"/>
              </a:ext>
            </a:extLst>
          </p:cNvPr>
          <p:cNvSpPr/>
          <p:nvPr/>
        </p:nvSpPr>
        <p:spPr>
          <a:xfrm rot="5400000">
            <a:off x="-259319" y="2904301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28CA5-BD9E-6E50-5BAA-7CA7DB3ABB9A}"/>
              </a:ext>
            </a:extLst>
          </p:cNvPr>
          <p:cNvSpPr/>
          <p:nvPr/>
        </p:nvSpPr>
        <p:spPr>
          <a:xfrm rot="5400000">
            <a:off x="-130082" y="2904301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25D20A-9366-2C9E-1A70-C7C69FF5CB0D}"/>
              </a:ext>
            </a:extLst>
          </p:cNvPr>
          <p:cNvSpPr/>
          <p:nvPr/>
        </p:nvSpPr>
        <p:spPr>
          <a:xfrm rot="5400000">
            <a:off x="-6977" y="2904301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B3F03B-994C-E262-809C-B4E8DBB1FEFC}"/>
              </a:ext>
            </a:extLst>
          </p:cNvPr>
          <p:cNvSpPr/>
          <p:nvPr/>
        </p:nvSpPr>
        <p:spPr>
          <a:xfrm rot="5400000">
            <a:off x="121446" y="2904315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BD52CF-6556-A2F3-7E18-185C2C533852}"/>
              </a:ext>
            </a:extLst>
          </p:cNvPr>
          <p:cNvSpPr/>
          <p:nvPr/>
        </p:nvSpPr>
        <p:spPr>
          <a:xfrm rot="5400000">
            <a:off x="248955" y="2904312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3A5874-633D-600D-4F37-2D118F88141A}"/>
              </a:ext>
            </a:extLst>
          </p:cNvPr>
          <p:cNvSpPr/>
          <p:nvPr/>
        </p:nvSpPr>
        <p:spPr>
          <a:xfrm rot="5400000">
            <a:off x="376464" y="2904312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854B8-E681-E3D0-DFF6-DB31D4667FE9}"/>
              </a:ext>
            </a:extLst>
          </p:cNvPr>
          <p:cNvSpPr/>
          <p:nvPr/>
        </p:nvSpPr>
        <p:spPr>
          <a:xfrm rot="5400000">
            <a:off x="503465" y="2904309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BBAC98-C29A-AC31-61C1-6569E9BEDE17}"/>
              </a:ext>
            </a:extLst>
          </p:cNvPr>
          <p:cNvSpPr/>
          <p:nvPr/>
        </p:nvSpPr>
        <p:spPr>
          <a:xfrm rot="5400000">
            <a:off x="629532" y="2904313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C2EB9F-796E-966A-C930-D543DD7B6E4E}"/>
              </a:ext>
            </a:extLst>
          </p:cNvPr>
          <p:cNvSpPr/>
          <p:nvPr/>
        </p:nvSpPr>
        <p:spPr>
          <a:xfrm rot="5400000">
            <a:off x="757920" y="2904309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856933-ECBD-D3F8-5600-8FA071BBF87D}"/>
              </a:ext>
            </a:extLst>
          </p:cNvPr>
          <p:cNvSpPr/>
          <p:nvPr/>
        </p:nvSpPr>
        <p:spPr>
          <a:xfrm rot="5400000">
            <a:off x="884094" y="2904307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BE9C15-50A9-C8FA-6F02-72DEC83EB31B}"/>
              </a:ext>
            </a:extLst>
          </p:cNvPr>
          <p:cNvSpPr/>
          <p:nvPr/>
        </p:nvSpPr>
        <p:spPr>
          <a:xfrm rot="5400000">
            <a:off x="1011095" y="2904304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8ECB6F-5B63-C608-07B5-4AC9BCBB2F4A}"/>
              </a:ext>
            </a:extLst>
          </p:cNvPr>
          <p:cNvSpPr/>
          <p:nvPr/>
        </p:nvSpPr>
        <p:spPr>
          <a:xfrm rot="5400000">
            <a:off x="1137533" y="2904306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826F3C-24DA-A8C1-125B-25BF0DD57674}"/>
              </a:ext>
            </a:extLst>
          </p:cNvPr>
          <p:cNvSpPr/>
          <p:nvPr/>
        </p:nvSpPr>
        <p:spPr>
          <a:xfrm rot="5400000">
            <a:off x="1267534" y="2904304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72188-EB21-1D5A-30F9-5336673BBBD8}"/>
              </a:ext>
            </a:extLst>
          </p:cNvPr>
          <p:cNvSpPr/>
          <p:nvPr/>
        </p:nvSpPr>
        <p:spPr>
          <a:xfrm rot="5400000">
            <a:off x="1395297" y="2904304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2B10B5-CD57-3F98-B18D-8FC68BE74CB7}"/>
              </a:ext>
            </a:extLst>
          </p:cNvPr>
          <p:cNvSpPr/>
          <p:nvPr/>
        </p:nvSpPr>
        <p:spPr>
          <a:xfrm rot="5400000">
            <a:off x="1524027" y="2904301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5FFF7F-38C1-05D1-25FC-1B200BAE9C11}"/>
              </a:ext>
            </a:extLst>
          </p:cNvPr>
          <p:cNvSpPr/>
          <p:nvPr/>
        </p:nvSpPr>
        <p:spPr>
          <a:xfrm rot="5400000">
            <a:off x="1640193" y="2916865"/>
            <a:ext cx="2181225" cy="10289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34DD8F3-E252-32D4-0706-DF4ABCFD5699}"/>
              </a:ext>
            </a:extLst>
          </p:cNvPr>
          <p:cNvSpPr txBox="1"/>
          <p:nvPr/>
        </p:nvSpPr>
        <p:spPr>
          <a:xfrm>
            <a:off x="1503045" y="4058933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1D7C25-D9B4-B6E7-EBAB-AA82D9301E59}"/>
              </a:ext>
            </a:extLst>
          </p:cNvPr>
          <p:cNvSpPr/>
          <p:nvPr/>
        </p:nvSpPr>
        <p:spPr>
          <a:xfrm rot="5400000">
            <a:off x="685800" y="1962480"/>
            <a:ext cx="2181225" cy="20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5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8B4E35F1-D2BD-9B1A-A4A3-B2245491B57D}"/>
              </a:ext>
            </a:extLst>
          </p:cNvPr>
          <p:cNvSpPr txBox="1"/>
          <p:nvPr/>
        </p:nvSpPr>
        <p:spPr>
          <a:xfrm>
            <a:off x="239555" y="4722906"/>
            <a:ext cx="45162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CF47B-816C-1292-2B38-DB4470507E25}"/>
              </a:ext>
            </a:extLst>
          </p:cNvPr>
          <p:cNvSpPr/>
          <p:nvPr/>
        </p:nvSpPr>
        <p:spPr>
          <a:xfrm rot="5400000">
            <a:off x="-324951" y="4741212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28CA5-BD9E-6E50-5BAA-7CA7DB3ABB9A}"/>
              </a:ext>
            </a:extLst>
          </p:cNvPr>
          <p:cNvSpPr/>
          <p:nvPr/>
        </p:nvSpPr>
        <p:spPr>
          <a:xfrm rot="5400000">
            <a:off x="-104238" y="4741211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25D20A-9366-2C9E-1A70-C7C69FF5CB0D}"/>
              </a:ext>
            </a:extLst>
          </p:cNvPr>
          <p:cNvSpPr/>
          <p:nvPr/>
        </p:nvSpPr>
        <p:spPr>
          <a:xfrm rot="5400000">
            <a:off x="119381" y="4741212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B3F03B-994C-E262-809C-B4E8DBB1FEFC}"/>
              </a:ext>
            </a:extLst>
          </p:cNvPr>
          <p:cNvSpPr/>
          <p:nvPr/>
        </p:nvSpPr>
        <p:spPr>
          <a:xfrm rot="5400000">
            <a:off x="342999" y="4741211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BD52CF-6556-A2F3-7E18-185C2C533852}"/>
              </a:ext>
            </a:extLst>
          </p:cNvPr>
          <p:cNvSpPr/>
          <p:nvPr/>
        </p:nvSpPr>
        <p:spPr>
          <a:xfrm rot="5400000">
            <a:off x="570149" y="4741211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3A5874-633D-600D-4F37-2D118F88141A}"/>
              </a:ext>
            </a:extLst>
          </p:cNvPr>
          <p:cNvSpPr/>
          <p:nvPr/>
        </p:nvSpPr>
        <p:spPr>
          <a:xfrm rot="5400000">
            <a:off x="797298" y="4741210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854B8-E681-E3D0-DFF6-DB31D4667FE9}"/>
              </a:ext>
            </a:extLst>
          </p:cNvPr>
          <p:cNvSpPr/>
          <p:nvPr/>
        </p:nvSpPr>
        <p:spPr>
          <a:xfrm rot="5400000">
            <a:off x="1024951" y="4741210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BBAC98-C29A-AC31-61C1-6569E9BEDE17}"/>
              </a:ext>
            </a:extLst>
          </p:cNvPr>
          <p:cNvSpPr/>
          <p:nvPr/>
        </p:nvSpPr>
        <p:spPr>
          <a:xfrm rot="5400000">
            <a:off x="1253950" y="4741210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C2EB9F-796E-966A-C930-D543DD7B6E4E}"/>
              </a:ext>
            </a:extLst>
          </p:cNvPr>
          <p:cNvSpPr/>
          <p:nvPr/>
        </p:nvSpPr>
        <p:spPr>
          <a:xfrm rot="5400000">
            <a:off x="1479445" y="4741210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856933-ECBD-D3F8-5600-8FA071BBF87D}"/>
              </a:ext>
            </a:extLst>
          </p:cNvPr>
          <p:cNvSpPr/>
          <p:nvPr/>
        </p:nvSpPr>
        <p:spPr>
          <a:xfrm rot="5400000">
            <a:off x="1701362" y="4741211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BE9C15-50A9-C8FA-6F02-72DEC83EB31B}"/>
              </a:ext>
            </a:extLst>
          </p:cNvPr>
          <p:cNvSpPr/>
          <p:nvPr/>
        </p:nvSpPr>
        <p:spPr>
          <a:xfrm rot="5400000">
            <a:off x="1926856" y="4741210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8ECB6F-5B63-C608-07B5-4AC9BCBB2F4A}"/>
              </a:ext>
            </a:extLst>
          </p:cNvPr>
          <p:cNvSpPr/>
          <p:nvPr/>
        </p:nvSpPr>
        <p:spPr>
          <a:xfrm rot="5400000">
            <a:off x="2143670" y="4741211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826F3C-24DA-A8C1-125B-25BF0DD57674}"/>
              </a:ext>
            </a:extLst>
          </p:cNvPr>
          <p:cNvSpPr/>
          <p:nvPr/>
        </p:nvSpPr>
        <p:spPr>
          <a:xfrm rot="5400000">
            <a:off x="2365103" y="4741211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72188-EB21-1D5A-30F9-5336673BBBD8}"/>
              </a:ext>
            </a:extLst>
          </p:cNvPr>
          <p:cNvSpPr/>
          <p:nvPr/>
        </p:nvSpPr>
        <p:spPr>
          <a:xfrm rot="5400000">
            <a:off x="2585977" y="4741211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2B10B5-CD57-3F98-B18D-8FC68BE74CB7}"/>
              </a:ext>
            </a:extLst>
          </p:cNvPr>
          <p:cNvSpPr/>
          <p:nvPr/>
        </p:nvSpPr>
        <p:spPr>
          <a:xfrm rot="5400000">
            <a:off x="2806850" y="4741211"/>
            <a:ext cx="2181225" cy="128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5FFF7F-38C1-05D1-25FC-1B200BAE9C11}"/>
              </a:ext>
            </a:extLst>
          </p:cNvPr>
          <p:cNvSpPr/>
          <p:nvPr/>
        </p:nvSpPr>
        <p:spPr>
          <a:xfrm rot="5400000">
            <a:off x="3027721" y="4741211"/>
            <a:ext cx="2181225" cy="12801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34DD8F3-E252-32D4-0706-DF4ABCFD5699}"/>
              </a:ext>
            </a:extLst>
          </p:cNvPr>
          <p:cNvSpPr txBox="1"/>
          <p:nvPr/>
        </p:nvSpPr>
        <p:spPr>
          <a:xfrm>
            <a:off x="2179572" y="5895831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965CC-F018-0447-F7C0-E4A46D309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792725" y="212852"/>
            <a:ext cx="2546298" cy="1491831"/>
          </a:xfrm>
          <a:prstGeom prst="rect">
            <a:avLst/>
          </a:prstGeom>
        </p:spPr>
      </p:pic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CA261B66-E356-E3AA-BBE2-649B98927D4B}"/>
              </a:ext>
            </a:extLst>
          </p:cNvPr>
          <p:cNvSpPr/>
          <p:nvPr/>
        </p:nvSpPr>
        <p:spPr>
          <a:xfrm rot="16200000">
            <a:off x="527939" y="1776101"/>
            <a:ext cx="1793085" cy="1711726"/>
          </a:xfrm>
          <a:prstGeom prst="stripedRightArrow">
            <a:avLst>
              <a:gd name="adj1" fmla="val 44471"/>
              <a:gd name="adj2" fmla="val 75173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3C396-C5BE-2E91-F525-2DFF881756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42414" y="211421"/>
            <a:ext cx="2546298" cy="1491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2DC32F-2146-A4CE-159A-3285F9F50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10435" y="212208"/>
            <a:ext cx="2546298" cy="1491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B5D1AF-8E10-0ACF-9DE7-96319FE73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01580" y="217999"/>
            <a:ext cx="2546298" cy="1491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6E8186-1E84-CCB7-93CF-BF0F7DB39F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792725" y="205124"/>
            <a:ext cx="2546298" cy="1491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39259C-6EC4-A145-205A-EC688BB7EC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42414" y="198827"/>
            <a:ext cx="2546298" cy="14918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68C98D-F1D3-92AE-9CCE-D5F3C4B7B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29670" y="213001"/>
            <a:ext cx="2546298" cy="14918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E102C8-07DA-AAA8-3803-12D672A9C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26425" y="217998"/>
            <a:ext cx="2546298" cy="14918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E1BB4E-DF9A-286E-0FD5-6137E8F25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86635" y="205123"/>
            <a:ext cx="2546298" cy="14918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560DE2-00DE-8A25-8EBF-8487AE9DF5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70559" y="199164"/>
            <a:ext cx="2546298" cy="14918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482895-6B4B-4184-446B-9D4EE72707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909487" y="176400"/>
            <a:ext cx="2546298" cy="1491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DDA9CF-E910-640D-4D02-969BE40BC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909417" y="169704"/>
            <a:ext cx="2546298" cy="14918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5E5967-D42F-121D-0877-C75FFE169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86565" y="167390"/>
            <a:ext cx="2546298" cy="14918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D466C2-49C3-4696-8499-AB54A28350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78562" y="180683"/>
            <a:ext cx="2546298" cy="14918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08CD2BA-7B87-2A81-FA54-DA577FF7FA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74561" y="202452"/>
            <a:ext cx="2546298" cy="14918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CA3C088-079E-61FF-C88A-1C69A9B986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72560" y="208987"/>
            <a:ext cx="2546298" cy="14918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E3AEE23-9A5B-5ABA-0C3E-835ECB98AB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47707" y="202451"/>
            <a:ext cx="2546298" cy="14918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529B2E-7F90-FF95-2165-88AC90EB82BE}"/>
              </a:ext>
            </a:extLst>
          </p:cNvPr>
          <p:cNvSpPr txBox="1"/>
          <p:nvPr/>
        </p:nvSpPr>
        <p:spPr>
          <a:xfrm>
            <a:off x="6253536" y="2737487"/>
            <a:ext cx="3958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Bidirectional LSTM</a:t>
            </a:r>
          </a:p>
        </p:txBody>
      </p:sp>
    </p:spTree>
    <p:extLst>
      <p:ext uri="{BB962C8B-B14F-4D97-AF65-F5344CB8AC3E}">
        <p14:creationId xmlns:p14="http://schemas.microsoft.com/office/powerpoint/2010/main" val="3206911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8B4E35F1-D2BD-9B1A-A4A3-B2245491B57D}"/>
              </a:ext>
            </a:extLst>
          </p:cNvPr>
          <p:cNvSpPr txBox="1"/>
          <p:nvPr/>
        </p:nvSpPr>
        <p:spPr>
          <a:xfrm>
            <a:off x="484770" y="4718532"/>
            <a:ext cx="45162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CF47B-816C-1292-2B38-DB4470507E25}"/>
              </a:ext>
            </a:extLst>
          </p:cNvPr>
          <p:cNvSpPr/>
          <p:nvPr/>
        </p:nvSpPr>
        <p:spPr>
          <a:xfrm rot="5400000">
            <a:off x="307016" y="4865038"/>
            <a:ext cx="1565101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28CA5-BD9E-6E50-5BAA-7CA7DB3ABB9A}"/>
              </a:ext>
            </a:extLst>
          </p:cNvPr>
          <p:cNvSpPr/>
          <p:nvPr/>
        </p:nvSpPr>
        <p:spPr>
          <a:xfrm rot="5400000">
            <a:off x="963135" y="4865037"/>
            <a:ext cx="1565099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25D20A-9366-2C9E-1A70-C7C69FF5CB0D}"/>
              </a:ext>
            </a:extLst>
          </p:cNvPr>
          <p:cNvSpPr/>
          <p:nvPr/>
        </p:nvSpPr>
        <p:spPr>
          <a:xfrm rot="5400000">
            <a:off x="1619252" y="4865038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B3F03B-994C-E262-809C-B4E8DBB1FEFC}"/>
              </a:ext>
            </a:extLst>
          </p:cNvPr>
          <p:cNvSpPr/>
          <p:nvPr/>
        </p:nvSpPr>
        <p:spPr>
          <a:xfrm rot="5400000">
            <a:off x="2273827" y="4865037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BD52CF-6556-A2F3-7E18-185C2C533852}"/>
              </a:ext>
            </a:extLst>
          </p:cNvPr>
          <p:cNvSpPr/>
          <p:nvPr/>
        </p:nvSpPr>
        <p:spPr>
          <a:xfrm rot="5400000">
            <a:off x="2927688" y="4865037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3A5874-633D-600D-4F37-2D118F88141A}"/>
              </a:ext>
            </a:extLst>
          </p:cNvPr>
          <p:cNvSpPr/>
          <p:nvPr/>
        </p:nvSpPr>
        <p:spPr>
          <a:xfrm rot="5400000">
            <a:off x="3585134" y="4865037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854B8-E681-E3D0-DFF6-DB31D4667FE9}"/>
              </a:ext>
            </a:extLst>
          </p:cNvPr>
          <p:cNvSpPr/>
          <p:nvPr/>
        </p:nvSpPr>
        <p:spPr>
          <a:xfrm rot="5400000">
            <a:off x="4238842" y="4865040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BBAC98-C29A-AC31-61C1-6569E9BEDE17}"/>
              </a:ext>
            </a:extLst>
          </p:cNvPr>
          <p:cNvSpPr/>
          <p:nvPr/>
        </p:nvSpPr>
        <p:spPr>
          <a:xfrm rot="5400000">
            <a:off x="4896607" y="4865040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C2EB9F-796E-966A-C930-D543DD7B6E4E}"/>
              </a:ext>
            </a:extLst>
          </p:cNvPr>
          <p:cNvSpPr/>
          <p:nvPr/>
        </p:nvSpPr>
        <p:spPr>
          <a:xfrm rot="5400000">
            <a:off x="5544255" y="4865040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1442CD-F958-9A37-1B89-2A933E7370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1040433" y="3423927"/>
            <a:ext cx="508030" cy="29764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D9F438-07DE-4C14-0F91-B5325847A8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1696528" y="3423927"/>
            <a:ext cx="508030" cy="29764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A762501-18DA-2E96-64F8-D2A07F7B3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2324581" y="3423927"/>
            <a:ext cx="508030" cy="29764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767B3BC-C59E-8265-4112-39D05749A2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2962689" y="3423927"/>
            <a:ext cx="508030" cy="29764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1532220-EFA9-E298-5959-EE5EB7840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3606819" y="3425956"/>
            <a:ext cx="508030" cy="29764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EB75E88-4EB7-663D-8E45-B69747488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4262163" y="3425956"/>
            <a:ext cx="508029" cy="29764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6949E8E-A3FD-5E7A-28D6-DA49327903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4932604" y="3425956"/>
            <a:ext cx="508029" cy="29764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30E70BF-E876-D3F5-FD6B-4C30EC9DF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5595099" y="3425956"/>
            <a:ext cx="508028" cy="29764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B69673E-521F-5203-56AA-1D48BC8B5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6248572" y="3425956"/>
            <a:ext cx="504568" cy="29561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929A9B2-AB2E-D32B-BB2E-B8F0E3A6E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6903053" y="3425956"/>
            <a:ext cx="504568" cy="29561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BE8634C-6A1E-7357-23BA-0CDDCBAAEC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7570033" y="3425956"/>
            <a:ext cx="504568" cy="29561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CA0C74F-0A22-F58B-0A81-1DD3151F6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8244433" y="3425956"/>
            <a:ext cx="504568" cy="29561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197C1A4-E5EE-9735-566F-3C676857E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8895697" y="3425956"/>
            <a:ext cx="504568" cy="29561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6E2D257-4A89-7FC3-5402-709FD8390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9591601" y="3425956"/>
            <a:ext cx="504568" cy="29561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080E25D-2EB1-BD94-3ACD-040AA5354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10238154" y="3425956"/>
            <a:ext cx="504568" cy="29561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42A7018-5915-8F13-93AB-2DBBE26464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10946533" y="3425956"/>
            <a:ext cx="504568" cy="29561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856933-ECBD-D3F8-5600-8FA071BBF87D}"/>
              </a:ext>
            </a:extLst>
          </p:cNvPr>
          <p:cNvSpPr/>
          <p:nvPr/>
        </p:nvSpPr>
        <p:spPr>
          <a:xfrm rot="5400000">
            <a:off x="6207139" y="4865040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74AE3A-88A0-6A64-7CBF-55F55E3D0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1089566" y="3426970"/>
            <a:ext cx="508030" cy="297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ACD32F-9729-85F9-33E8-C07E6C5EC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1745661" y="3426970"/>
            <a:ext cx="508030" cy="297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6FF58D-0C6D-AF09-C6F5-78B2E2F38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2373714" y="3426970"/>
            <a:ext cx="508030" cy="297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A69A84-765E-F3AD-6C8E-AFDA274A4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3011822" y="3426970"/>
            <a:ext cx="508030" cy="2976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F0AC3D-C102-5DB8-1CA0-BAEC45F29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3655952" y="3428999"/>
            <a:ext cx="508030" cy="2976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55A714-4E28-C15B-D9E1-F259EED33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4311295" y="3428999"/>
            <a:ext cx="508029" cy="2976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CDD98E-2039-A290-962A-0C143685D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4981736" y="3428999"/>
            <a:ext cx="508029" cy="2976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66F089-AC35-E214-654B-F6E79BF47F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5644230" y="3428999"/>
            <a:ext cx="508028" cy="2976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4DDEEF-172E-F294-BBAE-E8BED6FCA9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6294243" y="3428999"/>
            <a:ext cx="504568" cy="2956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68A870-EE83-8351-7F72-7078C29C0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6948724" y="3428999"/>
            <a:ext cx="504568" cy="2956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795936-8FC2-A95E-21DC-F7166B202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7615704" y="3428999"/>
            <a:ext cx="504568" cy="2956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C0B0FB-6AB9-3AB7-F440-A96D67FF9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290104" y="3428999"/>
            <a:ext cx="504568" cy="2956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3AC60C-18AD-647A-F0BF-65C607987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941368" y="3428999"/>
            <a:ext cx="504568" cy="2956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9EF16B-0B3C-CA91-2B43-F803F159B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9637272" y="3428999"/>
            <a:ext cx="504568" cy="2956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9141B00-E14A-1F7F-E135-176A2B851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10283825" y="3428999"/>
            <a:ext cx="504568" cy="2956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5482E40-6D7B-8E8F-C001-A4BC506C9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10936458" y="3429000"/>
            <a:ext cx="504568" cy="29561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BBE9C15-50A9-C8FA-6F02-72DEC83EB31B}"/>
              </a:ext>
            </a:extLst>
          </p:cNvPr>
          <p:cNvSpPr/>
          <p:nvPr/>
        </p:nvSpPr>
        <p:spPr>
          <a:xfrm rot="5400000">
            <a:off x="6870599" y="4865040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8ECB6F-5B63-C608-07B5-4AC9BCBB2F4A}"/>
              </a:ext>
            </a:extLst>
          </p:cNvPr>
          <p:cNvSpPr/>
          <p:nvPr/>
        </p:nvSpPr>
        <p:spPr>
          <a:xfrm rot="5400000">
            <a:off x="7531601" y="4865040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826F3C-24DA-A8C1-125B-25BF0DD57674}"/>
              </a:ext>
            </a:extLst>
          </p:cNvPr>
          <p:cNvSpPr/>
          <p:nvPr/>
        </p:nvSpPr>
        <p:spPr>
          <a:xfrm rot="5400000">
            <a:off x="8192602" y="4865039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72188-EB21-1D5A-30F9-5336673BBBD8}"/>
              </a:ext>
            </a:extLst>
          </p:cNvPr>
          <p:cNvSpPr/>
          <p:nvPr/>
        </p:nvSpPr>
        <p:spPr>
          <a:xfrm rot="5400000">
            <a:off x="8850366" y="4865039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2B10B5-CD57-3F98-B18D-8FC68BE74CB7}"/>
              </a:ext>
            </a:extLst>
          </p:cNvPr>
          <p:cNvSpPr/>
          <p:nvPr/>
        </p:nvSpPr>
        <p:spPr>
          <a:xfrm rot="5400000">
            <a:off x="9495202" y="4865041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5FFF7F-38C1-05D1-25FC-1B200BAE9C11}"/>
              </a:ext>
            </a:extLst>
          </p:cNvPr>
          <p:cNvSpPr/>
          <p:nvPr/>
        </p:nvSpPr>
        <p:spPr>
          <a:xfrm rot="5400000">
            <a:off x="10156199" y="4865038"/>
            <a:ext cx="1565102" cy="166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34DD8F3-E252-32D4-0706-DF4ABCFD5699}"/>
              </a:ext>
            </a:extLst>
          </p:cNvPr>
          <p:cNvSpPr txBox="1"/>
          <p:nvPr/>
        </p:nvSpPr>
        <p:spPr>
          <a:xfrm>
            <a:off x="5724058" y="5841538"/>
            <a:ext cx="443840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45083C-B162-DC8E-5A69-64A52B7F1ABC}"/>
              </a:ext>
            </a:extLst>
          </p:cNvPr>
          <p:cNvCxnSpPr>
            <a:cxnSpLocks/>
          </p:cNvCxnSpPr>
          <p:nvPr/>
        </p:nvCxnSpPr>
        <p:spPr>
          <a:xfrm flipV="1">
            <a:off x="1144647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AADB3FA-CEE8-AAF5-A8C3-496068513107}"/>
              </a:ext>
            </a:extLst>
          </p:cNvPr>
          <p:cNvCxnSpPr>
            <a:cxnSpLocks/>
          </p:cNvCxnSpPr>
          <p:nvPr/>
        </p:nvCxnSpPr>
        <p:spPr>
          <a:xfrm flipV="1">
            <a:off x="1773369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9C0E9CD-0E2F-B0EE-57AF-49BA86E5B21C}"/>
              </a:ext>
            </a:extLst>
          </p:cNvPr>
          <p:cNvCxnSpPr>
            <a:cxnSpLocks/>
          </p:cNvCxnSpPr>
          <p:nvPr/>
        </p:nvCxnSpPr>
        <p:spPr>
          <a:xfrm flipV="1">
            <a:off x="2457194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89C54B-0DB9-749F-5174-753305B2CC44}"/>
              </a:ext>
            </a:extLst>
          </p:cNvPr>
          <p:cNvCxnSpPr>
            <a:cxnSpLocks/>
          </p:cNvCxnSpPr>
          <p:nvPr/>
        </p:nvCxnSpPr>
        <p:spPr>
          <a:xfrm flipV="1">
            <a:off x="3021380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E9721A-4CF2-20C2-FF5A-40DB26647DE7}"/>
              </a:ext>
            </a:extLst>
          </p:cNvPr>
          <p:cNvCxnSpPr>
            <a:cxnSpLocks/>
          </p:cNvCxnSpPr>
          <p:nvPr/>
        </p:nvCxnSpPr>
        <p:spPr>
          <a:xfrm flipV="1">
            <a:off x="3655952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A26CFA6-C41C-FBBC-3606-C442897A835C}"/>
              </a:ext>
            </a:extLst>
          </p:cNvPr>
          <p:cNvCxnSpPr>
            <a:cxnSpLocks/>
          </p:cNvCxnSpPr>
          <p:nvPr/>
        </p:nvCxnSpPr>
        <p:spPr>
          <a:xfrm flipV="1">
            <a:off x="4376388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609C883-F67B-E7D6-084F-4F6A0EE4CA3B}"/>
              </a:ext>
            </a:extLst>
          </p:cNvPr>
          <p:cNvCxnSpPr>
            <a:cxnSpLocks/>
          </p:cNvCxnSpPr>
          <p:nvPr/>
        </p:nvCxnSpPr>
        <p:spPr>
          <a:xfrm flipV="1">
            <a:off x="4981736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BB112F-10EC-C9EB-17BF-EEC1515CAF18}"/>
              </a:ext>
            </a:extLst>
          </p:cNvPr>
          <p:cNvCxnSpPr>
            <a:cxnSpLocks/>
          </p:cNvCxnSpPr>
          <p:nvPr/>
        </p:nvCxnSpPr>
        <p:spPr>
          <a:xfrm flipV="1">
            <a:off x="5708921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519254-8779-AD22-0345-28F691E18182}"/>
              </a:ext>
            </a:extLst>
          </p:cNvPr>
          <p:cNvCxnSpPr>
            <a:cxnSpLocks/>
          </p:cNvCxnSpPr>
          <p:nvPr/>
        </p:nvCxnSpPr>
        <p:spPr>
          <a:xfrm flipV="1">
            <a:off x="6373822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D1D39DC-E6A4-959F-06BD-7F4085E3A09A}"/>
              </a:ext>
            </a:extLst>
          </p:cNvPr>
          <p:cNvCxnSpPr>
            <a:cxnSpLocks/>
          </p:cNvCxnSpPr>
          <p:nvPr/>
        </p:nvCxnSpPr>
        <p:spPr>
          <a:xfrm flipV="1">
            <a:off x="6948724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E2E2F2-1334-43CF-B6D8-65D9BBC03520}"/>
              </a:ext>
            </a:extLst>
          </p:cNvPr>
          <p:cNvCxnSpPr>
            <a:cxnSpLocks/>
          </p:cNvCxnSpPr>
          <p:nvPr/>
        </p:nvCxnSpPr>
        <p:spPr>
          <a:xfrm flipV="1">
            <a:off x="7637155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A1CCC62-15D6-FC7C-E9BD-586B2FC5796D}"/>
              </a:ext>
            </a:extLst>
          </p:cNvPr>
          <p:cNvCxnSpPr>
            <a:cxnSpLocks/>
          </p:cNvCxnSpPr>
          <p:nvPr/>
        </p:nvCxnSpPr>
        <p:spPr>
          <a:xfrm flipV="1">
            <a:off x="8368238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1819D7-8CD9-7EC9-F0A4-3CA94131E81D}"/>
              </a:ext>
            </a:extLst>
          </p:cNvPr>
          <p:cNvCxnSpPr>
            <a:cxnSpLocks/>
          </p:cNvCxnSpPr>
          <p:nvPr/>
        </p:nvCxnSpPr>
        <p:spPr>
          <a:xfrm flipV="1">
            <a:off x="8941461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12CC92A-7802-7F3B-900F-47FEF9B05E84}"/>
              </a:ext>
            </a:extLst>
          </p:cNvPr>
          <p:cNvCxnSpPr>
            <a:cxnSpLocks/>
          </p:cNvCxnSpPr>
          <p:nvPr/>
        </p:nvCxnSpPr>
        <p:spPr>
          <a:xfrm flipV="1">
            <a:off x="9647169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D9153A-B9B3-5391-695D-3CA52BEF4765}"/>
              </a:ext>
            </a:extLst>
          </p:cNvPr>
          <p:cNvCxnSpPr>
            <a:cxnSpLocks/>
          </p:cNvCxnSpPr>
          <p:nvPr/>
        </p:nvCxnSpPr>
        <p:spPr>
          <a:xfrm flipV="1">
            <a:off x="10356035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400303C-7A0D-728F-4A60-626F3968D3B6}"/>
              </a:ext>
            </a:extLst>
          </p:cNvPr>
          <p:cNvCxnSpPr>
            <a:cxnSpLocks/>
          </p:cNvCxnSpPr>
          <p:nvPr/>
        </p:nvCxnSpPr>
        <p:spPr>
          <a:xfrm flipV="1">
            <a:off x="10947766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20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8B4E35F1-D2BD-9B1A-A4A3-B2245491B57D}"/>
              </a:ext>
            </a:extLst>
          </p:cNvPr>
          <p:cNvSpPr txBox="1"/>
          <p:nvPr/>
        </p:nvSpPr>
        <p:spPr>
          <a:xfrm>
            <a:off x="484770" y="4718532"/>
            <a:ext cx="45162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CF47B-816C-1292-2B38-DB4470507E25}"/>
              </a:ext>
            </a:extLst>
          </p:cNvPr>
          <p:cNvSpPr/>
          <p:nvPr/>
        </p:nvSpPr>
        <p:spPr>
          <a:xfrm rot="5400000">
            <a:off x="307016" y="4865038"/>
            <a:ext cx="1565101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28CA5-BD9E-6E50-5BAA-7CA7DB3ABB9A}"/>
              </a:ext>
            </a:extLst>
          </p:cNvPr>
          <p:cNvSpPr/>
          <p:nvPr/>
        </p:nvSpPr>
        <p:spPr>
          <a:xfrm rot="5400000">
            <a:off x="963135" y="4865037"/>
            <a:ext cx="1565099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25D20A-9366-2C9E-1A70-C7C69FF5CB0D}"/>
              </a:ext>
            </a:extLst>
          </p:cNvPr>
          <p:cNvSpPr/>
          <p:nvPr/>
        </p:nvSpPr>
        <p:spPr>
          <a:xfrm rot="5400000">
            <a:off x="1619252" y="4865038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B3F03B-994C-E262-809C-B4E8DBB1FEFC}"/>
              </a:ext>
            </a:extLst>
          </p:cNvPr>
          <p:cNvSpPr/>
          <p:nvPr/>
        </p:nvSpPr>
        <p:spPr>
          <a:xfrm rot="5400000">
            <a:off x="2273827" y="4865037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BD52CF-6556-A2F3-7E18-185C2C533852}"/>
              </a:ext>
            </a:extLst>
          </p:cNvPr>
          <p:cNvSpPr/>
          <p:nvPr/>
        </p:nvSpPr>
        <p:spPr>
          <a:xfrm rot="5400000">
            <a:off x="2927688" y="4865037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3A5874-633D-600D-4F37-2D118F88141A}"/>
              </a:ext>
            </a:extLst>
          </p:cNvPr>
          <p:cNvSpPr/>
          <p:nvPr/>
        </p:nvSpPr>
        <p:spPr>
          <a:xfrm rot="5400000">
            <a:off x="3585134" y="4865037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854B8-E681-E3D0-DFF6-DB31D4667FE9}"/>
              </a:ext>
            </a:extLst>
          </p:cNvPr>
          <p:cNvSpPr/>
          <p:nvPr/>
        </p:nvSpPr>
        <p:spPr>
          <a:xfrm rot="5400000">
            <a:off x="4238842" y="4865040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BBAC98-C29A-AC31-61C1-6569E9BEDE17}"/>
              </a:ext>
            </a:extLst>
          </p:cNvPr>
          <p:cNvSpPr/>
          <p:nvPr/>
        </p:nvSpPr>
        <p:spPr>
          <a:xfrm rot="5400000">
            <a:off x="4896607" y="4865040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C2EB9F-796E-966A-C930-D543DD7B6E4E}"/>
              </a:ext>
            </a:extLst>
          </p:cNvPr>
          <p:cNvSpPr/>
          <p:nvPr/>
        </p:nvSpPr>
        <p:spPr>
          <a:xfrm rot="5400000">
            <a:off x="5544255" y="4865040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856933-ECBD-D3F8-5600-8FA071BBF87D}"/>
              </a:ext>
            </a:extLst>
          </p:cNvPr>
          <p:cNvSpPr/>
          <p:nvPr/>
        </p:nvSpPr>
        <p:spPr>
          <a:xfrm rot="5400000">
            <a:off x="6207139" y="4865040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BE9C15-50A9-C8FA-6F02-72DEC83EB31B}"/>
              </a:ext>
            </a:extLst>
          </p:cNvPr>
          <p:cNvSpPr/>
          <p:nvPr/>
        </p:nvSpPr>
        <p:spPr>
          <a:xfrm rot="5400000">
            <a:off x="6870599" y="4865040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8ECB6F-5B63-C608-07B5-4AC9BCBB2F4A}"/>
              </a:ext>
            </a:extLst>
          </p:cNvPr>
          <p:cNvSpPr/>
          <p:nvPr/>
        </p:nvSpPr>
        <p:spPr>
          <a:xfrm rot="5400000">
            <a:off x="7531601" y="4865040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826F3C-24DA-A8C1-125B-25BF0DD57674}"/>
              </a:ext>
            </a:extLst>
          </p:cNvPr>
          <p:cNvSpPr/>
          <p:nvPr/>
        </p:nvSpPr>
        <p:spPr>
          <a:xfrm rot="5400000">
            <a:off x="8192602" y="4865039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72188-EB21-1D5A-30F9-5336673BBBD8}"/>
              </a:ext>
            </a:extLst>
          </p:cNvPr>
          <p:cNvSpPr/>
          <p:nvPr/>
        </p:nvSpPr>
        <p:spPr>
          <a:xfrm rot="5400000">
            <a:off x="8850366" y="4865039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2B10B5-CD57-3F98-B18D-8FC68BE74CB7}"/>
              </a:ext>
            </a:extLst>
          </p:cNvPr>
          <p:cNvSpPr/>
          <p:nvPr/>
        </p:nvSpPr>
        <p:spPr>
          <a:xfrm rot="5400000">
            <a:off x="9495202" y="4865041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5FFF7F-38C1-05D1-25FC-1B200BAE9C11}"/>
              </a:ext>
            </a:extLst>
          </p:cNvPr>
          <p:cNvSpPr/>
          <p:nvPr/>
        </p:nvSpPr>
        <p:spPr>
          <a:xfrm rot="5400000">
            <a:off x="10156199" y="4865038"/>
            <a:ext cx="1565102" cy="166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34DD8F3-E252-32D4-0706-DF4ABCFD5699}"/>
              </a:ext>
            </a:extLst>
          </p:cNvPr>
          <p:cNvSpPr txBox="1"/>
          <p:nvPr/>
        </p:nvSpPr>
        <p:spPr>
          <a:xfrm>
            <a:off x="5724058" y="5841538"/>
            <a:ext cx="443840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74AE3A-88A0-6A64-7CBF-55F55E3D0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1089565" y="3426972"/>
            <a:ext cx="508030" cy="297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ACD32F-9729-85F9-33E8-C07E6C5EC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1746107" y="3432009"/>
            <a:ext cx="508030" cy="297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6FF58D-0C6D-AF09-C6F5-78B2E2F38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2365144" y="3426972"/>
            <a:ext cx="508030" cy="297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A69A84-765E-F3AD-6C8E-AFDA274A4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3026640" y="3424854"/>
            <a:ext cx="508030" cy="2976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F0AC3D-C102-5DB8-1CA0-BAEC45F29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3655951" y="3419396"/>
            <a:ext cx="508030" cy="2976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55A714-4E28-C15B-D9E1-F259EED33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4307620" y="3426973"/>
            <a:ext cx="508029" cy="2976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CDD98E-2039-A290-962A-0C143685D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4981735" y="3419396"/>
            <a:ext cx="508029" cy="2976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66F089-AC35-E214-654B-F6E79BF47F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5633403" y="3426972"/>
            <a:ext cx="508028" cy="2976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4DDEEF-172E-F294-BBAE-E8BED6FCA9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6297704" y="3433024"/>
            <a:ext cx="504568" cy="2956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68A870-EE83-8351-7F72-7078C29C0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6960343" y="3429000"/>
            <a:ext cx="504568" cy="2956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795936-8FC2-A95E-21DC-F7166B202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7619165" y="3429000"/>
            <a:ext cx="504568" cy="2956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C0B0FB-6AB9-3AB7-F440-A96D67FF9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277987" y="3429000"/>
            <a:ext cx="504568" cy="2956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3AC60C-18AD-647A-F0BF-65C607987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938064" y="3428999"/>
            <a:ext cx="504568" cy="2956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9EF16B-0B3C-CA91-2B43-F803F159B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9633968" y="3428999"/>
            <a:ext cx="504568" cy="2956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9141B00-E14A-1F7F-E135-176A2B851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10280521" y="3428999"/>
            <a:ext cx="504568" cy="2956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5482E40-6D7B-8E8F-C001-A4BC506C9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10935955" y="2938088"/>
            <a:ext cx="466735" cy="295617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45083C-B162-DC8E-5A69-64A52B7F1ABC}"/>
              </a:ext>
            </a:extLst>
          </p:cNvPr>
          <p:cNvCxnSpPr>
            <a:cxnSpLocks/>
          </p:cNvCxnSpPr>
          <p:nvPr/>
        </p:nvCxnSpPr>
        <p:spPr>
          <a:xfrm flipV="1">
            <a:off x="1144647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AADB3FA-CEE8-AAF5-A8C3-496068513107}"/>
              </a:ext>
            </a:extLst>
          </p:cNvPr>
          <p:cNvCxnSpPr>
            <a:cxnSpLocks/>
          </p:cNvCxnSpPr>
          <p:nvPr/>
        </p:nvCxnSpPr>
        <p:spPr>
          <a:xfrm flipV="1">
            <a:off x="1773369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9C0E9CD-0E2F-B0EE-57AF-49BA86E5B21C}"/>
              </a:ext>
            </a:extLst>
          </p:cNvPr>
          <p:cNvCxnSpPr>
            <a:cxnSpLocks/>
          </p:cNvCxnSpPr>
          <p:nvPr/>
        </p:nvCxnSpPr>
        <p:spPr>
          <a:xfrm flipV="1">
            <a:off x="2457194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89C54B-0DB9-749F-5174-753305B2CC44}"/>
              </a:ext>
            </a:extLst>
          </p:cNvPr>
          <p:cNvCxnSpPr>
            <a:cxnSpLocks/>
          </p:cNvCxnSpPr>
          <p:nvPr/>
        </p:nvCxnSpPr>
        <p:spPr>
          <a:xfrm flipV="1">
            <a:off x="3021380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E9721A-4CF2-20C2-FF5A-40DB26647DE7}"/>
              </a:ext>
            </a:extLst>
          </p:cNvPr>
          <p:cNvCxnSpPr>
            <a:cxnSpLocks/>
          </p:cNvCxnSpPr>
          <p:nvPr/>
        </p:nvCxnSpPr>
        <p:spPr>
          <a:xfrm flipV="1">
            <a:off x="3655952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A26CFA6-C41C-FBBC-3606-C442897A835C}"/>
              </a:ext>
            </a:extLst>
          </p:cNvPr>
          <p:cNvCxnSpPr>
            <a:cxnSpLocks/>
          </p:cNvCxnSpPr>
          <p:nvPr/>
        </p:nvCxnSpPr>
        <p:spPr>
          <a:xfrm flipV="1">
            <a:off x="4376388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609C883-F67B-E7D6-084F-4F6A0EE4CA3B}"/>
              </a:ext>
            </a:extLst>
          </p:cNvPr>
          <p:cNvCxnSpPr>
            <a:cxnSpLocks/>
          </p:cNvCxnSpPr>
          <p:nvPr/>
        </p:nvCxnSpPr>
        <p:spPr>
          <a:xfrm flipV="1">
            <a:off x="4981736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BB112F-10EC-C9EB-17BF-EEC1515CAF18}"/>
              </a:ext>
            </a:extLst>
          </p:cNvPr>
          <p:cNvCxnSpPr>
            <a:cxnSpLocks/>
          </p:cNvCxnSpPr>
          <p:nvPr/>
        </p:nvCxnSpPr>
        <p:spPr>
          <a:xfrm flipV="1">
            <a:off x="5708921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519254-8779-AD22-0345-28F691E18182}"/>
              </a:ext>
            </a:extLst>
          </p:cNvPr>
          <p:cNvCxnSpPr>
            <a:cxnSpLocks/>
          </p:cNvCxnSpPr>
          <p:nvPr/>
        </p:nvCxnSpPr>
        <p:spPr>
          <a:xfrm flipV="1">
            <a:off x="6373822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D1D39DC-E6A4-959F-06BD-7F4085E3A09A}"/>
              </a:ext>
            </a:extLst>
          </p:cNvPr>
          <p:cNvCxnSpPr>
            <a:cxnSpLocks/>
          </p:cNvCxnSpPr>
          <p:nvPr/>
        </p:nvCxnSpPr>
        <p:spPr>
          <a:xfrm flipV="1">
            <a:off x="6948724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E2E2F2-1334-43CF-B6D8-65D9BBC03520}"/>
              </a:ext>
            </a:extLst>
          </p:cNvPr>
          <p:cNvCxnSpPr>
            <a:cxnSpLocks/>
          </p:cNvCxnSpPr>
          <p:nvPr/>
        </p:nvCxnSpPr>
        <p:spPr>
          <a:xfrm flipV="1">
            <a:off x="7637155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A1CCC62-15D6-FC7C-E9BD-586B2FC5796D}"/>
              </a:ext>
            </a:extLst>
          </p:cNvPr>
          <p:cNvCxnSpPr>
            <a:cxnSpLocks/>
          </p:cNvCxnSpPr>
          <p:nvPr/>
        </p:nvCxnSpPr>
        <p:spPr>
          <a:xfrm flipV="1">
            <a:off x="8368238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1819D7-8CD9-7EC9-F0A4-3CA94131E81D}"/>
              </a:ext>
            </a:extLst>
          </p:cNvPr>
          <p:cNvCxnSpPr>
            <a:cxnSpLocks/>
          </p:cNvCxnSpPr>
          <p:nvPr/>
        </p:nvCxnSpPr>
        <p:spPr>
          <a:xfrm flipV="1">
            <a:off x="8941461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12CC92A-7802-7F3B-900F-47FEF9B05E84}"/>
              </a:ext>
            </a:extLst>
          </p:cNvPr>
          <p:cNvCxnSpPr>
            <a:cxnSpLocks/>
          </p:cNvCxnSpPr>
          <p:nvPr/>
        </p:nvCxnSpPr>
        <p:spPr>
          <a:xfrm flipV="1">
            <a:off x="9647169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D9153A-B9B3-5391-695D-3CA52BEF4765}"/>
              </a:ext>
            </a:extLst>
          </p:cNvPr>
          <p:cNvCxnSpPr>
            <a:cxnSpLocks/>
          </p:cNvCxnSpPr>
          <p:nvPr/>
        </p:nvCxnSpPr>
        <p:spPr>
          <a:xfrm flipV="1">
            <a:off x="10356035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400303C-7A0D-728F-4A60-626F3968D3B6}"/>
              </a:ext>
            </a:extLst>
          </p:cNvPr>
          <p:cNvCxnSpPr>
            <a:cxnSpLocks/>
          </p:cNvCxnSpPr>
          <p:nvPr/>
        </p:nvCxnSpPr>
        <p:spPr>
          <a:xfrm flipV="1">
            <a:off x="10947766" y="372461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Arc 89">
            <a:extLst>
              <a:ext uri="{FF2B5EF4-FFF2-40B4-BE49-F238E27FC236}">
                <a16:creationId xmlns:a16="http://schemas.microsoft.com/office/drawing/2014/main" id="{8E91A3F2-D6F2-8E61-F227-2AB9CC0BD75F}"/>
              </a:ext>
            </a:extLst>
          </p:cNvPr>
          <p:cNvSpPr/>
          <p:nvPr/>
        </p:nvSpPr>
        <p:spPr>
          <a:xfrm rot="20851203" flipV="1">
            <a:off x="484279" y="2337504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5C92C95B-4282-27B5-BAA9-9CF03189CB10}"/>
              </a:ext>
            </a:extLst>
          </p:cNvPr>
          <p:cNvSpPr/>
          <p:nvPr/>
        </p:nvSpPr>
        <p:spPr>
          <a:xfrm rot="20851203" flipV="1">
            <a:off x="1136894" y="2337503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c 91">
            <a:extLst>
              <a:ext uri="{FF2B5EF4-FFF2-40B4-BE49-F238E27FC236}">
                <a16:creationId xmlns:a16="http://schemas.microsoft.com/office/drawing/2014/main" id="{8A302F2C-C34A-1FB5-BE8E-E0952599C5EB}"/>
              </a:ext>
            </a:extLst>
          </p:cNvPr>
          <p:cNvSpPr/>
          <p:nvPr/>
        </p:nvSpPr>
        <p:spPr>
          <a:xfrm rot="20851203" flipV="1">
            <a:off x="7028233" y="2321573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DA09B87E-6E50-D332-6566-BB3C8841732F}"/>
              </a:ext>
            </a:extLst>
          </p:cNvPr>
          <p:cNvSpPr/>
          <p:nvPr/>
        </p:nvSpPr>
        <p:spPr>
          <a:xfrm rot="20851203" flipV="1">
            <a:off x="6365980" y="2340278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1D12D4DB-731F-23E9-AE61-C89C2E027714}"/>
              </a:ext>
            </a:extLst>
          </p:cNvPr>
          <p:cNvSpPr/>
          <p:nvPr/>
        </p:nvSpPr>
        <p:spPr>
          <a:xfrm rot="20851203" flipV="1">
            <a:off x="5697444" y="2345076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54082B72-0971-E8AF-DE71-0A5BE385938F}"/>
              </a:ext>
            </a:extLst>
          </p:cNvPr>
          <p:cNvSpPr/>
          <p:nvPr/>
        </p:nvSpPr>
        <p:spPr>
          <a:xfrm rot="20851203" flipV="1">
            <a:off x="5056789" y="2345075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F2FDBF6A-611C-8BE5-9AB5-692A43A76329}"/>
              </a:ext>
            </a:extLst>
          </p:cNvPr>
          <p:cNvSpPr/>
          <p:nvPr/>
        </p:nvSpPr>
        <p:spPr>
          <a:xfrm rot="20851203" flipV="1">
            <a:off x="4377949" y="2333769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EBF09EFF-6AF5-8F7F-9290-72CCDB7EAA8B}"/>
              </a:ext>
            </a:extLst>
          </p:cNvPr>
          <p:cNvSpPr/>
          <p:nvPr/>
        </p:nvSpPr>
        <p:spPr>
          <a:xfrm rot="20851203" flipV="1">
            <a:off x="3715985" y="2356381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c 97">
            <a:extLst>
              <a:ext uri="{FF2B5EF4-FFF2-40B4-BE49-F238E27FC236}">
                <a16:creationId xmlns:a16="http://schemas.microsoft.com/office/drawing/2014/main" id="{0370F33C-460E-0A5C-D6C3-0256F928A4FD}"/>
              </a:ext>
            </a:extLst>
          </p:cNvPr>
          <p:cNvSpPr/>
          <p:nvPr/>
        </p:nvSpPr>
        <p:spPr>
          <a:xfrm rot="20851203" flipV="1">
            <a:off x="3065752" y="2345077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D0512111-DFAA-FFB0-FE1E-CA1E6656F538}"/>
              </a:ext>
            </a:extLst>
          </p:cNvPr>
          <p:cNvSpPr/>
          <p:nvPr/>
        </p:nvSpPr>
        <p:spPr>
          <a:xfrm rot="20851203" flipV="1">
            <a:off x="1778162" y="2356383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0CC0F6C3-267F-4476-988D-78B3D086064E}"/>
              </a:ext>
            </a:extLst>
          </p:cNvPr>
          <p:cNvSpPr/>
          <p:nvPr/>
        </p:nvSpPr>
        <p:spPr>
          <a:xfrm rot="20851203" flipV="1">
            <a:off x="2427987" y="2337501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BCF58158-752C-4141-B28D-20282580CD8C}"/>
              </a:ext>
            </a:extLst>
          </p:cNvPr>
          <p:cNvSpPr/>
          <p:nvPr/>
        </p:nvSpPr>
        <p:spPr>
          <a:xfrm rot="20851203" flipV="1">
            <a:off x="7702301" y="2330925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39A7BBD6-C184-7195-CD0F-AF821C759E1F}"/>
              </a:ext>
            </a:extLst>
          </p:cNvPr>
          <p:cNvSpPr/>
          <p:nvPr/>
        </p:nvSpPr>
        <p:spPr>
          <a:xfrm rot="20851203" flipV="1">
            <a:off x="8340368" y="2347018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6BEFB1D3-64C8-DF80-FB1B-0D1765644D83}"/>
              </a:ext>
            </a:extLst>
          </p:cNvPr>
          <p:cNvSpPr/>
          <p:nvPr/>
        </p:nvSpPr>
        <p:spPr>
          <a:xfrm rot="20851203" flipV="1">
            <a:off x="9014642" y="2321571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c 103">
            <a:extLst>
              <a:ext uri="{FF2B5EF4-FFF2-40B4-BE49-F238E27FC236}">
                <a16:creationId xmlns:a16="http://schemas.microsoft.com/office/drawing/2014/main" id="{79B68B01-69F8-91DB-745A-F74CBF9A140B}"/>
              </a:ext>
            </a:extLst>
          </p:cNvPr>
          <p:cNvSpPr/>
          <p:nvPr/>
        </p:nvSpPr>
        <p:spPr>
          <a:xfrm rot="20851203" flipV="1">
            <a:off x="9671156" y="2302866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7" name="Picture 236">
            <a:extLst>
              <a:ext uri="{FF2B5EF4-FFF2-40B4-BE49-F238E27FC236}">
                <a16:creationId xmlns:a16="http://schemas.microsoft.com/office/drawing/2014/main" id="{1B897950-037F-3CE0-FD09-3A02C7533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1041666" y="2937074"/>
            <a:ext cx="508030" cy="297646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AC563B12-1CC8-435F-1765-D15820A1C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1697761" y="2937074"/>
            <a:ext cx="508030" cy="297646"/>
          </a:xfrm>
          <a:prstGeom prst="rect">
            <a:avLst/>
          </a:prstGeom>
        </p:spPr>
      </p:pic>
      <p:sp>
        <p:nvSpPr>
          <p:cNvPr id="105" name="Arc 104">
            <a:extLst>
              <a:ext uri="{FF2B5EF4-FFF2-40B4-BE49-F238E27FC236}">
                <a16:creationId xmlns:a16="http://schemas.microsoft.com/office/drawing/2014/main" id="{EE350253-4B76-8B95-6AD7-75576A904CE9}"/>
              </a:ext>
            </a:extLst>
          </p:cNvPr>
          <p:cNvSpPr/>
          <p:nvPr/>
        </p:nvSpPr>
        <p:spPr>
          <a:xfrm rot="20851203" flipV="1">
            <a:off x="10370835" y="2297260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B8F76BAE-75D3-C722-F6DF-2B4B7A9019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2325814" y="2937074"/>
            <a:ext cx="508030" cy="297646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8381D3E4-6759-23B9-D9D1-9BA845563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2963922" y="2937074"/>
            <a:ext cx="508030" cy="297646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B6A1ADD3-ABE5-F28B-1DD6-3D8AE2816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3608052" y="2939103"/>
            <a:ext cx="508030" cy="297646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AB3185E0-BC4A-4848-2006-F8E0DEAD1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4263396" y="2939103"/>
            <a:ext cx="508029" cy="297645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EF98514B-A923-9489-AE98-C9933B9D6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4933837" y="2939103"/>
            <a:ext cx="508029" cy="297645"/>
          </a:xfrm>
          <a:prstGeom prst="rect">
            <a:avLst/>
          </a:prstGeom>
        </p:spPr>
      </p:pic>
      <p:pic>
        <p:nvPicPr>
          <p:cNvPr id="244" name="Picture 243">
            <a:extLst>
              <a:ext uri="{FF2B5EF4-FFF2-40B4-BE49-F238E27FC236}">
                <a16:creationId xmlns:a16="http://schemas.microsoft.com/office/drawing/2014/main" id="{8D73EF9A-54D2-4F3C-83C9-4212CC8B51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5596332" y="2939103"/>
            <a:ext cx="508028" cy="297645"/>
          </a:xfrm>
          <a:prstGeom prst="rect">
            <a:avLst/>
          </a:prstGeom>
        </p:spPr>
      </p:pic>
      <p:pic>
        <p:nvPicPr>
          <p:cNvPr id="245" name="Picture 244">
            <a:extLst>
              <a:ext uri="{FF2B5EF4-FFF2-40B4-BE49-F238E27FC236}">
                <a16:creationId xmlns:a16="http://schemas.microsoft.com/office/drawing/2014/main" id="{CE36B8DA-EBEE-ED20-6002-A423A40A2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6249805" y="2939103"/>
            <a:ext cx="504568" cy="295617"/>
          </a:xfrm>
          <a:prstGeom prst="rect">
            <a:avLst/>
          </a:prstGeom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6E512C6E-72C8-4BBE-B600-F8A3058D7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6904286" y="2939103"/>
            <a:ext cx="504568" cy="295617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1956911B-F19F-19D5-5DFB-537A19D26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10929181" y="3425868"/>
            <a:ext cx="466736" cy="295617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0BE068E9-4698-6EE1-F467-6AB09A436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7571266" y="2939103"/>
            <a:ext cx="504568" cy="295617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07C0B7D2-817D-2F14-18B4-775B33F18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8245666" y="2939103"/>
            <a:ext cx="504568" cy="295617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6D58F93D-503B-F676-FBD4-261E6A529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8896930" y="2939103"/>
            <a:ext cx="504568" cy="295617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74E36A92-3019-EA5B-23D6-7164CF51A8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9592834" y="2939103"/>
            <a:ext cx="504568" cy="295617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AFB72534-DC83-A918-9884-7E82DA270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10239387" y="2939103"/>
            <a:ext cx="504568" cy="295617"/>
          </a:xfrm>
          <a:prstGeom prst="rect">
            <a:avLst/>
          </a:prstGeom>
        </p:spPr>
      </p:pic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BF0F155-1A01-194E-258F-DE7260FBCA02}"/>
              </a:ext>
            </a:extLst>
          </p:cNvPr>
          <p:cNvCxnSpPr>
            <a:cxnSpLocks/>
          </p:cNvCxnSpPr>
          <p:nvPr/>
        </p:nvCxnSpPr>
        <p:spPr>
          <a:xfrm flipH="1">
            <a:off x="1549696" y="3067749"/>
            <a:ext cx="14806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83BA71E-0ED0-17FC-49A5-270A4265575A}"/>
              </a:ext>
            </a:extLst>
          </p:cNvPr>
          <p:cNvCxnSpPr>
            <a:cxnSpLocks/>
            <a:stCxn id="241" idx="3"/>
            <a:endCxn id="240" idx="1"/>
          </p:cNvCxnSpPr>
          <p:nvPr/>
        </p:nvCxnSpPr>
        <p:spPr>
          <a:xfrm flipH="1" flipV="1">
            <a:off x="3471952" y="3085897"/>
            <a:ext cx="136100" cy="202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35CFC5E-B30D-53FE-A3E7-2336D4A0F249}"/>
              </a:ext>
            </a:extLst>
          </p:cNvPr>
          <p:cNvCxnSpPr>
            <a:cxnSpLocks/>
          </p:cNvCxnSpPr>
          <p:nvPr/>
        </p:nvCxnSpPr>
        <p:spPr>
          <a:xfrm flipH="1">
            <a:off x="2833844" y="3053304"/>
            <a:ext cx="13007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A3582542-737A-CBE9-C261-DC5536E775F2}"/>
              </a:ext>
            </a:extLst>
          </p:cNvPr>
          <p:cNvCxnSpPr>
            <a:cxnSpLocks/>
          </p:cNvCxnSpPr>
          <p:nvPr/>
        </p:nvCxnSpPr>
        <p:spPr>
          <a:xfrm flipH="1">
            <a:off x="2205791" y="3053304"/>
            <a:ext cx="12002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6C36582-34FB-942E-FB50-D0A7CC2B12B9}"/>
              </a:ext>
            </a:extLst>
          </p:cNvPr>
          <p:cNvCxnSpPr>
            <a:cxnSpLocks/>
            <a:stCxn id="243" idx="3"/>
          </p:cNvCxnSpPr>
          <p:nvPr/>
        </p:nvCxnSpPr>
        <p:spPr>
          <a:xfrm flipH="1" flipV="1">
            <a:off x="4771425" y="3071181"/>
            <a:ext cx="162412" cy="1674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AAB0D045-8106-58A9-2CD3-6B6DE96825EF}"/>
              </a:ext>
            </a:extLst>
          </p:cNvPr>
          <p:cNvCxnSpPr>
            <a:cxnSpLocks/>
          </p:cNvCxnSpPr>
          <p:nvPr/>
        </p:nvCxnSpPr>
        <p:spPr>
          <a:xfrm flipH="1">
            <a:off x="4116082" y="3063561"/>
            <a:ext cx="14731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968C570E-0856-8851-C7F1-B8A6CA2D2AFB}"/>
              </a:ext>
            </a:extLst>
          </p:cNvPr>
          <p:cNvCxnSpPr>
            <a:cxnSpLocks/>
          </p:cNvCxnSpPr>
          <p:nvPr/>
        </p:nvCxnSpPr>
        <p:spPr>
          <a:xfrm flipH="1">
            <a:off x="5441866" y="3067749"/>
            <a:ext cx="15446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E9CAC0E-54B7-F823-5B99-CA50062F0E77}"/>
              </a:ext>
            </a:extLst>
          </p:cNvPr>
          <p:cNvCxnSpPr>
            <a:cxnSpLocks/>
          </p:cNvCxnSpPr>
          <p:nvPr/>
        </p:nvCxnSpPr>
        <p:spPr>
          <a:xfrm flipH="1">
            <a:off x="6096427" y="3046495"/>
            <a:ext cx="142785" cy="85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722BE307-B184-FF38-1FC8-7B09596328B5}"/>
              </a:ext>
            </a:extLst>
          </p:cNvPr>
          <p:cNvCxnSpPr>
            <a:cxnSpLocks/>
            <a:stCxn id="246" idx="3"/>
          </p:cNvCxnSpPr>
          <p:nvPr/>
        </p:nvCxnSpPr>
        <p:spPr>
          <a:xfrm flipH="1" flipV="1">
            <a:off x="6754373" y="3070942"/>
            <a:ext cx="149913" cy="1597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3B38BDD4-63AF-240A-2406-C8888875FC9D}"/>
              </a:ext>
            </a:extLst>
          </p:cNvPr>
          <p:cNvCxnSpPr>
            <a:cxnSpLocks/>
            <a:stCxn id="247" idx="3"/>
          </p:cNvCxnSpPr>
          <p:nvPr/>
        </p:nvCxnSpPr>
        <p:spPr>
          <a:xfrm flipH="1" flipV="1">
            <a:off x="7408854" y="3073323"/>
            <a:ext cx="162412" cy="135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8432CB3-9C6E-D640-9A5E-E924505D68D1}"/>
              </a:ext>
            </a:extLst>
          </p:cNvPr>
          <p:cNvCxnSpPr>
            <a:cxnSpLocks/>
          </p:cNvCxnSpPr>
          <p:nvPr/>
        </p:nvCxnSpPr>
        <p:spPr>
          <a:xfrm flipH="1">
            <a:off x="8075834" y="3079565"/>
            <a:ext cx="16983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50C2D595-4E25-412C-31AA-6FCA841A9DF3}"/>
              </a:ext>
            </a:extLst>
          </p:cNvPr>
          <p:cNvCxnSpPr>
            <a:cxnSpLocks/>
          </p:cNvCxnSpPr>
          <p:nvPr/>
        </p:nvCxnSpPr>
        <p:spPr>
          <a:xfrm flipH="1">
            <a:off x="8732044" y="3067749"/>
            <a:ext cx="191581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A96A9BE-95B9-D5D5-8901-6E2A53E1E810}"/>
              </a:ext>
            </a:extLst>
          </p:cNvPr>
          <p:cNvCxnSpPr>
            <a:cxnSpLocks/>
          </p:cNvCxnSpPr>
          <p:nvPr/>
        </p:nvCxnSpPr>
        <p:spPr>
          <a:xfrm flipH="1" flipV="1">
            <a:off x="9378746" y="3067749"/>
            <a:ext cx="195976" cy="206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4442AF0-CB83-D5A7-4001-ACE9868A4C99}"/>
              </a:ext>
            </a:extLst>
          </p:cNvPr>
          <p:cNvCxnSpPr>
            <a:cxnSpLocks/>
          </p:cNvCxnSpPr>
          <p:nvPr/>
        </p:nvCxnSpPr>
        <p:spPr>
          <a:xfrm flipH="1">
            <a:off x="10070382" y="3056144"/>
            <a:ext cx="178209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EE7AF36B-4A5F-42EA-B0B2-51A2AF7425A3}"/>
              </a:ext>
            </a:extLst>
          </p:cNvPr>
          <p:cNvCxnSpPr>
            <a:cxnSpLocks/>
          </p:cNvCxnSpPr>
          <p:nvPr/>
        </p:nvCxnSpPr>
        <p:spPr>
          <a:xfrm flipH="1">
            <a:off x="10743955" y="3039220"/>
            <a:ext cx="18668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55B740AB-5F6A-CBE8-2047-D5A2DFCA729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571882" y="3575104"/>
            <a:ext cx="174225" cy="572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2F404B92-06D9-D51C-F316-A9E759BA84E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534670" y="3568219"/>
            <a:ext cx="121281" cy="545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B476EFA6-CFAA-55DE-C83B-DC87662FABE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873174" y="3568290"/>
            <a:ext cx="175798" cy="75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186FB364-EBC9-042F-585C-51F37BA7D84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54137" y="3571997"/>
            <a:ext cx="123523" cy="883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EB42FE66-DC1E-F83D-BB56-968DD48A87B2}"/>
              </a:ext>
            </a:extLst>
          </p:cNvPr>
          <p:cNvCxnSpPr>
            <a:cxnSpLocks/>
          </p:cNvCxnSpPr>
          <p:nvPr/>
        </p:nvCxnSpPr>
        <p:spPr>
          <a:xfrm flipV="1">
            <a:off x="4808850" y="3561680"/>
            <a:ext cx="173777" cy="1031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AAF6E1C5-68ED-9F59-F1CB-5E477F8617E3}"/>
              </a:ext>
            </a:extLst>
          </p:cNvPr>
          <p:cNvCxnSpPr>
            <a:cxnSpLocks/>
          </p:cNvCxnSpPr>
          <p:nvPr/>
        </p:nvCxnSpPr>
        <p:spPr>
          <a:xfrm>
            <a:off x="4151103" y="3563499"/>
            <a:ext cx="170103" cy="488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3C525AE5-FD1A-2917-7554-918E4BB2D8F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470453" y="3575104"/>
            <a:ext cx="162950" cy="69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053239DE-5ED2-64A7-C4C2-285F0D0E696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141431" y="3575795"/>
            <a:ext cx="156273" cy="503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C83F0AF1-D8DB-A33C-11BE-3FAF75D2F75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778407" y="3576809"/>
            <a:ext cx="181936" cy="14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429D0724-DBF9-27AA-C23D-A995F9A6C22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464911" y="3576809"/>
            <a:ext cx="15425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6761FA31-6E24-681A-F739-CB8077AC0D0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8123733" y="3576809"/>
            <a:ext cx="15425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EC70604F-AB6F-D76B-44E4-45D06AB78A8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797746" y="3575104"/>
            <a:ext cx="140318" cy="17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7D596D12-60A4-A690-54B7-05DDEEDAD0E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9448843" y="3576808"/>
            <a:ext cx="185125" cy="35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9D66B2D2-1BBE-011A-4DDF-590574AB4F5A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138536" y="3576808"/>
            <a:ext cx="14198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8776F2DA-3192-C8F6-8023-3CAC438A8708}"/>
              </a:ext>
            </a:extLst>
          </p:cNvPr>
          <p:cNvCxnSpPr>
            <a:cxnSpLocks/>
            <a:stCxn id="23" idx="3"/>
            <a:endCxn id="252" idx="1"/>
          </p:cNvCxnSpPr>
          <p:nvPr/>
        </p:nvCxnSpPr>
        <p:spPr>
          <a:xfrm flipV="1">
            <a:off x="10785089" y="3573677"/>
            <a:ext cx="144092" cy="313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8" name="Rectangle 387">
            <a:extLst>
              <a:ext uri="{FF2B5EF4-FFF2-40B4-BE49-F238E27FC236}">
                <a16:creationId xmlns:a16="http://schemas.microsoft.com/office/drawing/2014/main" id="{6F2F73FF-CEC4-2BA8-6950-D689D66D50FB}"/>
              </a:ext>
            </a:extLst>
          </p:cNvPr>
          <p:cNvSpPr/>
          <p:nvPr/>
        </p:nvSpPr>
        <p:spPr>
          <a:xfrm rot="5400000">
            <a:off x="703868" y="1712361"/>
            <a:ext cx="1093644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92E825AA-37D6-8541-6B15-5A68BEEE1444}"/>
              </a:ext>
            </a:extLst>
          </p:cNvPr>
          <p:cNvSpPr/>
          <p:nvPr/>
        </p:nvSpPr>
        <p:spPr>
          <a:xfrm rot="5400000">
            <a:off x="1359987" y="1712362"/>
            <a:ext cx="1093641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C935BA6A-165C-4B5A-3434-1A5D966BF0D0}"/>
              </a:ext>
            </a:extLst>
          </p:cNvPr>
          <p:cNvSpPr/>
          <p:nvPr/>
        </p:nvSpPr>
        <p:spPr>
          <a:xfrm rot="5400000">
            <a:off x="2016105" y="171236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73F0CBC-F209-0FB6-BB1F-56E1F5BF987B}"/>
              </a:ext>
            </a:extLst>
          </p:cNvPr>
          <p:cNvSpPr/>
          <p:nvPr/>
        </p:nvSpPr>
        <p:spPr>
          <a:xfrm rot="5400000">
            <a:off x="2670680" y="1712361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2B5CCE9A-2E47-AC82-1848-2F398CD637AE}"/>
              </a:ext>
            </a:extLst>
          </p:cNvPr>
          <p:cNvSpPr/>
          <p:nvPr/>
        </p:nvSpPr>
        <p:spPr>
          <a:xfrm rot="5400000">
            <a:off x="3324541" y="1712361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D8B7EF17-BCB9-DB09-B833-6B4523494CD9}"/>
              </a:ext>
            </a:extLst>
          </p:cNvPr>
          <p:cNvSpPr/>
          <p:nvPr/>
        </p:nvSpPr>
        <p:spPr>
          <a:xfrm rot="5400000">
            <a:off x="3981987" y="1712361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4CD00323-7C0B-9F51-4EC1-AAD428043818}"/>
              </a:ext>
            </a:extLst>
          </p:cNvPr>
          <p:cNvSpPr/>
          <p:nvPr/>
        </p:nvSpPr>
        <p:spPr>
          <a:xfrm rot="5400000">
            <a:off x="4635695" y="171236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9E79A3D-EA9F-6F01-B8E4-AF011AC8E8A0}"/>
              </a:ext>
            </a:extLst>
          </p:cNvPr>
          <p:cNvSpPr/>
          <p:nvPr/>
        </p:nvSpPr>
        <p:spPr>
          <a:xfrm rot="5400000">
            <a:off x="5293460" y="171236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D7A1477-3AD9-57D3-4A56-96A9B932198C}"/>
              </a:ext>
            </a:extLst>
          </p:cNvPr>
          <p:cNvSpPr/>
          <p:nvPr/>
        </p:nvSpPr>
        <p:spPr>
          <a:xfrm rot="5400000">
            <a:off x="5941108" y="171236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C5CFF902-21DA-C8DA-C3F1-FBF103DC9A97}"/>
              </a:ext>
            </a:extLst>
          </p:cNvPr>
          <p:cNvSpPr/>
          <p:nvPr/>
        </p:nvSpPr>
        <p:spPr>
          <a:xfrm rot="5400000">
            <a:off x="6603992" y="171236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30FF3B5-BB4B-EC75-0781-CBCC5C5F4E8D}"/>
              </a:ext>
            </a:extLst>
          </p:cNvPr>
          <p:cNvSpPr/>
          <p:nvPr/>
        </p:nvSpPr>
        <p:spPr>
          <a:xfrm rot="5400000">
            <a:off x="7267452" y="171236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6C4B7594-4BA2-E0E0-1A61-1926333845CD}"/>
              </a:ext>
            </a:extLst>
          </p:cNvPr>
          <p:cNvSpPr/>
          <p:nvPr/>
        </p:nvSpPr>
        <p:spPr>
          <a:xfrm rot="5400000">
            <a:off x="7928454" y="171236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D94C108-0F9E-660A-AC52-A156350F5675}"/>
              </a:ext>
            </a:extLst>
          </p:cNvPr>
          <p:cNvSpPr/>
          <p:nvPr/>
        </p:nvSpPr>
        <p:spPr>
          <a:xfrm rot="5400000">
            <a:off x="8589455" y="171236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FCD7AE6A-1C9D-0513-5AB5-5AEB6FE7B580}"/>
              </a:ext>
            </a:extLst>
          </p:cNvPr>
          <p:cNvSpPr/>
          <p:nvPr/>
        </p:nvSpPr>
        <p:spPr>
          <a:xfrm rot="5400000">
            <a:off x="9247219" y="171236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3325763B-4C6E-4D6F-3D0C-3D4BC801E091}"/>
              </a:ext>
            </a:extLst>
          </p:cNvPr>
          <p:cNvSpPr/>
          <p:nvPr/>
        </p:nvSpPr>
        <p:spPr>
          <a:xfrm rot="5400000">
            <a:off x="9892055" y="171236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27266E95-4F62-0F1F-07BF-9D6CDA688401}"/>
              </a:ext>
            </a:extLst>
          </p:cNvPr>
          <p:cNvSpPr/>
          <p:nvPr/>
        </p:nvSpPr>
        <p:spPr>
          <a:xfrm rot="5400000">
            <a:off x="10553050" y="1712361"/>
            <a:ext cx="1093645" cy="23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12D0B82F-5818-6482-58CA-4EED33F179DB}"/>
              </a:ext>
            </a:extLst>
          </p:cNvPr>
          <p:cNvCxnSpPr>
            <a:cxnSpLocks/>
          </p:cNvCxnSpPr>
          <p:nvPr/>
        </p:nvCxnSpPr>
        <p:spPr>
          <a:xfrm flipV="1">
            <a:off x="1272775" y="246399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E52C4DF3-CE45-98B4-53D2-B18554690ACD}"/>
              </a:ext>
            </a:extLst>
          </p:cNvPr>
          <p:cNvCxnSpPr>
            <a:cxnSpLocks/>
          </p:cNvCxnSpPr>
          <p:nvPr/>
        </p:nvCxnSpPr>
        <p:spPr>
          <a:xfrm flipV="1">
            <a:off x="1901497" y="246399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FC262754-F2B8-3776-971C-74A57487C2A4}"/>
              </a:ext>
            </a:extLst>
          </p:cNvPr>
          <p:cNvCxnSpPr>
            <a:cxnSpLocks/>
          </p:cNvCxnSpPr>
          <p:nvPr/>
        </p:nvCxnSpPr>
        <p:spPr>
          <a:xfrm flipV="1">
            <a:off x="2585322" y="246399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62792556-E31F-7248-93F7-9B8367BBFF79}"/>
              </a:ext>
            </a:extLst>
          </p:cNvPr>
          <p:cNvCxnSpPr>
            <a:cxnSpLocks/>
          </p:cNvCxnSpPr>
          <p:nvPr/>
        </p:nvCxnSpPr>
        <p:spPr>
          <a:xfrm flipV="1">
            <a:off x="3149508" y="246399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DEDF7222-E256-7896-2190-1FF04A3A9E4D}"/>
              </a:ext>
            </a:extLst>
          </p:cNvPr>
          <p:cNvCxnSpPr>
            <a:cxnSpLocks/>
          </p:cNvCxnSpPr>
          <p:nvPr/>
        </p:nvCxnSpPr>
        <p:spPr>
          <a:xfrm flipV="1">
            <a:off x="3784080" y="246399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E1AFCF5E-5606-61AB-6831-C1855BAFFE8B}"/>
              </a:ext>
            </a:extLst>
          </p:cNvPr>
          <p:cNvCxnSpPr>
            <a:cxnSpLocks/>
          </p:cNvCxnSpPr>
          <p:nvPr/>
        </p:nvCxnSpPr>
        <p:spPr>
          <a:xfrm flipV="1">
            <a:off x="4504516" y="246399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8A551EC5-B6C0-8652-5BC5-6630BF50D5B5}"/>
              </a:ext>
            </a:extLst>
          </p:cNvPr>
          <p:cNvCxnSpPr>
            <a:cxnSpLocks/>
          </p:cNvCxnSpPr>
          <p:nvPr/>
        </p:nvCxnSpPr>
        <p:spPr>
          <a:xfrm flipV="1">
            <a:off x="5109864" y="246399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8D964295-99C1-A0F9-6981-23C64E90B80C}"/>
              </a:ext>
            </a:extLst>
          </p:cNvPr>
          <p:cNvCxnSpPr>
            <a:cxnSpLocks/>
          </p:cNvCxnSpPr>
          <p:nvPr/>
        </p:nvCxnSpPr>
        <p:spPr>
          <a:xfrm flipV="1">
            <a:off x="5837049" y="246399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C5A0C2D6-49DC-6258-3B71-5664C89F7C61}"/>
              </a:ext>
            </a:extLst>
          </p:cNvPr>
          <p:cNvCxnSpPr>
            <a:cxnSpLocks/>
          </p:cNvCxnSpPr>
          <p:nvPr/>
        </p:nvCxnSpPr>
        <p:spPr>
          <a:xfrm flipV="1">
            <a:off x="6501950" y="246399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9FAC55ED-EE81-D864-51FB-1DE28929000C}"/>
              </a:ext>
            </a:extLst>
          </p:cNvPr>
          <p:cNvCxnSpPr>
            <a:cxnSpLocks/>
          </p:cNvCxnSpPr>
          <p:nvPr/>
        </p:nvCxnSpPr>
        <p:spPr>
          <a:xfrm flipV="1">
            <a:off x="7076852" y="246399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B73EBCAB-752D-1CAC-4C70-4F8780073D6B}"/>
              </a:ext>
            </a:extLst>
          </p:cNvPr>
          <p:cNvCxnSpPr>
            <a:cxnSpLocks/>
          </p:cNvCxnSpPr>
          <p:nvPr/>
        </p:nvCxnSpPr>
        <p:spPr>
          <a:xfrm flipV="1">
            <a:off x="7765283" y="246399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A4084A66-273C-998D-ED6A-244283F805BC}"/>
              </a:ext>
            </a:extLst>
          </p:cNvPr>
          <p:cNvCxnSpPr>
            <a:cxnSpLocks/>
          </p:cNvCxnSpPr>
          <p:nvPr/>
        </p:nvCxnSpPr>
        <p:spPr>
          <a:xfrm flipV="1">
            <a:off x="8496366" y="246399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6B9D6B83-DE8D-5169-763A-BC3464D974DE}"/>
              </a:ext>
            </a:extLst>
          </p:cNvPr>
          <p:cNvCxnSpPr>
            <a:cxnSpLocks/>
          </p:cNvCxnSpPr>
          <p:nvPr/>
        </p:nvCxnSpPr>
        <p:spPr>
          <a:xfrm flipV="1">
            <a:off x="9069589" y="246399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EDA03442-97F0-65D9-DAEF-FA2176B2399D}"/>
              </a:ext>
            </a:extLst>
          </p:cNvPr>
          <p:cNvCxnSpPr>
            <a:cxnSpLocks/>
          </p:cNvCxnSpPr>
          <p:nvPr/>
        </p:nvCxnSpPr>
        <p:spPr>
          <a:xfrm flipV="1">
            <a:off x="9775297" y="246399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8A5D61C7-A895-DDA1-0D60-B8FE4F3168D6}"/>
              </a:ext>
            </a:extLst>
          </p:cNvPr>
          <p:cNvCxnSpPr>
            <a:cxnSpLocks/>
          </p:cNvCxnSpPr>
          <p:nvPr/>
        </p:nvCxnSpPr>
        <p:spPr>
          <a:xfrm flipV="1">
            <a:off x="10484163" y="246399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C29BC764-7F81-AB8D-CC87-73DCBB945633}"/>
              </a:ext>
            </a:extLst>
          </p:cNvPr>
          <p:cNvCxnSpPr>
            <a:cxnSpLocks/>
          </p:cNvCxnSpPr>
          <p:nvPr/>
        </p:nvCxnSpPr>
        <p:spPr>
          <a:xfrm flipV="1">
            <a:off x="11075894" y="246399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0" name="Rectangle 419">
            <a:extLst>
              <a:ext uri="{FF2B5EF4-FFF2-40B4-BE49-F238E27FC236}">
                <a16:creationId xmlns:a16="http://schemas.microsoft.com/office/drawing/2014/main" id="{3AE0F94A-6627-822E-D454-9FBCA3AA029D}"/>
              </a:ext>
            </a:extLst>
          </p:cNvPr>
          <p:cNvSpPr/>
          <p:nvPr/>
        </p:nvSpPr>
        <p:spPr>
          <a:xfrm rot="5400000">
            <a:off x="703867" y="598729"/>
            <a:ext cx="1093644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1D4CA5E4-B095-7BD7-CD55-B9B29C3BB29C}"/>
              </a:ext>
            </a:extLst>
          </p:cNvPr>
          <p:cNvSpPr/>
          <p:nvPr/>
        </p:nvSpPr>
        <p:spPr>
          <a:xfrm rot="5400000">
            <a:off x="1359986" y="598730"/>
            <a:ext cx="1093641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09EB9965-1E1A-1123-DCE5-9B8E992C9C5F}"/>
              </a:ext>
            </a:extLst>
          </p:cNvPr>
          <p:cNvSpPr/>
          <p:nvPr/>
        </p:nvSpPr>
        <p:spPr>
          <a:xfrm rot="5400000">
            <a:off x="2016104" y="59873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0CCCDFF2-3D44-108C-9A56-95FCF2EDB458}"/>
              </a:ext>
            </a:extLst>
          </p:cNvPr>
          <p:cNvSpPr/>
          <p:nvPr/>
        </p:nvSpPr>
        <p:spPr>
          <a:xfrm rot="5400000">
            <a:off x="2670679" y="598729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91D60EA3-31B8-39F3-21B6-6F39D3C0B192}"/>
              </a:ext>
            </a:extLst>
          </p:cNvPr>
          <p:cNvSpPr/>
          <p:nvPr/>
        </p:nvSpPr>
        <p:spPr>
          <a:xfrm rot="5400000">
            <a:off x="3324540" y="598729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3CBFEDAF-3218-A8D1-D123-707BE1CD4A56}"/>
              </a:ext>
            </a:extLst>
          </p:cNvPr>
          <p:cNvSpPr/>
          <p:nvPr/>
        </p:nvSpPr>
        <p:spPr>
          <a:xfrm rot="5400000">
            <a:off x="3981986" y="598729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159EBDEF-D42E-4908-0D67-6815869C13CE}"/>
              </a:ext>
            </a:extLst>
          </p:cNvPr>
          <p:cNvSpPr/>
          <p:nvPr/>
        </p:nvSpPr>
        <p:spPr>
          <a:xfrm rot="5400000">
            <a:off x="4635694" y="59873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087669D-96EA-36C0-9973-CA505470133E}"/>
              </a:ext>
            </a:extLst>
          </p:cNvPr>
          <p:cNvSpPr/>
          <p:nvPr/>
        </p:nvSpPr>
        <p:spPr>
          <a:xfrm rot="5400000">
            <a:off x="5293459" y="59873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DD98841F-A8BA-95DD-0DEA-8E59341552F2}"/>
              </a:ext>
            </a:extLst>
          </p:cNvPr>
          <p:cNvSpPr/>
          <p:nvPr/>
        </p:nvSpPr>
        <p:spPr>
          <a:xfrm rot="5400000">
            <a:off x="5941107" y="59873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11159D36-C433-71F1-6524-BB463A04E4B4}"/>
              </a:ext>
            </a:extLst>
          </p:cNvPr>
          <p:cNvSpPr/>
          <p:nvPr/>
        </p:nvSpPr>
        <p:spPr>
          <a:xfrm rot="5400000">
            <a:off x="6603991" y="59873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A2CD8DED-5672-8484-FF39-6AAA04FEDC87}"/>
              </a:ext>
            </a:extLst>
          </p:cNvPr>
          <p:cNvSpPr/>
          <p:nvPr/>
        </p:nvSpPr>
        <p:spPr>
          <a:xfrm rot="5400000">
            <a:off x="7267451" y="59873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3A21E4EA-18F5-2D51-2C06-5D4AE92BB540}"/>
              </a:ext>
            </a:extLst>
          </p:cNvPr>
          <p:cNvSpPr/>
          <p:nvPr/>
        </p:nvSpPr>
        <p:spPr>
          <a:xfrm rot="5400000">
            <a:off x="7928453" y="59873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E371D3E7-F64A-5B35-D018-DFAE043ADD23}"/>
              </a:ext>
            </a:extLst>
          </p:cNvPr>
          <p:cNvSpPr/>
          <p:nvPr/>
        </p:nvSpPr>
        <p:spPr>
          <a:xfrm rot="5400000">
            <a:off x="8589454" y="598731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47BA6F03-4F99-C1FD-C63C-570FB2D4B907}"/>
              </a:ext>
            </a:extLst>
          </p:cNvPr>
          <p:cNvSpPr/>
          <p:nvPr/>
        </p:nvSpPr>
        <p:spPr>
          <a:xfrm rot="5400000">
            <a:off x="9247218" y="598731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9D8E2B7E-F4B4-3DE6-9071-AC4B141D5354}"/>
              </a:ext>
            </a:extLst>
          </p:cNvPr>
          <p:cNvSpPr/>
          <p:nvPr/>
        </p:nvSpPr>
        <p:spPr>
          <a:xfrm rot="5400000">
            <a:off x="9892054" y="59873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2A2BC7AE-A280-9066-C9B0-73EEBB565072}"/>
              </a:ext>
            </a:extLst>
          </p:cNvPr>
          <p:cNvSpPr/>
          <p:nvPr/>
        </p:nvSpPr>
        <p:spPr>
          <a:xfrm rot="5400000">
            <a:off x="10553049" y="598729"/>
            <a:ext cx="1093645" cy="23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6" name="Text Box 3">
            <a:extLst>
              <a:ext uri="{FF2B5EF4-FFF2-40B4-BE49-F238E27FC236}">
                <a16:creationId xmlns:a16="http://schemas.microsoft.com/office/drawing/2014/main" id="{0F22DF98-C04D-0D18-7264-BF7001719538}"/>
              </a:ext>
            </a:extLst>
          </p:cNvPr>
          <p:cNvSpPr txBox="1"/>
          <p:nvPr/>
        </p:nvSpPr>
        <p:spPr>
          <a:xfrm>
            <a:off x="631355" y="1589353"/>
            <a:ext cx="45162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37" name="Text Box 3">
            <a:extLst>
              <a:ext uri="{FF2B5EF4-FFF2-40B4-BE49-F238E27FC236}">
                <a16:creationId xmlns:a16="http://schemas.microsoft.com/office/drawing/2014/main" id="{B7B44BAF-9B06-E8B0-E2D6-D30259D2E253}"/>
              </a:ext>
            </a:extLst>
          </p:cNvPr>
          <p:cNvSpPr txBox="1"/>
          <p:nvPr/>
        </p:nvSpPr>
        <p:spPr>
          <a:xfrm>
            <a:off x="590039" y="539595"/>
            <a:ext cx="45162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7" name="Arc 446">
            <a:extLst>
              <a:ext uri="{FF2B5EF4-FFF2-40B4-BE49-F238E27FC236}">
                <a16:creationId xmlns:a16="http://schemas.microsoft.com/office/drawing/2014/main" id="{A7E77D93-B679-8E3F-CE24-E1D6CE1D2BA8}"/>
              </a:ext>
            </a:extLst>
          </p:cNvPr>
          <p:cNvSpPr/>
          <p:nvPr/>
        </p:nvSpPr>
        <p:spPr>
          <a:xfrm rot="20494304" flipV="1">
            <a:off x="953168" y="-891509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Arc 447">
            <a:extLst>
              <a:ext uri="{FF2B5EF4-FFF2-40B4-BE49-F238E27FC236}">
                <a16:creationId xmlns:a16="http://schemas.microsoft.com/office/drawing/2014/main" id="{FEFCEC00-B450-9C99-6B4E-935AA336DA54}"/>
              </a:ext>
            </a:extLst>
          </p:cNvPr>
          <p:cNvSpPr/>
          <p:nvPr/>
        </p:nvSpPr>
        <p:spPr>
          <a:xfrm rot="20494304" flipV="1">
            <a:off x="1586066" y="-902815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Arc 448">
            <a:extLst>
              <a:ext uri="{FF2B5EF4-FFF2-40B4-BE49-F238E27FC236}">
                <a16:creationId xmlns:a16="http://schemas.microsoft.com/office/drawing/2014/main" id="{EF99810C-6B49-3B80-0920-59E2016227FD}"/>
              </a:ext>
            </a:extLst>
          </p:cNvPr>
          <p:cNvSpPr/>
          <p:nvPr/>
        </p:nvSpPr>
        <p:spPr>
          <a:xfrm rot="20494304" flipV="1">
            <a:off x="2198849" y="-893376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Arc 449">
            <a:extLst>
              <a:ext uri="{FF2B5EF4-FFF2-40B4-BE49-F238E27FC236}">
                <a16:creationId xmlns:a16="http://schemas.microsoft.com/office/drawing/2014/main" id="{1C321822-1095-AAE0-82B2-067A93C74F74}"/>
              </a:ext>
            </a:extLst>
          </p:cNvPr>
          <p:cNvSpPr/>
          <p:nvPr/>
        </p:nvSpPr>
        <p:spPr>
          <a:xfrm rot="20494304" flipV="1">
            <a:off x="2861857" y="-883301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Arc 450">
            <a:extLst>
              <a:ext uri="{FF2B5EF4-FFF2-40B4-BE49-F238E27FC236}">
                <a16:creationId xmlns:a16="http://schemas.microsoft.com/office/drawing/2014/main" id="{57E2504C-1A9F-9AAF-D95B-232F801AF5FE}"/>
              </a:ext>
            </a:extLst>
          </p:cNvPr>
          <p:cNvSpPr/>
          <p:nvPr/>
        </p:nvSpPr>
        <p:spPr>
          <a:xfrm rot="20494304" flipV="1">
            <a:off x="300066" y="-883301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Arc 451">
            <a:extLst>
              <a:ext uri="{FF2B5EF4-FFF2-40B4-BE49-F238E27FC236}">
                <a16:creationId xmlns:a16="http://schemas.microsoft.com/office/drawing/2014/main" id="{B8984549-E6F3-3436-F590-894C6A2957D9}"/>
              </a:ext>
            </a:extLst>
          </p:cNvPr>
          <p:cNvSpPr/>
          <p:nvPr/>
        </p:nvSpPr>
        <p:spPr>
          <a:xfrm rot="20494304" flipV="1">
            <a:off x="3535656" y="-862983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Arc 452">
            <a:extLst>
              <a:ext uri="{FF2B5EF4-FFF2-40B4-BE49-F238E27FC236}">
                <a16:creationId xmlns:a16="http://schemas.microsoft.com/office/drawing/2014/main" id="{F2891F18-2A72-5F8D-D45D-588931E79334}"/>
              </a:ext>
            </a:extLst>
          </p:cNvPr>
          <p:cNvSpPr/>
          <p:nvPr/>
        </p:nvSpPr>
        <p:spPr>
          <a:xfrm rot="20494304" flipV="1">
            <a:off x="4208913" y="-913694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Arc 453">
            <a:extLst>
              <a:ext uri="{FF2B5EF4-FFF2-40B4-BE49-F238E27FC236}">
                <a16:creationId xmlns:a16="http://schemas.microsoft.com/office/drawing/2014/main" id="{47984B5F-1904-F91B-1530-79966D5AF97F}"/>
              </a:ext>
            </a:extLst>
          </p:cNvPr>
          <p:cNvSpPr/>
          <p:nvPr/>
        </p:nvSpPr>
        <p:spPr>
          <a:xfrm rot="20494304" flipV="1">
            <a:off x="4862665" y="-893376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Arc 454">
            <a:extLst>
              <a:ext uri="{FF2B5EF4-FFF2-40B4-BE49-F238E27FC236}">
                <a16:creationId xmlns:a16="http://schemas.microsoft.com/office/drawing/2014/main" id="{4DE2DBF6-7D47-74C4-ED64-3D804D6C7411}"/>
              </a:ext>
            </a:extLst>
          </p:cNvPr>
          <p:cNvSpPr/>
          <p:nvPr/>
        </p:nvSpPr>
        <p:spPr>
          <a:xfrm rot="20494304" flipV="1">
            <a:off x="5495724" y="-903373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Arc 455">
            <a:extLst>
              <a:ext uri="{FF2B5EF4-FFF2-40B4-BE49-F238E27FC236}">
                <a16:creationId xmlns:a16="http://schemas.microsoft.com/office/drawing/2014/main" id="{E075CAA5-9038-2AB0-74F7-CF5E530A9CF0}"/>
              </a:ext>
            </a:extLst>
          </p:cNvPr>
          <p:cNvSpPr/>
          <p:nvPr/>
        </p:nvSpPr>
        <p:spPr>
          <a:xfrm rot="20494304" flipV="1">
            <a:off x="6179973" y="-902815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Arc 456">
            <a:extLst>
              <a:ext uri="{FF2B5EF4-FFF2-40B4-BE49-F238E27FC236}">
                <a16:creationId xmlns:a16="http://schemas.microsoft.com/office/drawing/2014/main" id="{C6A56654-6CFD-A999-D5A1-25A0D1DA747F}"/>
              </a:ext>
            </a:extLst>
          </p:cNvPr>
          <p:cNvSpPr/>
          <p:nvPr/>
        </p:nvSpPr>
        <p:spPr>
          <a:xfrm rot="20494304" flipV="1">
            <a:off x="6831208" y="-912705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Arc 457">
            <a:extLst>
              <a:ext uri="{FF2B5EF4-FFF2-40B4-BE49-F238E27FC236}">
                <a16:creationId xmlns:a16="http://schemas.microsoft.com/office/drawing/2014/main" id="{3B4ADAA3-6D3E-C0B3-C23B-DD31F96BCEC9}"/>
              </a:ext>
            </a:extLst>
          </p:cNvPr>
          <p:cNvSpPr/>
          <p:nvPr/>
        </p:nvSpPr>
        <p:spPr>
          <a:xfrm rot="20494304" flipV="1">
            <a:off x="7464470" y="-913694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Arc 458">
            <a:extLst>
              <a:ext uri="{FF2B5EF4-FFF2-40B4-BE49-F238E27FC236}">
                <a16:creationId xmlns:a16="http://schemas.microsoft.com/office/drawing/2014/main" id="{A58AA506-D05A-B22A-C906-66495B02E088}"/>
              </a:ext>
            </a:extLst>
          </p:cNvPr>
          <p:cNvSpPr/>
          <p:nvPr/>
        </p:nvSpPr>
        <p:spPr>
          <a:xfrm rot="20494304" flipV="1">
            <a:off x="8148130" y="-893690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Arc 459">
            <a:extLst>
              <a:ext uri="{FF2B5EF4-FFF2-40B4-BE49-F238E27FC236}">
                <a16:creationId xmlns:a16="http://schemas.microsoft.com/office/drawing/2014/main" id="{14007496-1057-4743-D032-5D2F3AC70BEE}"/>
              </a:ext>
            </a:extLst>
          </p:cNvPr>
          <p:cNvSpPr/>
          <p:nvPr/>
        </p:nvSpPr>
        <p:spPr>
          <a:xfrm rot="20494304" flipV="1">
            <a:off x="8791359" y="-903939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Arc 460">
            <a:extLst>
              <a:ext uri="{FF2B5EF4-FFF2-40B4-BE49-F238E27FC236}">
                <a16:creationId xmlns:a16="http://schemas.microsoft.com/office/drawing/2014/main" id="{32E2B022-364D-C53E-27EC-2137ED53A5D9}"/>
              </a:ext>
            </a:extLst>
          </p:cNvPr>
          <p:cNvSpPr/>
          <p:nvPr/>
        </p:nvSpPr>
        <p:spPr>
          <a:xfrm rot="20494304" flipV="1">
            <a:off x="9475019" y="-903939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Arc 461">
            <a:extLst>
              <a:ext uri="{FF2B5EF4-FFF2-40B4-BE49-F238E27FC236}">
                <a16:creationId xmlns:a16="http://schemas.microsoft.com/office/drawing/2014/main" id="{BEDAA862-14B1-7AD7-F400-29E97902D47D}"/>
              </a:ext>
            </a:extLst>
          </p:cNvPr>
          <p:cNvSpPr/>
          <p:nvPr/>
        </p:nvSpPr>
        <p:spPr>
          <a:xfrm rot="20494304" flipV="1">
            <a:off x="10127087" y="-903939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34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8B4E35F1-D2BD-9B1A-A4A3-B2245491B57D}"/>
              </a:ext>
            </a:extLst>
          </p:cNvPr>
          <p:cNvSpPr txBox="1"/>
          <p:nvPr/>
        </p:nvSpPr>
        <p:spPr>
          <a:xfrm>
            <a:off x="178677" y="10589522"/>
            <a:ext cx="45162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CF47B-816C-1292-2B38-DB4470507E25}"/>
              </a:ext>
            </a:extLst>
          </p:cNvPr>
          <p:cNvSpPr/>
          <p:nvPr/>
        </p:nvSpPr>
        <p:spPr>
          <a:xfrm rot="5400000">
            <a:off x="923" y="10736028"/>
            <a:ext cx="1565101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28CA5-BD9E-6E50-5BAA-7CA7DB3ABB9A}"/>
              </a:ext>
            </a:extLst>
          </p:cNvPr>
          <p:cNvSpPr/>
          <p:nvPr/>
        </p:nvSpPr>
        <p:spPr>
          <a:xfrm rot="5400000">
            <a:off x="657042" y="10736027"/>
            <a:ext cx="1565099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25D20A-9366-2C9E-1A70-C7C69FF5CB0D}"/>
              </a:ext>
            </a:extLst>
          </p:cNvPr>
          <p:cNvSpPr/>
          <p:nvPr/>
        </p:nvSpPr>
        <p:spPr>
          <a:xfrm rot="5400000">
            <a:off x="1313159" y="10736028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B3F03B-994C-E262-809C-B4E8DBB1FEFC}"/>
              </a:ext>
            </a:extLst>
          </p:cNvPr>
          <p:cNvSpPr/>
          <p:nvPr/>
        </p:nvSpPr>
        <p:spPr>
          <a:xfrm rot="5400000">
            <a:off x="1967734" y="10736027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BD52CF-6556-A2F3-7E18-185C2C533852}"/>
              </a:ext>
            </a:extLst>
          </p:cNvPr>
          <p:cNvSpPr/>
          <p:nvPr/>
        </p:nvSpPr>
        <p:spPr>
          <a:xfrm rot="5400000">
            <a:off x="2621595" y="10736027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3A5874-633D-600D-4F37-2D118F88141A}"/>
              </a:ext>
            </a:extLst>
          </p:cNvPr>
          <p:cNvSpPr/>
          <p:nvPr/>
        </p:nvSpPr>
        <p:spPr>
          <a:xfrm rot="5400000">
            <a:off x="3279041" y="10736027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854B8-E681-E3D0-DFF6-DB31D4667FE9}"/>
              </a:ext>
            </a:extLst>
          </p:cNvPr>
          <p:cNvSpPr/>
          <p:nvPr/>
        </p:nvSpPr>
        <p:spPr>
          <a:xfrm rot="5400000">
            <a:off x="3932749" y="10736030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BBAC98-C29A-AC31-61C1-6569E9BEDE17}"/>
              </a:ext>
            </a:extLst>
          </p:cNvPr>
          <p:cNvSpPr/>
          <p:nvPr/>
        </p:nvSpPr>
        <p:spPr>
          <a:xfrm rot="5400000">
            <a:off x="4590514" y="10736030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C2EB9F-796E-966A-C930-D543DD7B6E4E}"/>
              </a:ext>
            </a:extLst>
          </p:cNvPr>
          <p:cNvSpPr/>
          <p:nvPr/>
        </p:nvSpPr>
        <p:spPr>
          <a:xfrm rot="5400000">
            <a:off x="5238162" y="10736030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856933-ECBD-D3F8-5600-8FA071BBF87D}"/>
              </a:ext>
            </a:extLst>
          </p:cNvPr>
          <p:cNvSpPr/>
          <p:nvPr/>
        </p:nvSpPr>
        <p:spPr>
          <a:xfrm rot="5400000">
            <a:off x="5901046" y="10736030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BE9C15-50A9-C8FA-6F02-72DEC83EB31B}"/>
              </a:ext>
            </a:extLst>
          </p:cNvPr>
          <p:cNvSpPr/>
          <p:nvPr/>
        </p:nvSpPr>
        <p:spPr>
          <a:xfrm rot="5400000">
            <a:off x="6564506" y="10736030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8ECB6F-5B63-C608-07B5-4AC9BCBB2F4A}"/>
              </a:ext>
            </a:extLst>
          </p:cNvPr>
          <p:cNvSpPr/>
          <p:nvPr/>
        </p:nvSpPr>
        <p:spPr>
          <a:xfrm rot="5400000">
            <a:off x="7225508" y="10736030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826F3C-24DA-A8C1-125B-25BF0DD57674}"/>
              </a:ext>
            </a:extLst>
          </p:cNvPr>
          <p:cNvSpPr/>
          <p:nvPr/>
        </p:nvSpPr>
        <p:spPr>
          <a:xfrm rot="5400000">
            <a:off x="7886509" y="10736029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72188-EB21-1D5A-30F9-5336673BBBD8}"/>
              </a:ext>
            </a:extLst>
          </p:cNvPr>
          <p:cNvSpPr/>
          <p:nvPr/>
        </p:nvSpPr>
        <p:spPr>
          <a:xfrm rot="5400000">
            <a:off x="8544273" y="10736029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2B10B5-CD57-3F98-B18D-8FC68BE74CB7}"/>
              </a:ext>
            </a:extLst>
          </p:cNvPr>
          <p:cNvSpPr/>
          <p:nvPr/>
        </p:nvSpPr>
        <p:spPr>
          <a:xfrm rot="5400000">
            <a:off x="9189109" y="10736031"/>
            <a:ext cx="1565098" cy="1662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5FFF7F-38C1-05D1-25FC-1B200BAE9C11}"/>
              </a:ext>
            </a:extLst>
          </p:cNvPr>
          <p:cNvSpPr/>
          <p:nvPr/>
        </p:nvSpPr>
        <p:spPr>
          <a:xfrm rot="5400000">
            <a:off x="9850106" y="10736028"/>
            <a:ext cx="1565102" cy="166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34DD8F3-E252-32D4-0706-DF4ABCFD5699}"/>
              </a:ext>
            </a:extLst>
          </p:cNvPr>
          <p:cNvSpPr txBox="1"/>
          <p:nvPr/>
        </p:nvSpPr>
        <p:spPr>
          <a:xfrm>
            <a:off x="5417965" y="11712528"/>
            <a:ext cx="443840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74AE3A-88A0-6A64-7CBF-55F55E3D0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783472" y="9297962"/>
            <a:ext cx="508030" cy="297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ACD32F-9729-85F9-33E8-C07E6C5EC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1440014" y="9302999"/>
            <a:ext cx="508030" cy="297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6FF58D-0C6D-AF09-C6F5-78B2E2F38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2059051" y="9297962"/>
            <a:ext cx="508030" cy="297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A69A84-765E-F3AD-6C8E-AFDA274A4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2720547" y="9295844"/>
            <a:ext cx="508030" cy="2976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F0AC3D-C102-5DB8-1CA0-BAEC45F29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3349858" y="9290386"/>
            <a:ext cx="508030" cy="2976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55A714-4E28-C15B-D9E1-F259EED33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4001527" y="9297963"/>
            <a:ext cx="508029" cy="2976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CDD98E-2039-A290-962A-0C143685D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4675642" y="9290386"/>
            <a:ext cx="508029" cy="2976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66F089-AC35-E214-654B-F6E79BF47F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5327310" y="9297962"/>
            <a:ext cx="508028" cy="2976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4DDEEF-172E-F294-BBAE-E8BED6FCA9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5991611" y="9304014"/>
            <a:ext cx="504568" cy="2956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68A870-EE83-8351-7F72-7078C29C0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6654250" y="9299990"/>
            <a:ext cx="504568" cy="2956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795936-8FC2-A95E-21DC-F7166B202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7313072" y="9299990"/>
            <a:ext cx="504568" cy="2956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C0B0FB-6AB9-3AB7-F440-A96D67FF9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7971894" y="9299990"/>
            <a:ext cx="504568" cy="2956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3AC60C-18AD-647A-F0BF-65C607987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631971" y="9299989"/>
            <a:ext cx="504568" cy="2956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9EF16B-0B3C-CA91-2B43-F803F159B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9327875" y="9299989"/>
            <a:ext cx="504568" cy="2956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9141B00-E14A-1F7F-E135-176A2B851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9974428" y="9299989"/>
            <a:ext cx="504568" cy="2956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5482E40-6D7B-8E8F-C001-A4BC506C9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10629862" y="8809078"/>
            <a:ext cx="466735" cy="295617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45083C-B162-DC8E-5A69-64A52B7F1ABC}"/>
              </a:ext>
            </a:extLst>
          </p:cNvPr>
          <p:cNvCxnSpPr>
            <a:cxnSpLocks/>
          </p:cNvCxnSpPr>
          <p:nvPr/>
        </p:nvCxnSpPr>
        <p:spPr>
          <a:xfrm flipV="1">
            <a:off x="838554" y="959560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AADB3FA-CEE8-AAF5-A8C3-496068513107}"/>
              </a:ext>
            </a:extLst>
          </p:cNvPr>
          <p:cNvCxnSpPr>
            <a:cxnSpLocks/>
          </p:cNvCxnSpPr>
          <p:nvPr/>
        </p:nvCxnSpPr>
        <p:spPr>
          <a:xfrm flipV="1">
            <a:off x="1467276" y="959560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9C0E9CD-0E2F-B0EE-57AF-49BA86E5B21C}"/>
              </a:ext>
            </a:extLst>
          </p:cNvPr>
          <p:cNvCxnSpPr>
            <a:cxnSpLocks/>
          </p:cNvCxnSpPr>
          <p:nvPr/>
        </p:nvCxnSpPr>
        <p:spPr>
          <a:xfrm flipV="1">
            <a:off x="2151101" y="959560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89C54B-0DB9-749F-5174-753305B2CC44}"/>
              </a:ext>
            </a:extLst>
          </p:cNvPr>
          <p:cNvCxnSpPr>
            <a:cxnSpLocks/>
          </p:cNvCxnSpPr>
          <p:nvPr/>
        </p:nvCxnSpPr>
        <p:spPr>
          <a:xfrm flipV="1">
            <a:off x="2715287" y="959560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E9721A-4CF2-20C2-FF5A-40DB26647DE7}"/>
              </a:ext>
            </a:extLst>
          </p:cNvPr>
          <p:cNvCxnSpPr>
            <a:cxnSpLocks/>
          </p:cNvCxnSpPr>
          <p:nvPr/>
        </p:nvCxnSpPr>
        <p:spPr>
          <a:xfrm flipV="1">
            <a:off x="3349859" y="959560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A26CFA6-C41C-FBBC-3606-C442897A835C}"/>
              </a:ext>
            </a:extLst>
          </p:cNvPr>
          <p:cNvCxnSpPr>
            <a:cxnSpLocks/>
          </p:cNvCxnSpPr>
          <p:nvPr/>
        </p:nvCxnSpPr>
        <p:spPr>
          <a:xfrm flipV="1">
            <a:off x="4070295" y="959560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609C883-F67B-E7D6-084F-4F6A0EE4CA3B}"/>
              </a:ext>
            </a:extLst>
          </p:cNvPr>
          <p:cNvCxnSpPr>
            <a:cxnSpLocks/>
          </p:cNvCxnSpPr>
          <p:nvPr/>
        </p:nvCxnSpPr>
        <p:spPr>
          <a:xfrm flipV="1">
            <a:off x="4675643" y="959560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BB112F-10EC-C9EB-17BF-EEC1515CAF18}"/>
              </a:ext>
            </a:extLst>
          </p:cNvPr>
          <p:cNvCxnSpPr>
            <a:cxnSpLocks/>
          </p:cNvCxnSpPr>
          <p:nvPr/>
        </p:nvCxnSpPr>
        <p:spPr>
          <a:xfrm flipV="1">
            <a:off x="5402828" y="959560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519254-8779-AD22-0345-28F691E18182}"/>
              </a:ext>
            </a:extLst>
          </p:cNvPr>
          <p:cNvCxnSpPr>
            <a:cxnSpLocks/>
          </p:cNvCxnSpPr>
          <p:nvPr/>
        </p:nvCxnSpPr>
        <p:spPr>
          <a:xfrm flipV="1">
            <a:off x="6067729" y="959560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D1D39DC-E6A4-959F-06BD-7F4085E3A09A}"/>
              </a:ext>
            </a:extLst>
          </p:cNvPr>
          <p:cNvCxnSpPr>
            <a:cxnSpLocks/>
          </p:cNvCxnSpPr>
          <p:nvPr/>
        </p:nvCxnSpPr>
        <p:spPr>
          <a:xfrm flipV="1">
            <a:off x="6642631" y="959560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E2E2F2-1334-43CF-B6D8-65D9BBC03520}"/>
              </a:ext>
            </a:extLst>
          </p:cNvPr>
          <p:cNvCxnSpPr>
            <a:cxnSpLocks/>
          </p:cNvCxnSpPr>
          <p:nvPr/>
        </p:nvCxnSpPr>
        <p:spPr>
          <a:xfrm flipV="1">
            <a:off x="7331062" y="959560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A1CCC62-15D6-FC7C-E9BD-586B2FC5796D}"/>
              </a:ext>
            </a:extLst>
          </p:cNvPr>
          <p:cNvCxnSpPr>
            <a:cxnSpLocks/>
          </p:cNvCxnSpPr>
          <p:nvPr/>
        </p:nvCxnSpPr>
        <p:spPr>
          <a:xfrm flipV="1">
            <a:off x="8062145" y="959560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1819D7-8CD9-7EC9-F0A4-3CA94131E81D}"/>
              </a:ext>
            </a:extLst>
          </p:cNvPr>
          <p:cNvCxnSpPr>
            <a:cxnSpLocks/>
          </p:cNvCxnSpPr>
          <p:nvPr/>
        </p:nvCxnSpPr>
        <p:spPr>
          <a:xfrm flipV="1">
            <a:off x="8635368" y="959560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12CC92A-7802-7F3B-900F-47FEF9B05E84}"/>
              </a:ext>
            </a:extLst>
          </p:cNvPr>
          <p:cNvCxnSpPr>
            <a:cxnSpLocks/>
          </p:cNvCxnSpPr>
          <p:nvPr/>
        </p:nvCxnSpPr>
        <p:spPr>
          <a:xfrm flipV="1">
            <a:off x="9341076" y="959560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D9153A-B9B3-5391-695D-3CA52BEF4765}"/>
              </a:ext>
            </a:extLst>
          </p:cNvPr>
          <p:cNvCxnSpPr>
            <a:cxnSpLocks/>
          </p:cNvCxnSpPr>
          <p:nvPr/>
        </p:nvCxnSpPr>
        <p:spPr>
          <a:xfrm flipV="1">
            <a:off x="10049942" y="959560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400303C-7A0D-728F-4A60-626F3968D3B6}"/>
              </a:ext>
            </a:extLst>
          </p:cNvPr>
          <p:cNvCxnSpPr>
            <a:cxnSpLocks/>
          </p:cNvCxnSpPr>
          <p:nvPr/>
        </p:nvCxnSpPr>
        <p:spPr>
          <a:xfrm flipV="1">
            <a:off x="10641673" y="9595606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Arc 89">
            <a:extLst>
              <a:ext uri="{FF2B5EF4-FFF2-40B4-BE49-F238E27FC236}">
                <a16:creationId xmlns:a16="http://schemas.microsoft.com/office/drawing/2014/main" id="{8E91A3F2-D6F2-8E61-F227-2AB9CC0BD75F}"/>
              </a:ext>
            </a:extLst>
          </p:cNvPr>
          <p:cNvSpPr/>
          <p:nvPr/>
        </p:nvSpPr>
        <p:spPr>
          <a:xfrm rot="20851203" flipV="1">
            <a:off x="178186" y="8208494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5C92C95B-4282-27B5-BAA9-9CF03189CB10}"/>
              </a:ext>
            </a:extLst>
          </p:cNvPr>
          <p:cNvSpPr/>
          <p:nvPr/>
        </p:nvSpPr>
        <p:spPr>
          <a:xfrm rot="20851203" flipV="1">
            <a:off x="830801" y="8208493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c 91">
            <a:extLst>
              <a:ext uri="{FF2B5EF4-FFF2-40B4-BE49-F238E27FC236}">
                <a16:creationId xmlns:a16="http://schemas.microsoft.com/office/drawing/2014/main" id="{8A302F2C-C34A-1FB5-BE8E-E0952599C5EB}"/>
              </a:ext>
            </a:extLst>
          </p:cNvPr>
          <p:cNvSpPr/>
          <p:nvPr/>
        </p:nvSpPr>
        <p:spPr>
          <a:xfrm rot="20851203" flipV="1">
            <a:off x="6722140" y="8192563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DA09B87E-6E50-D332-6566-BB3C8841732F}"/>
              </a:ext>
            </a:extLst>
          </p:cNvPr>
          <p:cNvSpPr/>
          <p:nvPr/>
        </p:nvSpPr>
        <p:spPr>
          <a:xfrm rot="20851203" flipV="1">
            <a:off x="6059887" y="8211268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1D12D4DB-731F-23E9-AE61-C89C2E027714}"/>
              </a:ext>
            </a:extLst>
          </p:cNvPr>
          <p:cNvSpPr/>
          <p:nvPr/>
        </p:nvSpPr>
        <p:spPr>
          <a:xfrm rot="20851203" flipV="1">
            <a:off x="5391351" y="8216066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54082B72-0971-E8AF-DE71-0A5BE385938F}"/>
              </a:ext>
            </a:extLst>
          </p:cNvPr>
          <p:cNvSpPr/>
          <p:nvPr/>
        </p:nvSpPr>
        <p:spPr>
          <a:xfrm rot="20851203" flipV="1">
            <a:off x="4750696" y="8216065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F2FDBF6A-611C-8BE5-9AB5-692A43A76329}"/>
              </a:ext>
            </a:extLst>
          </p:cNvPr>
          <p:cNvSpPr/>
          <p:nvPr/>
        </p:nvSpPr>
        <p:spPr>
          <a:xfrm rot="20851203" flipV="1">
            <a:off x="4071856" y="8204759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EBF09EFF-6AF5-8F7F-9290-72CCDB7EAA8B}"/>
              </a:ext>
            </a:extLst>
          </p:cNvPr>
          <p:cNvSpPr/>
          <p:nvPr/>
        </p:nvSpPr>
        <p:spPr>
          <a:xfrm rot="20851203" flipV="1">
            <a:off x="3409892" y="8227371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c 97">
            <a:extLst>
              <a:ext uri="{FF2B5EF4-FFF2-40B4-BE49-F238E27FC236}">
                <a16:creationId xmlns:a16="http://schemas.microsoft.com/office/drawing/2014/main" id="{0370F33C-460E-0A5C-D6C3-0256F928A4FD}"/>
              </a:ext>
            </a:extLst>
          </p:cNvPr>
          <p:cNvSpPr/>
          <p:nvPr/>
        </p:nvSpPr>
        <p:spPr>
          <a:xfrm rot="20851203" flipV="1">
            <a:off x="2759659" y="8216067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D0512111-DFAA-FFB0-FE1E-CA1E6656F538}"/>
              </a:ext>
            </a:extLst>
          </p:cNvPr>
          <p:cNvSpPr/>
          <p:nvPr/>
        </p:nvSpPr>
        <p:spPr>
          <a:xfrm rot="20851203" flipV="1">
            <a:off x="1472069" y="8227373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0CC0F6C3-267F-4476-988D-78B3D086064E}"/>
              </a:ext>
            </a:extLst>
          </p:cNvPr>
          <p:cNvSpPr/>
          <p:nvPr/>
        </p:nvSpPr>
        <p:spPr>
          <a:xfrm rot="20851203" flipV="1">
            <a:off x="2121894" y="8208491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BCF58158-752C-4141-B28D-20282580CD8C}"/>
              </a:ext>
            </a:extLst>
          </p:cNvPr>
          <p:cNvSpPr/>
          <p:nvPr/>
        </p:nvSpPr>
        <p:spPr>
          <a:xfrm rot="20851203" flipV="1">
            <a:off x="7396208" y="8201915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39A7BBD6-C184-7195-CD0F-AF821C759E1F}"/>
              </a:ext>
            </a:extLst>
          </p:cNvPr>
          <p:cNvSpPr/>
          <p:nvPr/>
        </p:nvSpPr>
        <p:spPr>
          <a:xfrm rot="20851203" flipV="1">
            <a:off x="8034275" y="8218008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6BEFB1D3-64C8-DF80-FB1B-0D1765644D83}"/>
              </a:ext>
            </a:extLst>
          </p:cNvPr>
          <p:cNvSpPr/>
          <p:nvPr/>
        </p:nvSpPr>
        <p:spPr>
          <a:xfrm rot="20851203" flipV="1">
            <a:off x="8708549" y="8192561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c 103">
            <a:extLst>
              <a:ext uri="{FF2B5EF4-FFF2-40B4-BE49-F238E27FC236}">
                <a16:creationId xmlns:a16="http://schemas.microsoft.com/office/drawing/2014/main" id="{79B68B01-69F8-91DB-745A-F74CBF9A140B}"/>
              </a:ext>
            </a:extLst>
          </p:cNvPr>
          <p:cNvSpPr/>
          <p:nvPr/>
        </p:nvSpPr>
        <p:spPr>
          <a:xfrm rot="20851203" flipV="1">
            <a:off x="9365063" y="8173856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7" name="Picture 236">
            <a:extLst>
              <a:ext uri="{FF2B5EF4-FFF2-40B4-BE49-F238E27FC236}">
                <a16:creationId xmlns:a16="http://schemas.microsoft.com/office/drawing/2014/main" id="{1B897950-037F-3CE0-FD09-3A02C7533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735573" y="8808064"/>
            <a:ext cx="508030" cy="297646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AC563B12-1CC8-435F-1765-D15820A1C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1391668" y="8808064"/>
            <a:ext cx="508030" cy="297646"/>
          </a:xfrm>
          <a:prstGeom prst="rect">
            <a:avLst/>
          </a:prstGeom>
        </p:spPr>
      </p:pic>
      <p:sp>
        <p:nvSpPr>
          <p:cNvPr id="105" name="Arc 104">
            <a:extLst>
              <a:ext uri="{FF2B5EF4-FFF2-40B4-BE49-F238E27FC236}">
                <a16:creationId xmlns:a16="http://schemas.microsoft.com/office/drawing/2014/main" id="{EE350253-4B76-8B95-6AD7-75576A904CE9}"/>
              </a:ext>
            </a:extLst>
          </p:cNvPr>
          <p:cNvSpPr/>
          <p:nvPr/>
        </p:nvSpPr>
        <p:spPr>
          <a:xfrm rot="20851203" flipV="1">
            <a:off x="10064742" y="8168250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B8F76BAE-75D3-C722-F6DF-2B4B7A9019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2019721" y="8808064"/>
            <a:ext cx="508030" cy="297646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8381D3E4-6759-23B9-D9D1-9BA845563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2657829" y="8808064"/>
            <a:ext cx="508030" cy="297646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B6A1ADD3-ABE5-F28B-1DD6-3D8AE2816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3301959" y="8810093"/>
            <a:ext cx="508030" cy="297646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AB3185E0-BC4A-4848-2006-F8E0DEAD1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3957303" y="8810093"/>
            <a:ext cx="508029" cy="297645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EF98514B-A923-9489-AE98-C9933B9D6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4627744" y="8810093"/>
            <a:ext cx="508029" cy="297645"/>
          </a:xfrm>
          <a:prstGeom prst="rect">
            <a:avLst/>
          </a:prstGeom>
        </p:spPr>
      </p:pic>
      <p:pic>
        <p:nvPicPr>
          <p:cNvPr id="244" name="Picture 243">
            <a:extLst>
              <a:ext uri="{FF2B5EF4-FFF2-40B4-BE49-F238E27FC236}">
                <a16:creationId xmlns:a16="http://schemas.microsoft.com/office/drawing/2014/main" id="{8D73EF9A-54D2-4F3C-83C9-4212CC8B51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5290239" y="8810093"/>
            <a:ext cx="508028" cy="297645"/>
          </a:xfrm>
          <a:prstGeom prst="rect">
            <a:avLst/>
          </a:prstGeom>
        </p:spPr>
      </p:pic>
      <p:pic>
        <p:nvPicPr>
          <p:cNvPr id="245" name="Picture 244">
            <a:extLst>
              <a:ext uri="{FF2B5EF4-FFF2-40B4-BE49-F238E27FC236}">
                <a16:creationId xmlns:a16="http://schemas.microsoft.com/office/drawing/2014/main" id="{CE36B8DA-EBEE-ED20-6002-A423A40A2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5943712" y="8810093"/>
            <a:ext cx="504568" cy="295617"/>
          </a:xfrm>
          <a:prstGeom prst="rect">
            <a:avLst/>
          </a:prstGeom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6E512C6E-72C8-4BBE-B600-F8A3058D7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6598193" y="8810093"/>
            <a:ext cx="504568" cy="295617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1956911B-F19F-19D5-5DFB-537A19D26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10623088" y="9296858"/>
            <a:ext cx="466736" cy="295617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0BE068E9-4698-6EE1-F467-6AB09A436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7265173" y="8810093"/>
            <a:ext cx="504568" cy="295617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07C0B7D2-817D-2F14-18B4-775B33F18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7939573" y="8810093"/>
            <a:ext cx="504568" cy="295617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6D58F93D-503B-F676-FBD4-261E6A529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8590837" y="8810093"/>
            <a:ext cx="504568" cy="295617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74E36A92-3019-EA5B-23D6-7164CF51A8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9286741" y="8810093"/>
            <a:ext cx="504568" cy="295617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AFB72534-DC83-A918-9884-7E82DA270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9933294" y="8810093"/>
            <a:ext cx="504568" cy="295617"/>
          </a:xfrm>
          <a:prstGeom prst="rect">
            <a:avLst/>
          </a:prstGeom>
        </p:spPr>
      </p:pic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BF0F155-1A01-194E-258F-DE7260FBCA02}"/>
              </a:ext>
            </a:extLst>
          </p:cNvPr>
          <p:cNvCxnSpPr>
            <a:cxnSpLocks/>
          </p:cNvCxnSpPr>
          <p:nvPr/>
        </p:nvCxnSpPr>
        <p:spPr>
          <a:xfrm flipH="1">
            <a:off x="1243603" y="8938739"/>
            <a:ext cx="14806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83BA71E-0ED0-17FC-49A5-270A4265575A}"/>
              </a:ext>
            </a:extLst>
          </p:cNvPr>
          <p:cNvCxnSpPr>
            <a:cxnSpLocks/>
            <a:stCxn id="241" idx="3"/>
            <a:endCxn id="240" idx="1"/>
          </p:cNvCxnSpPr>
          <p:nvPr/>
        </p:nvCxnSpPr>
        <p:spPr>
          <a:xfrm flipH="1" flipV="1">
            <a:off x="3165859" y="8956887"/>
            <a:ext cx="136100" cy="202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35CFC5E-B30D-53FE-A3E7-2336D4A0F249}"/>
              </a:ext>
            </a:extLst>
          </p:cNvPr>
          <p:cNvCxnSpPr>
            <a:cxnSpLocks/>
          </p:cNvCxnSpPr>
          <p:nvPr/>
        </p:nvCxnSpPr>
        <p:spPr>
          <a:xfrm flipH="1">
            <a:off x="2527751" y="8924294"/>
            <a:ext cx="13007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A3582542-737A-CBE9-C261-DC5536E775F2}"/>
              </a:ext>
            </a:extLst>
          </p:cNvPr>
          <p:cNvCxnSpPr>
            <a:cxnSpLocks/>
          </p:cNvCxnSpPr>
          <p:nvPr/>
        </p:nvCxnSpPr>
        <p:spPr>
          <a:xfrm flipH="1">
            <a:off x="1899698" y="8924294"/>
            <a:ext cx="12002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6C36582-34FB-942E-FB50-D0A7CC2B12B9}"/>
              </a:ext>
            </a:extLst>
          </p:cNvPr>
          <p:cNvCxnSpPr>
            <a:cxnSpLocks/>
            <a:stCxn id="243" idx="3"/>
          </p:cNvCxnSpPr>
          <p:nvPr/>
        </p:nvCxnSpPr>
        <p:spPr>
          <a:xfrm flipH="1" flipV="1">
            <a:off x="4465332" y="8942171"/>
            <a:ext cx="162412" cy="1674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AAB0D045-8106-58A9-2CD3-6B6DE96825EF}"/>
              </a:ext>
            </a:extLst>
          </p:cNvPr>
          <p:cNvCxnSpPr>
            <a:cxnSpLocks/>
          </p:cNvCxnSpPr>
          <p:nvPr/>
        </p:nvCxnSpPr>
        <p:spPr>
          <a:xfrm flipH="1">
            <a:off x="3809989" y="8934551"/>
            <a:ext cx="14731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968C570E-0856-8851-C7F1-B8A6CA2D2AFB}"/>
              </a:ext>
            </a:extLst>
          </p:cNvPr>
          <p:cNvCxnSpPr>
            <a:cxnSpLocks/>
          </p:cNvCxnSpPr>
          <p:nvPr/>
        </p:nvCxnSpPr>
        <p:spPr>
          <a:xfrm flipH="1">
            <a:off x="5135773" y="8938739"/>
            <a:ext cx="15446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E9CAC0E-54B7-F823-5B99-CA50062F0E77}"/>
              </a:ext>
            </a:extLst>
          </p:cNvPr>
          <p:cNvCxnSpPr>
            <a:cxnSpLocks/>
          </p:cNvCxnSpPr>
          <p:nvPr/>
        </p:nvCxnSpPr>
        <p:spPr>
          <a:xfrm flipH="1">
            <a:off x="5790334" y="8917485"/>
            <a:ext cx="142785" cy="85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722BE307-B184-FF38-1FC8-7B09596328B5}"/>
              </a:ext>
            </a:extLst>
          </p:cNvPr>
          <p:cNvCxnSpPr>
            <a:cxnSpLocks/>
            <a:stCxn id="246" idx="3"/>
          </p:cNvCxnSpPr>
          <p:nvPr/>
        </p:nvCxnSpPr>
        <p:spPr>
          <a:xfrm flipH="1" flipV="1">
            <a:off x="6448280" y="8941932"/>
            <a:ext cx="149913" cy="1597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3B38BDD4-63AF-240A-2406-C8888875FC9D}"/>
              </a:ext>
            </a:extLst>
          </p:cNvPr>
          <p:cNvCxnSpPr>
            <a:cxnSpLocks/>
            <a:stCxn id="247" idx="3"/>
          </p:cNvCxnSpPr>
          <p:nvPr/>
        </p:nvCxnSpPr>
        <p:spPr>
          <a:xfrm flipH="1" flipV="1">
            <a:off x="7102761" y="8944313"/>
            <a:ext cx="162412" cy="135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8432CB3-9C6E-D640-9A5E-E924505D68D1}"/>
              </a:ext>
            </a:extLst>
          </p:cNvPr>
          <p:cNvCxnSpPr>
            <a:cxnSpLocks/>
          </p:cNvCxnSpPr>
          <p:nvPr/>
        </p:nvCxnSpPr>
        <p:spPr>
          <a:xfrm flipH="1">
            <a:off x="7769741" y="8950555"/>
            <a:ext cx="16983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50C2D595-4E25-412C-31AA-6FCA841A9DF3}"/>
              </a:ext>
            </a:extLst>
          </p:cNvPr>
          <p:cNvCxnSpPr>
            <a:cxnSpLocks/>
          </p:cNvCxnSpPr>
          <p:nvPr/>
        </p:nvCxnSpPr>
        <p:spPr>
          <a:xfrm flipH="1">
            <a:off x="8425951" y="8938739"/>
            <a:ext cx="191581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A96A9BE-95B9-D5D5-8901-6E2A53E1E810}"/>
              </a:ext>
            </a:extLst>
          </p:cNvPr>
          <p:cNvCxnSpPr>
            <a:cxnSpLocks/>
          </p:cNvCxnSpPr>
          <p:nvPr/>
        </p:nvCxnSpPr>
        <p:spPr>
          <a:xfrm flipH="1" flipV="1">
            <a:off x="9072653" y="8938739"/>
            <a:ext cx="195976" cy="206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4442AF0-CB83-D5A7-4001-ACE9868A4C99}"/>
              </a:ext>
            </a:extLst>
          </p:cNvPr>
          <p:cNvCxnSpPr>
            <a:cxnSpLocks/>
          </p:cNvCxnSpPr>
          <p:nvPr/>
        </p:nvCxnSpPr>
        <p:spPr>
          <a:xfrm flipH="1">
            <a:off x="9764289" y="8927134"/>
            <a:ext cx="178209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EE7AF36B-4A5F-42EA-B0B2-51A2AF7425A3}"/>
              </a:ext>
            </a:extLst>
          </p:cNvPr>
          <p:cNvCxnSpPr>
            <a:cxnSpLocks/>
          </p:cNvCxnSpPr>
          <p:nvPr/>
        </p:nvCxnSpPr>
        <p:spPr>
          <a:xfrm flipH="1">
            <a:off x="10437862" y="8910210"/>
            <a:ext cx="18668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55B740AB-5F6A-CBE8-2047-D5A2DFCA729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65789" y="9446094"/>
            <a:ext cx="174225" cy="572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2F404B92-06D9-D51C-F316-A9E759BA84E9}"/>
              </a:ext>
            </a:extLst>
          </p:cNvPr>
          <p:cNvCxnSpPr>
            <a:cxnSpLocks/>
          </p:cNvCxnSpPr>
          <p:nvPr/>
        </p:nvCxnSpPr>
        <p:spPr>
          <a:xfrm flipH="1" flipV="1">
            <a:off x="3039980" y="9464242"/>
            <a:ext cx="136100" cy="202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B476EFA6-CFAA-55DE-C83B-DC87662FABE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567081" y="9439280"/>
            <a:ext cx="175798" cy="75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186FB364-EBC9-042F-585C-51F37BA7D84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948044" y="9442987"/>
            <a:ext cx="123523" cy="883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EB42FE66-DC1E-F83D-BB56-968DD48A87B2}"/>
              </a:ext>
            </a:extLst>
          </p:cNvPr>
          <p:cNvCxnSpPr>
            <a:cxnSpLocks/>
          </p:cNvCxnSpPr>
          <p:nvPr/>
        </p:nvCxnSpPr>
        <p:spPr>
          <a:xfrm flipV="1">
            <a:off x="4502757" y="9432670"/>
            <a:ext cx="173777" cy="1031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AAF6E1C5-68ED-9F59-F1CB-5E477F8617E3}"/>
              </a:ext>
            </a:extLst>
          </p:cNvPr>
          <p:cNvCxnSpPr>
            <a:cxnSpLocks/>
          </p:cNvCxnSpPr>
          <p:nvPr/>
        </p:nvCxnSpPr>
        <p:spPr>
          <a:xfrm>
            <a:off x="3845010" y="9434489"/>
            <a:ext cx="170103" cy="488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3C525AE5-FD1A-2917-7554-918E4BB2D8F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164360" y="9446094"/>
            <a:ext cx="162950" cy="69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053239DE-5ED2-64A7-C4C2-285F0D0E696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835338" y="9446785"/>
            <a:ext cx="156273" cy="503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C83F0AF1-D8DB-A33C-11BE-3FAF75D2F75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472314" y="9447799"/>
            <a:ext cx="181936" cy="14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429D0724-DBF9-27AA-C23D-A995F9A6C22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158818" y="9447799"/>
            <a:ext cx="15425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6761FA31-6E24-681A-F739-CB8077AC0D0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817640" y="9447799"/>
            <a:ext cx="15425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EC70604F-AB6F-D76B-44E4-45D06AB78A8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491653" y="9446094"/>
            <a:ext cx="140318" cy="17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7D596D12-60A4-A690-54B7-05DDEEDAD0E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9142750" y="9447798"/>
            <a:ext cx="185125" cy="35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9D66B2D2-1BBE-011A-4DDF-590574AB4F5A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9832443" y="9447798"/>
            <a:ext cx="14198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8776F2DA-3192-C8F6-8023-3CAC438A8708}"/>
              </a:ext>
            </a:extLst>
          </p:cNvPr>
          <p:cNvCxnSpPr>
            <a:cxnSpLocks/>
            <a:stCxn id="23" idx="3"/>
            <a:endCxn id="252" idx="1"/>
          </p:cNvCxnSpPr>
          <p:nvPr/>
        </p:nvCxnSpPr>
        <p:spPr>
          <a:xfrm flipV="1">
            <a:off x="10478996" y="9444667"/>
            <a:ext cx="144092" cy="313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8" name="Rectangle 387">
            <a:extLst>
              <a:ext uri="{FF2B5EF4-FFF2-40B4-BE49-F238E27FC236}">
                <a16:creationId xmlns:a16="http://schemas.microsoft.com/office/drawing/2014/main" id="{6F2F73FF-CEC4-2BA8-6950-D689D66D50FB}"/>
              </a:ext>
            </a:extLst>
          </p:cNvPr>
          <p:cNvSpPr/>
          <p:nvPr/>
        </p:nvSpPr>
        <p:spPr>
          <a:xfrm rot="5400000">
            <a:off x="437168" y="5585862"/>
            <a:ext cx="1093644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92E825AA-37D6-8541-6B15-5A68BEEE1444}"/>
              </a:ext>
            </a:extLst>
          </p:cNvPr>
          <p:cNvSpPr/>
          <p:nvPr/>
        </p:nvSpPr>
        <p:spPr>
          <a:xfrm rot="5400000">
            <a:off x="1093287" y="5585863"/>
            <a:ext cx="1093641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C935BA6A-165C-4B5A-3434-1A5D966BF0D0}"/>
              </a:ext>
            </a:extLst>
          </p:cNvPr>
          <p:cNvSpPr/>
          <p:nvPr/>
        </p:nvSpPr>
        <p:spPr>
          <a:xfrm rot="5400000">
            <a:off x="1749405" y="558586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73F0CBC-F209-0FB6-BB1F-56E1F5BF987B}"/>
              </a:ext>
            </a:extLst>
          </p:cNvPr>
          <p:cNvSpPr/>
          <p:nvPr/>
        </p:nvSpPr>
        <p:spPr>
          <a:xfrm rot="5400000">
            <a:off x="2403980" y="558586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2B5CCE9A-2E47-AC82-1848-2F398CD637AE}"/>
              </a:ext>
            </a:extLst>
          </p:cNvPr>
          <p:cNvSpPr/>
          <p:nvPr/>
        </p:nvSpPr>
        <p:spPr>
          <a:xfrm rot="5400000">
            <a:off x="3057841" y="558586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D8B7EF17-BCB9-DB09-B833-6B4523494CD9}"/>
              </a:ext>
            </a:extLst>
          </p:cNvPr>
          <p:cNvSpPr/>
          <p:nvPr/>
        </p:nvSpPr>
        <p:spPr>
          <a:xfrm rot="5400000">
            <a:off x="3715287" y="558586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4CD00323-7C0B-9F51-4EC1-AAD428043818}"/>
              </a:ext>
            </a:extLst>
          </p:cNvPr>
          <p:cNvSpPr/>
          <p:nvPr/>
        </p:nvSpPr>
        <p:spPr>
          <a:xfrm rot="5400000">
            <a:off x="4368995" y="558586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9E79A3D-EA9F-6F01-B8E4-AF011AC8E8A0}"/>
              </a:ext>
            </a:extLst>
          </p:cNvPr>
          <p:cNvSpPr/>
          <p:nvPr/>
        </p:nvSpPr>
        <p:spPr>
          <a:xfrm rot="5400000">
            <a:off x="5026760" y="558586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D7A1477-3AD9-57D3-4A56-96A9B932198C}"/>
              </a:ext>
            </a:extLst>
          </p:cNvPr>
          <p:cNvSpPr/>
          <p:nvPr/>
        </p:nvSpPr>
        <p:spPr>
          <a:xfrm rot="5400000">
            <a:off x="5674408" y="558586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C5CFF902-21DA-C8DA-C3F1-FBF103DC9A97}"/>
              </a:ext>
            </a:extLst>
          </p:cNvPr>
          <p:cNvSpPr/>
          <p:nvPr/>
        </p:nvSpPr>
        <p:spPr>
          <a:xfrm rot="5400000">
            <a:off x="6337292" y="558586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30FF3B5-BB4B-EC75-0781-CBCC5C5F4E8D}"/>
              </a:ext>
            </a:extLst>
          </p:cNvPr>
          <p:cNvSpPr/>
          <p:nvPr/>
        </p:nvSpPr>
        <p:spPr>
          <a:xfrm rot="5400000">
            <a:off x="7000752" y="558586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6C4B7594-4BA2-E0E0-1A61-1926333845CD}"/>
              </a:ext>
            </a:extLst>
          </p:cNvPr>
          <p:cNvSpPr/>
          <p:nvPr/>
        </p:nvSpPr>
        <p:spPr>
          <a:xfrm rot="5400000">
            <a:off x="7661754" y="558586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D94C108-0F9E-660A-AC52-A156350F5675}"/>
              </a:ext>
            </a:extLst>
          </p:cNvPr>
          <p:cNvSpPr/>
          <p:nvPr/>
        </p:nvSpPr>
        <p:spPr>
          <a:xfrm rot="5400000">
            <a:off x="8322755" y="558586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FCD7AE6A-1C9D-0513-5AB5-5AEB6FE7B580}"/>
              </a:ext>
            </a:extLst>
          </p:cNvPr>
          <p:cNvSpPr/>
          <p:nvPr/>
        </p:nvSpPr>
        <p:spPr>
          <a:xfrm rot="5400000">
            <a:off x="8980519" y="558586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3325763B-4C6E-4D6F-3D0C-3D4BC801E091}"/>
              </a:ext>
            </a:extLst>
          </p:cNvPr>
          <p:cNvSpPr/>
          <p:nvPr/>
        </p:nvSpPr>
        <p:spPr>
          <a:xfrm rot="5400000">
            <a:off x="9625355" y="5585866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27266E95-4F62-0F1F-07BF-9D6CDA688401}"/>
              </a:ext>
            </a:extLst>
          </p:cNvPr>
          <p:cNvSpPr/>
          <p:nvPr/>
        </p:nvSpPr>
        <p:spPr>
          <a:xfrm rot="5400000">
            <a:off x="10286350" y="5585862"/>
            <a:ext cx="1093645" cy="23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12D0B82F-5818-6482-58CA-4EED33F179DB}"/>
              </a:ext>
            </a:extLst>
          </p:cNvPr>
          <p:cNvCxnSpPr>
            <a:cxnSpLocks/>
          </p:cNvCxnSpPr>
          <p:nvPr/>
        </p:nvCxnSpPr>
        <p:spPr>
          <a:xfrm flipV="1">
            <a:off x="966682" y="833498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E52C4DF3-CE45-98B4-53D2-B18554690ACD}"/>
              </a:ext>
            </a:extLst>
          </p:cNvPr>
          <p:cNvCxnSpPr>
            <a:cxnSpLocks/>
          </p:cNvCxnSpPr>
          <p:nvPr/>
        </p:nvCxnSpPr>
        <p:spPr>
          <a:xfrm flipV="1">
            <a:off x="1595404" y="833498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FC262754-F2B8-3776-971C-74A57487C2A4}"/>
              </a:ext>
            </a:extLst>
          </p:cNvPr>
          <p:cNvCxnSpPr>
            <a:cxnSpLocks/>
          </p:cNvCxnSpPr>
          <p:nvPr/>
        </p:nvCxnSpPr>
        <p:spPr>
          <a:xfrm flipV="1">
            <a:off x="2279229" y="833498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62792556-E31F-7248-93F7-9B8367BBFF79}"/>
              </a:ext>
            </a:extLst>
          </p:cNvPr>
          <p:cNvCxnSpPr>
            <a:cxnSpLocks/>
          </p:cNvCxnSpPr>
          <p:nvPr/>
        </p:nvCxnSpPr>
        <p:spPr>
          <a:xfrm flipV="1">
            <a:off x="2843415" y="833498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DEDF7222-E256-7896-2190-1FF04A3A9E4D}"/>
              </a:ext>
            </a:extLst>
          </p:cNvPr>
          <p:cNvCxnSpPr>
            <a:cxnSpLocks/>
          </p:cNvCxnSpPr>
          <p:nvPr/>
        </p:nvCxnSpPr>
        <p:spPr>
          <a:xfrm flipV="1">
            <a:off x="3477987" y="833498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E1AFCF5E-5606-61AB-6831-C1855BAFFE8B}"/>
              </a:ext>
            </a:extLst>
          </p:cNvPr>
          <p:cNvCxnSpPr>
            <a:cxnSpLocks/>
          </p:cNvCxnSpPr>
          <p:nvPr/>
        </p:nvCxnSpPr>
        <p:spPr>
          <a:xfrm flipV="1">
            <a:off x="4198423" y="833498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8A551EC5-B6C0-8652-5BC5-6630BF50D5B5}"/>
              </a:ext>
            </a:extLst>
          </p:cNvPr>
          <p:cNvCxnSpPr>
            <a:cxnSpLocks/>
          </p:cNvCxnSpPr>
          <p:nvPr/>
        </p:nvCxnSpPr>
        <p:spPr>
          <a:xfrm flipV="1">
            <a:off x="4803771" y="833498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8D964295-99C1-A0F9-6981-23C64E90B80C}"/>
              </a:ext>
            </a:extLst>
          </p:cNvPr>
          <p:cNvCxnSpPr>
            <a:cxnSpLocks/>
          </p:cNvCxnSpPr>
          <p:nvPr/>
        </p:nvCxnSpPr>
        <p:spPr>
          <a:xfrm flipV="1">
            <a:off x="5530956" y="833498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C5A0C2D6-49DC-6258-3B71-5664C89F7C61}"/>
              </a:ext>
            </a:extLst>
          </p:cNvPr>
          <p:cNvCxnSpPr>
            <a:cxnSpLocks/>
          </p:cNvCxnSpPr>
          <p:nvPr/>
        </p:nvCxnSpPr>
        <p:spPr>
          <a:xfrm flipV="1">
            <a:off x="6195857" y="833498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9FAC55ED-EE81-D864-51FB-1DE28929000C}"/>
              </a:ext>
            </a:extLst>
          </p:cNvPr>
          <p:cNvCxnSpPr>
            <a:cxnSpLocks/>
          </p:cNvCxnSpPr>
          <p:nvPr/>
        </p:nvCxnSpPr>
        <p:spPr>
          <a:xfrm flipV="1">
            <a:off x="6770759" y="833498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B73EBCAB-752D-1CAC-4C70-4F8780073D6B}"/>
              </a:ext>
            </a:extLst>
          </p:cNvPr>
          <p:cNvCxnSpPr>
            <a:cxnSpLocks/>
          </p:cNvCxnSpPr>
          <p:nvPr/>
        </p:nvCxnSpPr>
        <p:spPr>
          <a:xfrm flipV="1">
            <a:off x="7459190" y="833498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A4084A66-273C-998D-ED6A-244283F805BC}"/>
              </a:ext>
            </a:extLst>
          </p:cNvPr>
          <p:cNvCxnSpPr>
            <a:cxnSpLocks/>
          </p:cNvCxnSpPr>
          <p:nvPr/>
        </p:nvCxnSpPr>
        <p:spPr>
          <a:xfrm flipV="1">
            <a:off x="8190273" y="833498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6B9D6B83-DE8D-5169-763A-BC3464D974DE}"/>
              </a:ext>
            </a:extLst>
          </p:cNvPr>
          <p:cNvCxnSpPr>
            <a:cxnSpLocks/>
          </p:cNvCxnSpPr>
          <p:nvPr/>
        </p:nvCxnSpPr>
        <p:spPr>
          <a:xfrm flipV="1">
            <a:off x="8763496" y="833498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EDA03442-97F0-65D9-DAEF-FA2176B2399D}"/>
              </a:ext>
            </a:extLst>
          </p:cNvPr>
          <p:cNvCxnSpPr>
            <a:cxnSpLocks/>
          </p:cNvCxnSpPr>
          <p:nvPr/>
        </p:nvCxnSpPr>
        <p:spPr>
          <a:xfrm flipV="1">
            <a:off x="9469204" y="833498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8A5D61C7-A895-DDA1-0D60-B8FE4F3168D6}"/>
              </a:ext>
            </a:extLst>
          </p:cNvPr>
          <p:cNvCxnSpPr>
            <a:cxnSpLocks/>
          </p:cNvCxnSpPr>
          <p:nvPr/>
        </p:nvCxnSpPr>
        <p:spPr>
          <a:xfrm flipV="1">
            <a:off x="10178070" y="833498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C29BC764-7F81-AB8D-CC87-73DCBB945633}"/>
              </a:ext>
            </a:extLst>
          </p:cNvPr>
          <p:cNvCxnSpPr>
            <a:cxnSpLocks/>
          </p:cNvCxnSpPr>
          <p:nvPr/>
        </p:nvCxnSpPr>
        <p:spPr>
          <a:xfrm flipV="1">
            <a:off x="10769801" y="833498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0" name="Rectangle 419">
            <a:extLst>
              <a:ext uri="{FF2B5EF4-FFF2-40B4-BE49-F238E27FC236}">
                <a16:creationId xmlns:a16="http://schemas.microsoft.com/office/drawing/2014/main" id="{3AE0F94A-6627-822E-D454-9FBCA3AA029D}"/>
              </a:ext>
            </a:extLst>
          </p:cNvPr>
          <p:cNvSpPr/>
          <p:nvPr/>
        </p:nvSpPr>
        <p:spPr>
          <a:xfrm rot="5400000">
            <a:off x="437166" y="4431459"/>
            <a:ext cx="1093644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1D4CA5E4-B095-7BD7-CD55-B9B29C3BB29C}"/>
              </a:ext>
            </a:extLst>
          </p:cNvPr>
          <p:cNvSpPr/>
          <p:nvPr/>
        </p:nvSpPr>
        <p:spPr>
          <a:xfrm rot="5400000">
            <a:off x="1093285" y="4432073"/>
            <a:ext cx="1093641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09EB9965-1E1A-1123-DCE5-9B8E992C9C5F}"/>
              </a:ext>
            </a:extLst>
          </p:cNvPr>
          <p:cNvSpPr/>
          <p:nvPr/>
        </p:nvSpPr>
        <p:spPr>
          <a:xfrm rot="5400000">
            <a:off x="1749403" y="443207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0CCCDFF2-3D44-108C-9A56-95FCF2EDB458}"/>
              </a:ext>
            </a:extLst>
          </p:cNvPr>
          <p:cNvSpPr/>
          <p:nvPr/>
        </p:nvSpPr>
        <p:spPr>
          <a:xfrm rot="5400000">
            <a:off x="2403978" y="443207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91D60EA3-31B8-39F3-21B6-6F39D3C0B192}"/>
              </a:ext>
            </a:extLst>
          </p:cNvPr>
          <p:cNvSpPr/>
          <p:nvPr/>
        </p:nvSpPr>
        <p:spPr>
          <a:xfrm rot="5400000">
            <a:off x="3057839" y="443207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3CBFEDAF-3218-A8D1-D123-707BE1CD4A56}"/>
              </a:ext>
            </a:extLst>
          </p:cNvPr>
          <p:cNvSpPr/>
          <p:nvPr/>
        </p:nvSpPr>
        <p:spPr>
          <a:xfrm rot="5400000">
            <a:off x="3715285" y="443207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159EBDEF-D42E-4908-0D67-6815869C13CE}"/>
              </a:ext>
            </a:extLst>
          </p:cNvPr>
          <p:cNvSpPr/>
          <p:nvPr/>
        </p:nvSpPr>
        <p:spPr>
          <a:xfrm rot="5400000">
            <a:off x="4368993" y="443207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087669D-96EA-36C0-9973-CA505470133E}"/>
              </a:ext>
            </a:extLst>
          </p:cNvPr>
          <p:cNvSpPr/>
          <p:nvPr/>
        </p:nvSpPr>
        <p:spPr>
          <a:xfrm rot="5400000">
            <a:off x="5026758" y="443207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DD98841F-A8BA-95DD-0DEA-8E59341552F2}"/>
              </a:ext>
            </a:extLst>
          </p:cNvPr>
          <p:cNvSpPr/>
          <p:nvPr/>
        </p:nvSpPr>
        <p:spPr>
          <a:xfrm rot="5400000">
            <a:off x="5674406" y="443207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11159D36-C433-71F1-6524-BB463A04E4B4}"/>
              </a:ext>
            </a:extLst>
          </p:cNvPr>
          <p:cNvSpPr/>
          <p:nvPr/>
        </p:nvSpPr>
        <p:spPr>
          <a:xfrm rot="5400000">
            <a:off x="6337290" y="443207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A2CD8DED-5672-8484-FF39-6AAA04FEDC87}"/>
              </a:ext>
            </a:extLst>
          </p:cNvPr>
          <p:cNvSpPr/>
          <p:nvPr/>
        </p:nvSpPr>
        <p:spPr>
          <a:xfrm rot="5400000">
            <a:off x="7000750" y="443207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3A21E4EA-18F5-2D51-2C06-5D4AE92BB540}"/>
              </a:ext>
            </a:extLst>
          </p:cNvPr>
          <p:cNvSpPr/>
          <p:nvPr/>
        </p:nvSpPr>
        <p:spPr>
          <a:xfrm rot="5400000">
            <a:off x="7661752" y="443207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E371D3E7-F64A-5B35-D018-DFAE043ADD23}"/>
              </a:ext>
            </a:extLst>
          </p:cNvPr>
          <p:cNvSpPr/>
          <p:nvPr/>
        </p:nvSpPr>
        <p:spPr>
          <a:xfrm rot="5400000">
            <a:off x="8322753" y="443207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47BA6F03-4F99-C1FD-C63C-570FB2D4B907}"/>
              </a:ext>
            </a:extLst>
          </p:cNvPr>
          <p:cNvSpPr/>
          <p:nvPr/>
        </p:nvSpPr>
        <p:spPr>
          <a:xfrm rot="5400000">
            <a:off x="8980517" y="443207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9D8E2B7E-F4B4-3DE6-9071-AC4B141D5354}"/>
              </a:ext>
            </a:extLst>
          </p:cNvPr>
          <p:cNvSpPr/>
          <p:nvPr/>
        </p:nvSpPr>
        <p:spPr>
          <a:xfrm rot="5400000">
            <a:off x="9625353" y="4432076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2A2BC7AE-A280-9066-C9B0-73EEBB565072}"/>
              </a:ext>
            </a:extLst>
          </p:cNvPr>
          <p:cNvSpPr/>
          <p:nvPr/>
        </p:nvSpPr>
        <p:spPr>
          <a:xfrm rot="5400000">
            <a:off x="10286348" y="4432072"/>
            <a:ext cx="1093645" cy="23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Arc 446">
            <a:extLst>
              <a:ext uri="{FF2B5EF4-FFF2-40B4-BE49-F238E27FC236}">
                <a16:creationId xmlns:a16="http://schemas.microsoft.com/office/drawing/2014/main" id="{A7E77D93-B679-8E3F-CE24-E1D6CE1D2BA8}"/>
              </a:ext>
            </a:extLst>
          </p:cNvPr>
          <p:cNvSpPr/>
          <p:nvPr/>
        </p:nvSpPr>
        <p:spPr>
          <a:xfrm rot="20494304" flipV="1">
            <a:off x="618080" y="5012328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Arc 447">
            <a:extLst>
              <a:ext uri="{FF2B5EF4-FFF2-40B4-BE49-F238E27FC236}">
                <a16:creationId xmlns:a16="http://schemas.microsoft.com/office/drawing/2014/main" id="{FEFCEC00-B450-9C99-6B4E-935AA336DA54}"/>
              </a:ext>
            </a:extLst>
          </p:cNvPr>
          <p:cNvSpPr/>
          <p:nvPr/>
        </p:nvSpPr>
        <p:spPr>
          <a:xfrm rot="20494304" flipV="1">
            <a:off x="1250978" y="5001022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Arc 448">
            <a:extLst>
              <a:ext uri="{FF2B5EF4-FFF2-40B4-BE49-F238E27FC236}">
                <a16:creationId xmlns:a16="http://schemas.microsoft.com/office/drawing/2014/main" id="{EF99810C-6B49-3B80-0920-59E2016227FD}"/>
              </a:ext>
            </a:extLst>
          </p:cNvPr>
          <p:cNvSpPr/>
          <p:nvPr/>
        </p:nvSpPr>
        <p:spPr>
          <a:xfrm rot="20494304" flipV="1">
            <a:off x="1863761" y="5010461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Arc 449">
            <a:extLst>
              <a:ext uri="{FF2B5EF4-FFF2-40B4-BE49-F238E27FC236}">
                <a16:creationId xmlns:a16="http://schemas.microsoft.com/office/drawing/2014/main" id="{1C321822-1095-AAE0-82B2-067A93C74F74}"/>
              </a:ext>
            </a:extLst>
          </p:cNvPr>
          <p:cNvSpPr/>
          <p:nvPr/>
        </p:nvSpPr>
        <p:spPr>
          <a:xfrm rot="20494304" flipV="1">
            <a:off x="2526769" y="5020536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Arc 450">
            <a:extLst>
              <a:ext uri="{FF2B5EF4-FFF2-40B4-BE49-F238E27FC236}">
                <a16:creationId xmlns:a16="http://schemas.microsoft.com/office/drawing/2014/main" id="{57E2504C-1A9F-9AAF-D95B-232F801AF5FE}"/>
              </a:ext>
            </a:extLst>
          </p:cNvPr>
          <p:cNvSpPr/>
          <p:nvPr/>
        </p:nvSpPr>
        <p:spPr>
          <a:xfrm rot="20494304" flipV="1">
            <a:off x="-35022" y="5020536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Arc 451">
            <a:extLst>
              <a:ext uri="{FF2B5EF4-FFF2-40B4-BE49-F238E27FC236}">
                <a16:creationId xmlns:a16="http://schemas.microsoft.com/office/drawing/2014/main" id="{B8984549-E6F3-3436-F590-894C6A2957D9}"/>
              </a:ext>
            </a:extLst>
          </p:cNvPr>
          <p:cNvSpPr/>
          <p:nvPr/>
        </p:nvSpPr>
        <p:spPr>
          <a:xfrm rot="20494304" flipV="1">
            <a:off x="3200568" y="5040854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Arc 452">
            <a:extLst>
              <a:ext uri="{FF2B5EF4-FFF2-40B4-BE49-F238E27FC236}">
                <a16:creationId xmlns:a16="http://schemas.microsoft.com/office/drawing/2014/main" id="{F2891F18-2A72-5F8D-D45D-588931E79334}"/>
              </a:ext>
            </a:extLst>
          </p:cNvPr>
          <p:cNvSpPr/>
          <p:nvPr/>
        </p:nvSpPr>
        <p:spPr>
          <a:xfrm rot="20494304" flipV="1">
            <a:off x="3873825" y="4990143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Arc 453">
            <a:extLst>
              <a:ext uri="{FF2B5EF4-FFF2-40B4-BE49-F238E27FC236}">
                <a16:creationId xmlns:a16="http://schemas.microsoft.com/office/drawing/2014/main" id="{47984B5F-1904-F91B-1530-79966D5AF97F}"/>
              </a:ext>
            </a:extLst>
          </p:cNvPr>
          <p:cNvSpPr/>
          <p:nvPr/>
        </p:nvSpPr>
        <p:spPr>
          <a:xfrm rot="20494304" flipV="1">
            <a:off x="4527577" y="5010461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Arc 454">
            <a:extLst>
              <a:ext uri="{FF2B5EF4-FFF2-40B4-BE49-F238E27FC236}">
                <a16:creationId xmlns:a16="http://schemas.microsoft.com/office/drawing/2014/main" id="{4DE2DBF6-7D47-74C4-ED64-3D804D6C7411}"/>
              </a:ext>
            </a:extLst>
          </p:cNvPr>
          <p:cNvSpPr/>
          <p:nvPr/>
        </p:nvSpPr>
        <p:spPr>
          <a:xfrm rot="20494304" flipV="1">
            <a:off x="5160636" y="5000464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Arc 455">
            <a:extLst>
              <a:ext uri="{FF2B5EF4-FFF2-40B4-BE49-F238E27FC236}">
                <a16:creationId xmlns:a16="http://schemas.microsoft.com/office/drawing/2014/main" id="{E075CAA5-9038-2AB0-74F7-CF5E530A9CF0}"/>
              </a:ext>
            </a:extLst>
          </p:cNvPr>
          <p:cNvSpPr/>
          <p:nvPr/>
        </p:nvSpPr>
        <p:spPr>
          <a:xfrm rot="20494304" flipV="1">
            <a:off x="5844885" y="5001022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Arc 456">
            <a:extLst>
              <a:ext uri="{FF2B5EF4-FFF2-40B4-BE49-F238E27FC236}">
                <a16:creationId xmlns:a16="http://schemas.microsoft.com/office/drawing/2014/main" id="{C6A56654-6CFD-A999-D5A1-25A0D1DA747F}"/>
              </a:ext>
            </a:extLst>
          </p:cNvPr>
          <p:cNvSpPr/>
          <p:nvPr/>
        </p:nvSpPr>
        <p:spPr>
          <a:xfrm rot="20494304" flipV="1">
            <a:off x="6496120" y="4991132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Arc 457">
            <a:extLst>
              <a:ext uri="{FF2B5EF4-FFF2-40B4-BE49-F238E27FC236}">
                <a16:creationId xmlns:a16="http://schemas.microsoft.com/office/drawing/2014/main" id="{3B4ADAA3-6D3E-C0B3-C23B-DD31F96BCEC9}"/>
              </a:ext>
            </a:extLst>
          </p:cNvPr>
          <p:cNvSpPr/>
          <p:nvPr/>
        </p:nvSpPr>
        <p:spPr>
          <a:xfrm rot="20494304" flipV="1">
            <a:off x="7129382" y="4990143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Arc 458">
            <a:extLst>
              <a:ext uri="{FF2B5EF4-FFF2-40B4-BE49-F238E27FC236}">
                <a16:creationId xmlns:a16="http://schemas.microsoft.com/office/drawing/2014/main" id="{A58AA506-D05A-B22A-C906-66495B02E088}"/>
              </a:ext>
            </a:extLst>
          </p:cNvPr>
          <p:cNvSpPr/>
          <p:nvPr/>
        </p:nvSpPr>
        <p:spPr>
          <a:xfrm rot="20494304" flipV="1">
            <a:off x="7813042" y="5010147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Arc 459">
            <a:extLst>
              <a:ext uri="{FF2B5EF4-FFF2-40B4-BE49-F238E27FC236}">
                <a16:creationId xmlns:a16="http://schemas.microsoft.com/office/drawing/2014/main" id="{14007496-1057-4743-D032-5D2F3AC70BEE}"/>
              </a:ext>
            </a:extLst>
          </p:cNvPr>
          <p:cNvSpPr/>
          <p:nvPr/>
        </p:nvSpPr>
        <p:spPr>
          <a:xfrm rot="20494304" flipV="1">
            <a:off x="8456271" y="4999898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Arc 460">
            <a:extLst>
              <a:ext uri="{FF2B5EF4-FFF2-40B4-BE49-F238E27FC236}">
                <a16:creationId xmlns:a16="http://schemas.microsoft.com/office/drawing/2014/main" id="{32E2B022-364D-C53E-27EC-2137ED53A5D9}"/>
              </a:ext>
            </a:extLst>
          </p:cNvPr>
          <p:cNvSpPr/>
          <p:nvPr/>
        </p:nvSpPr>
        <p:spPr>
          <a:xfrm rot="20494304" flipV="1">
            <a:off x="9139931" y="4999898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Arc 461">
            <a:extLst>
              <a:ext uri="{FF2B5EF4-FFF2-40B4-BE49-F238E27FC236}">
                <a16:creationId xmlns:a16="http://schemas.microsoft.com/office/drawing/2014/main" id="{BEDAA862-14B1-7AD7-F400-29E97902D47D}"/>
              </a:ext>
            </a:extLst>
          </p:cNvPr>
          <p:cNvSpPr/>
          <p:nvPr/>
        </p:nvSpPr>
        <p:spPr>
          <a:xfrm rot="20494304" flipV="1">
            <a:off x="9791999" y="4999898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5D8FDF67-4CB7-A5DC-2682-05E23E824742}"/>
              </a:ext>
            </a:extLst>
          </p:cNvPr>
          <p:cNvSpPr txBox="1"/>
          <p:nvPr/>
        </p:nvSpPr>
        <p:spPr>
          <a:xfrm>
            <a:off x="287278" y="5487633"/>
            <a:ext cx="45162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01CAB544-3CD2-34FB-21AF-CF20C98A1227}"/>
              </a:ext>
            </a:extLst>
          </p:cNvPr>
          <p:cNvSpPr txBox="1"/>
          <p:nvPr/>
        </p:nvSpPr>
        <p:spPr>
          <a:xfrm>
            <a:off x="245962" y="4437875"/>
            <a:ext cx="45162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7C126-A436-3739-CB28-2D2AEDB60081}"/>
              </a:ext>
            </a:extLst>
          </p:cNvPr>
          <p:cNvSpPr txBox="1"/>
          <p:nvPr/>
        </p:nvSpPr>
        <p:spPr>
          <a:xfrm>
            <a:off x="6253536" y="2737487"/>
            <a:ext cx="3958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Bidirectional LSTM</a:t>
            </a:r>
          </a:p>
        </p:txBody>
      </p:sp>
    </p:spTree>
    <p:extLst>
      <p:ext uri="{BB962C8B-B14F-4D97-AF65-F5344CB8AC3E}">
        <p14:creationId xmlns:p14="http://schemas.microsoft.com/office/powerpoint/2010/main" val="255560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48D1AC-D63E-15FD-6809-AC1B5BF56D24}"/>
              </a:ext>
            </a:extLst>
          </p:cNvPr>
          <p:cNvSpPr/>
          <p:nvPr/>
        </p:nvSpPr>
        <p:spPr>
          <a:xfrm>
            <a:off x="891496" y="1402779"/>
            <a:ext cx="1675241" cy="323338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B4E35F1-D2BD-9B1A-A4A3-B2245491B57D}"/>
              </a:ext>
            </a:extLst>
          </p:cNvPr>
          <p:cNvSpPr txBox="1"/>
          <p:nvPr/>
        </p:nvSpPr>
        <p:spPr>
          <a:xfrm>
            <a:off x="1907361" y="5143514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65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34DD8F3-E252-32D4-0706-DF4ABCFD5699}"/>
              </a:ext>
            </a:extLst>
          </p:cNvPr>
          <p:cNvSpPr txBox="1"/>
          <p:nvPr/>
        </p:nvSpPr>
        <p:spPr>
          <a:xfrm>
            <a:off x="3203961" y="3225492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256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0E3BE-F3E2-81C7-959B-44D3B9761358}"/>
              </a:ext>
            </a:extLst>
          </p:cNvPr>
          <p:cNvSpPr/>
          <p:nvPr/>
        </p:nvSpPr>
        <p:spPr>
          <a:xfrm>
            <a:off x="1334874" y="1873963"/>
            <a:ext cx="1675241" cy="323338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D8D6A-F28E-3BF9-8FEB-A4CB1EB9CA86}"/>
              </a:ext>
            </a:extLst>
          </p:cNvPr>
          <p:cNvSpPr/>
          <p:nvPr/>
        </p:nvSpPr>
        <p:spPr>
          <a:xfrm>
            <a:off x="1230470" y="1753311"/>
            <a:ext cx="1675241" cy="323338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05F19-D0ED-BAF8-78FB-F86C8EA14912}"/>
              </a:ext>
            </a:extLst>
          </p:cNvPr>
          <p:cNvSpPr/>
          <p:nvPr/>
        </p:nvSpPr>
        <p:spPr>
          <a:xfrm>
            <a:off x="1126066" y="1638370"/>
            <a:ext cx="1675241" cy="323338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B3FFB-D35B-8B11-AC95-75D7732B065B}"/>
              </a:ext>
            </a:extLst>
          </p:cNvPr>
          <p:cNvSpPr/>
          <p:nvPr/>
        </p:nvSpPr>
        <p:spPr>
          <a:xfrm>
            <a:off x="1008781" y="1523429"/>
            <a:ext cx="1675241" cy="323338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DA2AE45C-5618-8EEC-4883-D6A30FCB36E3}"/>
              </a:ext>
            </a:extLst>
          </p:cNvPr>
          <p:cNvSpPr txBox="1"/>
          <p:nvPr/>
        </p:nvSpPr>
        <p:spPr>
          <a:xfrm>
            <a:off x="2788426" y="1345308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32</a:t>
            </a:r>
            <a:endParaRPr lang="en-US" sz="11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2BE91-9181-A9A5-5069-33414357BF31}"/>
              </a:ext>
            </a:extLst>
          </p:cNvPr>
          <p:cNvSpPr txBox="1"/>
          <p:nvPr/>
        </p:nvSpPr>
        <p:spPr>
          <a:xfrm>
            <a:off x="5482460" y="2846566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MaxPooling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6540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Rectangle 387">
            <a:extLst>
              <a:ext uri="{FF2B5EF4-FFF2-40B4-BE49-F238E27FC236}">
                <a16:creationId xmlns:a16="http://schemas.microsoft.com/office/drawing/2014/main" id="{6F2F73FF-CEC4-2BA8-6950-D689D66D50FB}"/>
              </a:ext>
            </a:extLst>
          </p:cNvPr>
          <p:cNvSpPr/>
          <p:nvPr/>
        </p:nvSpPr>
        <p:spPr>
          <a:xfrm rot="5400000">
            <a:off x="437168" y="5585862"/>
            <a:ext cx="1093644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92E825AA-37D6-8541-6B15-5A68BEEE1444}"/>
              </a:ext>
            </a:extLst>
          </p:cNvPr>
          <p:cNvSpPr/>
          <p:nvPr/>
        </p:nvSpPr>
        <p:spPr>
          <a:xfrm rot="5400000">
            <a:off x="1093287" y="5585863"/>
            <a:ext cx="1093641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C935BA6A-165C-4B5A-3434-1A5D966BF0D0}"/>
              </a:ext>
            </a:extLst>
          </p:cNvPr>
          <p:cNvSpPr/>
          <p:nvPr/>
        </p:nvSpPr>
        <p:spPr>
          <a:xfrm rot="5400000">
            <a:off x="1749405" y="558586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73F0CBC-F209-0FB6-BB1F-56E1F5BF987B}"/>
              </a:ext>
            </a:extLst>
          </p:cNvPr>
          <p:cNvSpPr/>
          <p:nvPr/>
        </p:nvSpPr>
        <p:spPr>
          <a:xfrm rot="5400000">
            <a:off x="2403980" y="558586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2B5CCE9A-2E47-AC82-1848-2F398CD637AE}"/>
              </a:ext>
            </a:extLst>
          </p:cNvPr>
          <p:cNvSpPr/>
          <p:nvPr/>
        </p:nvSpPr>
        <p:spPr>
          <a:xfrm rot="5400000">
            <a:off x="3057841" y="558586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D8B7EF17-BCB9-DB09-B833-6B4523494CD9}"/>
              </a:ext>
            </a:extLst>
          </p:cNvPr>
          <p:cNvSpPr/>
          <p:nvPr/>
        </p:nvSpPr>
        <p:spPr>
          <a:xfrm rot="5400000">
            <a:off x="3715287" y="558586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4CD00323-7C0B-9F51-4EC1-AAD428043818}"/>
              </a:ext>
            </a:extLst>
          </p:cNvPr>
          <p:cNvSpPr/>
          <p:nvPr/>
        </p:nvSpPr>
        <p:spPr>
          <a:xfrm rot="5400000">
            <a:off x="4368995" y="558586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9E79A3D-EA9F-6F01-B8E4-AF011AC8E8A0}"/>
              </a:ext>
            </a:extLst>
          </p:cNvPr>
          <p:cNvSpPr/>
          <p:nvPr/>
        </p:nvSpPr>
        <p:spPr>
          <a:xfrm rot="5400000">
            <a:off x="5026760" y="558586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D7A1477-3AD9-57D3-4A56-96A9B932198C}"/>
              </a:ext>
            </a:extLst>
          </p:cNvPr>
          <p:cNvSpPr/>
          <p:nvPr/>
        </p:nvSpPr>
        <p:spPr>
          <a:xfrm rot="5400000">
            <a:off x="5674408" y="558586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C5CFF902-21DA-C8DA-C3F1-FBF103DC9A97}"/>
              </a:ext>
            </a:extLst>
          </p:cNvPr>
          <p:cNvSpPr/>
          <p:nvPr/>
        </p:nvSpPr>
        <p:spPr>
          <a:xfrm rot="5400000">
            <a:off x="6337292" y="558586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30FF3B5-BB4B-EC75-0781-CBCC5C5F4E8D}"/>
              </a:ext>
            </a:extLst>
          </p:cNvPr>
          <p:cNvSpPr/>
          <p:nvPr/>
        </p:nvSpPr>
        <p:spPr>
          <a:xfrm rot="5400000">
            <a:off x="7000752" y="558586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6C4B7594-4BA2-E0E0-1A61-1926333845CD}"/>
              </a:ext>
            </a:extLst>
          </p:cNvPr>
          <p:cNvSpPr/>
          <p:nvPr/>
        </p:nvSpPr>
        <p:spPr>
          <a:xfrm rot="5400000">
            <a:off x="7661754" y="558586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D94C108-0F9E-660A-AC52-A156350F5675}"/>
              </a:ext>
            </a:extLst>
          </p:cNvPr>
          <p:cNvSpPr/>
          <p:nvPr/>
        </p:nvSpPr>
        <p:spPr>
          <a:xfrm rot="5400000">
            <a:off x="8322755" y="558586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FCD7AE6A-1C9D-0513-5AB5-5AEB6FE7B580}"/>
              </a:ext>
            </a:extLst>
          </p:cNvPr>
          <p:cNvSpPr/>
          <p:nvPr/>
        </p:nvSpPr>
        <p:spPr>
          <a:xfrm rot="5400000">
            <a:off x="8980519" y="558586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3325763B-4C6E-4D6F-3D0C-3D4BC801E091}"/>
              </a:ext>
            </a:extLst>
          </p:cNvPr>
          <p:cNvSpPr/>
          <p:nvPr/>
        </p:nvSpPr>
        <p:spPr>
          <a:xfrm rot="5400000">
            <a:off x="9625355" y="5585866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27266E95-4F62-0F1F-07BF-9D6CDA688401}"/>
              </a:ext>
            </a:extLst>
          </p:cNvPr>
          <p:cNvSpPr/>
          <p:nvPr/>
        </p:nvSpPr>
        <p:spPr>
          <a:xfrm rot="5400000">
            <a:off x="10286350" y="5585862"/>
            <a:ext cx="1093645" cy="23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3AE0F94A-6627-822E-D454-9FBCA3AA029D}"/>
              </a:ext>
            </a:extLst>
          </p:cNvPr>
          <p:cNvSpPr/>
          <p:nvPr/>
        </p:nvSpPr>
        <p:spPr>
          <a:xfrm rot="5400000">
            <a:off x="437167" y="4492217"/>
            <a:ext cx="1093644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1D4CA5E4-B095-7BD7-CD55-B9B29C3BB29C}"/>
              </a:ext>
            </a:extLst>
          </p:cNvPr>
          <p:cNvSpPr/>
          <p:nvPr/>
        </p:nvSpPr>
        <p:spPr>
          <a:xfrm rot="5400000">
            <a:off x="1093286" y="4492831"/>
            <a:ext cx="1093641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09EB9965-1E1A-1123-DCE5-9B8E992C9C5F}"/>
              </a:ext>
            </a:extLst>
          </p:cNvPr>
          <p:cNvSpPr/>
          <p:nvPr/>
        </p:nvSpPr>
        <p:spPr>
          <a:xfrm rot="5400000">
            <a:off x="1749404" y="4492831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0CCCDFF2-3D44-108C-9A56-95FCF2EDB458}"/>
              </a:ext>
            </a:extLst>
          </p:cNvPr>
          <p:cNvSpPr/>
          <p:nvPr/>
        </p:nvSpPr>
        <p:spPr>
          <a:xfrm rot="5400000">
            <a:off x="2403979" y="449283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91D60EA3-31B8-39F3-21B6-6F39D3C0B192}"/>
              </a:ext>
            </a:extLst>
          </p:cNvPr>
          <p:cNvSpPr/>
          <p:nvPr/>
        </p:nvSpPr>
        <p:spPr>
          <a:xfrm rot="5400000">
            <a:off x="3057840" y="449283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3CBFEDAF-3218-A8D1-D123-707BE1CD4A56}"/>
              </a:ext>
            </a:extLst>
          </p:cNvPr>
          <p:cNvSpPr/>
          <p:nvPr/>
        </p:nvSpPr>
        <p:spPr>
          <a:xfrm rot="5400000">
            <a:off x="3715286" y="449283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159EBDEF-D42E-4908-0D67-6815869C13CE}"/>
              </a:ext>
            </a:extLst>
          </p:cNvPr>
          <p:cNvSpPr/>
          <p:nvPr/>
        </p:nvSpPr>
        <p:spPr>
          <a:xfrm rot="5400000">
            <a:off x="4368994" y="449283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087669D-96EA-36C0-9973-CA505470133E}"/>
              </a:ext>
            </a:extLst>
          </p:cNvPr>
          <p:cNvSpPr/>
          <p:nvPr/>
        </p:nvSpPr>
        <p:spPr>
          <a:xfrm rot="5400000">
            <a:off x="5026759" y="449283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DD98841F-A8BA-95DD-0DEA-8E59341552F2}"/>
              </a:ext>
            </a:extLst>
          </p:cNvPr>
          <p:cNvSpPr/>
          <p:nvPr/>
        </p:nvSpPr>
        <p:spPr>
          <a:xfrm rot="5400000">
            <a:off x="5674407" y="449283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11159D36-C433-71F1-6524-BB463A04E4B4}"/>
              </a:ext>
            </a:extLst>
          </p:cNvPr>
          <p:cNvSpPr/>
          <p:nvPr/>
        </p:nvSpPr>
        <p:spPr>
          <a:xfrm rot="5400000">
            <a:off x="6337291" y="449283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A2CD8DED-5672-8484-FF39-6AAA04FEDC87}"/>
              </a:ext>
            </a:extLst>
          </p:cNvPr>
          <p:cNvSpPr/>
          <p:nvPr/>
        </p:nvSpPr>
        <p:spPr>
          <a:xfrm rot="5400000">
            <a:off x="7000751" y="449283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3A21E4EA-18F5-2D51-2C06-5D4AE92BB540}"/>
              </a:ext>
            </a:extLst>
          </p:cNvPr>
          <p:cNvSpPr/>
          <p:nvPr/>
        </p:nvSpPr>
        <p:spPr>
          <a:xfrm rot="5400000">
            <a:off x="7661753" y="449283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E371D3E7-F64A-5B35-D018-DFAE043ADD23}"/>
              </a:ext>
            </a:extLst>
          </p:cNvPr>
          <p:cNvSpPr/>
          <p:nvPr/>
        </p:nvSpPr>
        <p:spPr>
          <a:xfrm rot="5400000">
            <a:off x="8322754" y="449283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47BA6F03-4F99-C1FD-C63C-570FB2D4B907}"/>
              </a:ext>
            </a:extLst>
          </p:cNvPr>
          <p:cNvSpPr/>
          <p:nvPr/>
        </p:nvSpPr>
        <p:spPr>
          <a:xfrm rot="5400000">
            <a:off x="8980518" y="449283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9D8E2B7E-F4B4-3DE6-9071-AC4B141D5354}"/>
              </a:ext>
            </a:extLst>
          </p:cNvPr>
          <p:cNvSpPr/>
          <p:nvPr/>
        </p:nvSpPr>
        <p:spPr>
          <a:xfrm rot="5400000">
            <a:off x="9625354" y="449283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2A2BC7AE-A280-9066-C9B0-73EEBB565072}"/>
              </a:ext>
            </a:extLst>
          </p:cNvPr>
          <p:cNvSpPr/>
          <p:nvPr/>
        </p:nvSpPr>
        <p:spPr>
          <a:xfrm rot="5400000">
            <a:off x="10286349" y="4492830"/>
            <a:ext cx="1093645" cy="23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7" name="Text Box 3">
            <a:extLst>
              <a:ext uri="{FF2B5EF4-FFF2-40B4-BE49-F238E27FC236}">
                <a16:creationId xmlns:a16="http://schemas.microsoft.com/office/drawing/2014/main" id="{B7B44BAF-9B06-E8B0-E2D6-D30259D2E253}"/>
              </a:ext>
            </a:extLst>
          </p:cNvPr>
          <p:cNvSpPr txBox="1"/>
          <p:nvPr/>
        </p:nvSpPr>
        <p:spPr>
          <a:xfrm>
            <a:off x="105382" y="4951287"/>
            <a:ext cx="618824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42DDF-2377-002C-B9BF-40AC5802D38D}"/>
              </a:ext>
            </a:extLst>
          </p:cNvPr>
          <p:cNvSpPr txBox="1"/>
          <p:nvPr/>
        </p:nvSpPr>
        <p:spPr>
          <a:xfrm>
            <a:off x="6253536" y="2737487"/>
            <a:ext cx="3958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Bidirectional LSTM</a:t>
            </a:r>
          </a:p>
        </p:txBody>
      </p:sp>
    </p:spTree>
    <p:extLst>
      <p:ext uri="{BB962C8B-B14F-4D97-AF65-F5344CB8AC3E}">
        <p14:creationId xmlns:p14="http://schemas.microsoft.com/office/powerpoint/2010/main" val="4144649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Rectangle 387">
            <a:extLst>
              <a:ext uri="{FF2B5EF4-FFF2-40B4-BE49-F238E27FC236}">
                <a16:creationId xmlns:a16="http://schemas.microsoft.com/office/drawing/2014/main" id="{6F2F73FF-CEC4-2BA8-6950-D689D66D50FB}"/>
              </a:ext>
            </a:extLst>
          </p:cNvPr>
          <p:cNvSpPr/>
          <p:nvPr/>
        </p:nvSpPr>
        <p:spPr>
          <a:xfrm rot="5400000">
            <a:off x="437168" y="5585862"/>
            <a:ext cx="1093644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92E825AA-37D6-8541-6B15-5A68BEEE1444}"/>
              </a:ext>
            </a:extLst>
          </p:cNvPr>
          <p:cNvSpPr/>
          <p:nvPr/>
        </p:nvSpPr>
        <p:spPr>
          <a:xfrm rot="5400000">
            <a:off x="1093287" y="5585863"/>
            <a:ext cx="1093641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C935BA6A-165C-4B5A-3434-1A5D966BF0D0}"/>
              </a:ext>
            </a:extLst>
          </p:cNvPr>
          <p:cNvSpPr/>
          <p:nvPr/>
        </p:nvSpPr>
        <p:spPr>
          <a:xfrm rot="5400000">
            <a:off x="1749405" y="558586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73F0CBC-F209-0FB6-BB1F-56E1F5BF987B}"/>
              </a:ext>
            </a:extLst>
          </p:cNvPr>
          <p:cNvSpPr/>
          <p:nvPr/>
        </p:nvSpPr>
        <p:spPr>
          <a:xfrm rot="5400000">
            <a:off x="2403980" y="558586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2B5CCE9A-2E47-AC82-1848-2F398CD637AE}"/>
              </a:ext>
            </a:extLst>
          </p:cNvPr>
          <p:cNvSpPr/>
          <p:nvPr/>
        </p:nvSpPr>
        <p:spPr>
          <a:xfrm rot="5400000">
            <a:off x="3057841" y="558586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D8B7EF17-BCB9-DB09-B833-6B4523494CD9}"/>
              </a:ext>
            </a:extLst>
          </p:cNvPr>
          <p:cNvSpPr/>
          <p:nvPr/>
        </p:nvSpPr>
        <p:spPr>
          <a:xfrm rot="5400000">
            <a:off x="3715287" y="558586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4CD00323-7C0B-9F51-4EC1-AAD428043818}"/>
              </a:ext>
            </a:extLst>
          </p:cNvPr>
          <p:cNvSpPr/>
          <p:nvPr/>
        </p:nvSpPr>
        <p:spPr>
          <a:xfrm rot="5400000">
            <a:off x="4368995" y="558586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9E79A3D-EA9F-6F01-B8E4-AF011AC8E8A0}"/>
              </a:ext>
            </a:extLst>
          </p:cNvPr>
          <p:cNvSpPr/>
          <p:nvPr/>
        </p:nvSpPr>
        <p:spPr>
          <a:xfrm rot="5400000">
            <a:off x="5026760" y="558586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D7A1477-3AD9-57D3-4A56-96A9B932198C}"/>
              </a:ext>
            </a:extLst>
          </p:cNvPr>
          <p:cNvSpPr/>
          <p:nvPr/>
        </p:nvSpPr>
        <p:spPr>
          <a:xfrm rot="5400000">
            <a:off x="5674408" y="558586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C5CFF902-21DA-C8DA-C3F1-FBF103DC9A97}"/>
              </a:ext>
            </a:extLst>
          </p:cNvPr>
          <p:cNvSpPr/>
          <p:nvPr/>
        </p:nvSpPr>
        <p:spPr>
          <a:xfrm rot="5400000">
            <a:off x="6337292" y="558586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30FF3B5-BB4B-EC75-0781-CBCC5C5F4E8D}"/>
              </a:ext>
            </a:extLst>
          </p:cNvPr>
          <p:cNvSpPr/>
          <p:nvPr/>
        </p:nvSpPr>
        <p:spPr>
          <a:xfrm rot="5400000">
            <a:off x="7000752" y="558586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6C4B7594-4BA2-E0E0-1A61-1926333845CD}"/>
              </a:ext>
            </a:extLst>
          </p:cNvPr>
          <p:cNvSpPr/>
          <p:nvPr/>
        </p:nvSpPr>
        <p:spPr>
          <a:xfrm rot="5400000">
            <a:off x="7661754" y="558586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D94C108-0F9E-660A-AC52-A156350F5675}"/>
              </a:ext>
            </a:extLst>
          </p:cNvPr>
          <p:cNvSpPr/>
          <p:nvPr/>
        </p:nvSpPr>
        <p:spPr>
          <a:xfrm rot="5400000">
            <a:off x="8322755" y="558586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FCD7AE6A-1C9D-0513-5AB5-5AEB6FE7B580}"/>
              </a:ext>
            </a:extLst>
          </p:cNvPr>
          <p:cNvSpPr/>
          <p:nvPr/>
        </p:nvSpPr>
        <p:spPr>
          <a:xfrm rot="5400000">
            <a:off x="8980519" y="558586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3325763B-4C6E-4D6F-3D0C-3D4BC801E091}"/>
              </a:ext>
            </a:extLst>
          </p:cNvPr>
          <p:cNvSpPr/>
          <p:nvPr/>
        </p:nvSpPr>
        <p:spPr>
          <a:xfrm rot="5400000">
            <a:off x="9625355" y="5585866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27266E95-4F62-0F1F-07BF-9D6CDA688401}"/>
              </a:ext>
            </a:extLst>
          </p:cNvPr>
          <p:cNvSpPr/>
          <p:nvPr/>
        </p:nvSpPr>
        <p:spPr>
          <a:xfrm rot="5400000">
            <a:off x="10286350" y="5585862"/>
            <a:ext cx="1093645" cy="23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3AE0F94A-6627-822E-D454-9FBCA3AA029D}"/>
              </a:ext>
            </a:extLst>
          </p:cNvPr>
          <p:cNvSpPr/>
          <p:nvPr/>
        </p:nvSpPr>
        <p:spPr>
          <a:xfrm rot="5400000">
            <a:off x="437167" y="4492217"/>
            <a:ext cx="1093644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1D4CA5E4-B095-7BD7-CD55-B9B29C3BB29C}"/>
              </a:ext>
            </a:extLst>
          </p:cNvPr>
          <p:cNvSpPr/>
          <p:nvPr/>
        </p:nvSpPr>
        <p:spPr>
          <a:xfrm rot="5400000">
            <a:off x="1093286" y="4492831"/>
            <a:ext cx="1093641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09EB9965-1E1A-1123-DCE5-9B8E992C9C5F}"/>
              </a:ext>
            </a:extLst>
          </p:cNvPr>
          <p:cNvSpPr/>
          <p:nvPr/>
        </p:nvSpPr>
        <p:spPr>
          <a:xfrm rot="5400000">
            <a:off x="1749404" y="4492831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0CCCDFF2-3D44-108C-9A56-95FCF2EDB458}"/>
              </a:ext>
            </a:extLst>
          </p:cNvPr>
          <p:cNvSpPr/>
          <p:nvPr/>
        </p:nvSpPr>
        <p:spPr>
          <a:xfrm rot="5400000">
            <a:off x="2403979" y="449283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91D60EA3-31B8-39F3-21B6-6F39D3C0B192}"/>
              </a:ext>
            </a:extLst>
          </p:cNvPr>
          <p:cNvSpPr/>
          <p:nvPr/>
        </p:nvSpPr>
        <p:spPr>
          <a:xfrm rot="5400000">
            <a:off x="3057840" y="449283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3CBFEDAF-3218-A8D1-D123-707BE1CD4A56}"/>
              </a:ext>
            </a:extLst>
          </p:cNvPr>
          <p:cNvSpPr/>
          <p:nvPr/>
        </p:nvSpPr>
        <p:spPr>
          <a:xfrm rot="5400000">
            <a:off x="3715286" y="449283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159EBDEF-D42E-4908-0D67-6815869C13CE}"/>
              </a:ext>
            </a:extLst>
          </p:cNvPr>
          <p:cNvSpPr/>
          <p:nvPr/>
        </p:nvSpPr>
        <p:spPr>
          <a:xfrm rot="5400000">
            <a:off x="4368994" y="449283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087669D-96EA-36C0-9973-CA505470133E}"/>
              </a:ext>
            </a:extLst>
          </p:cNvPr>
          <p:cNvSpPr/>
          <p:nvPr/>
        </p:nvSpPr>
        <p:spPr>
          <a:xfrm rot="5400000">
            <a:off x="5026759" y="449283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DD98841F-A8BA-95DD-0DEA-8E59341552F2}"/>
              </a:ext>
            </a:extLst>
          </p:cNvPr>
          <p:cNvSpPr/>
          <p:nvPr/>
        </p:nvSpPr>
        <p:spPr>
          <a:xfrm rot="5400000">
            <a:off x="5674407" y="449283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11159D36-C433-71F1-6524-BB463A04E4B4}"/>
              </a:ext>
            </a:extLst>
          </p:cNvPr>
          <p:cNvSpPr/>
          <p:nvPr/>
        </p:nvSpPr>
        <p:spPr>
          <a:xfrm rot="5400000">
            <a:off x="6337291" y="449283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A2CD8DED-5672-8484-FF39-6AAA04FEDC87}"/>
              </a:ext>
            </a:extLst>
          </p:cNvPr>
          <p:cNvSpPr/>
          <p:nvPr/>
        </p:nvSpPr>
        <p:spPr>
          <a:xfrm rot="5400000">
            <a:off x="7000751" y="449283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3A21E4EA-18F5-2D51-2C06-5D4AE92BB540}"/>
              </a:ext>
            </a:extLst>
          </p:cNvPr>
          <p:cNvSpPr/>
          <p:nvPr/>
        </p:nvSpPr>
        <p:spPr>
          <a:xfrm rot="5400000">
            <a:off x="7661753" y="449283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E371D3E7-F64A-5B35-D018-DFAE043ADD23}"/>
              </a:ext>
            </a:extLst>
          </p:cNvPr>
          <p:cNvSpPr/>
          <p:nvPr/>
        </p:nvSpPr>
        <p:spPr>
          <a:xfrm rot="5400000">
            <a:off x="8322754" y="449283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47BA6F03-4F99-C1FD-C63C-570FB2D4B907}"/>
              </a:ext>
            </a:extLst>
          </p:cNvPr>
          <p:cNvSpPr/>
          <p:nvPr/>
        </p:nvSpPr>
        <p:spPr>
          <a:xfrm rot="5400000">
            <a:off x="8980518" y="449283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9D8E2B7E-F4B4-3DE6-9071-AC4B141D5354}"/>
              </a:ext>
            </a:extLst>
          </p:cNvPr>
          <p:cNvSpPr/>
          <p:nvPr/>
        </p:nvSpPr>
        <p:spPr>
          <a:xfrm rot="5400000">
            <a:off x="9625354" y="449283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2A2BC7AE-A280-9066-C9B0-73EEBB565072}"/>
              </a:ext>
            </a:extLst>
          </p:cNvPr>
          <p:cNvSpPr/>
          <p:nvPr/>
        </p:nvSpPr>
        <p:spPr>
          <a:xfrm rot="5400000">
            <a:off x="10286349" y="4492830"/>
            <a:ext cx="1093645" cy="23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7" name="Text Box 3">
            <a:extLst>
              <a:ext uri="{FF2B5EF4-FFF2-40B4-BE49-F238E27FC236}">
                <a16:creationId xmlns:a16="http://schemas.microsoft.com/office/drawing/2014/main" id="{B7B44BAF-9B06-E8B0-E2D6-D30259D2E253}"/>
              </a:ext>
            </a:extLst>
          </p:cNvPr>
          <p:cNvSpPr txBox="1"/>
          <p:nvPr/>
        </p:nvSpPr>
        <p:spPr>
          <a:xfrm>
            <a:off x="105382" y="4951287"/>
            <a:ext cx="618824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541F9-79BC-7E9E-3DC4-E7E5804F3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940264" y="3298156"/>
            <a:ext cx="508030" cy="297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362DC2-0B20-E23C-F355-D2AE346D1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1596806" y="3303193"/>
            <a:ext cx="508030" cy="297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B6A0B7-BE99-A313-C302-ACDB7FE9E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2215843" y="3298156"/>
            <a:ext cx="508030" cy="297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40A291-EE44-9077-673B-4EEB4750D8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2877339" y="3296038"/>
            <a:ext cx="508030" cy="297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707B7-2A5F-6FE3-FA1A-708032274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3506650" y="3290580"/>
            <a:ext cx="508030" cy="297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296382-6F25-74CD-4B21-B56DDC545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4158319" y="3298157"/>
            <a:ext cx="508029" cy="297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30CF53-93CB-0266-1F10-52F4865681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4832434" y="3290580"/>
            <a:ext cx="508029" cy="29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FC007B-8E73-AD9E-23F6-EA0538408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5484102" y="3298156"/>
            <a:ext cx="508028" cy="2976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BEED9E-04CA-6B1E-A772-695F064FA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6148403" y="3304208"/>
            <a:ext cx="504568" cy="295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671FEE-EA3E-D725-1C94-1987F2C7A9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6811042" y="3300184"/>
            <a:ext cx="504568" cy="2956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C3DA67-AA56-4C79-586D-8A3DC8663D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7469864" y="3300184"/>
            <a:ext cx="504568" cy="295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5B1443-822C-423C-4667-21FC4AC7CB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128686" y="3300184"/>
            <a:ext cx="504568" cy="2956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C24D91-C31D-540E-2DCF-6DC93D944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788763" y="3300183"/>
            <a:ext cx="504568" cy="2956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C8A8EF-0FF0-8060-0B2A-C5CB9B3C8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9484667" y="3300183"/>
            <a:ext cx="504568" cy="2956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FD420C-5BEE-9434-0F9C-41D323BA9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10131220" y="3300183"/>
            <a:ext cx="504568" cy="2956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1489B2-1E36-847B-1BCA-C3946CB3B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10786654" y="2809272"/>
            <a:ext cx="466735" cy="29561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9164EA-1C82-6AC1-FF3A-D62DAEA6D48D}"/>
              </a:ext>
            </a:extLst>
          </p:cNvPr>
          <p:cNvCxnSpPr>
            <a:cxnSpLocks/>
          </p:cNvCxnSpPr>
          <p:nvPr/>
        </p:nvCxnSpPr>
        <p:spPr>
          <a:xfrm flipV="1">
            <a:off x="995346" y="359580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D5BD5E-EF1D-AF8A-BECD-E6485BEF86EE}"/>
              </a:ext>
            </a:extLst>
          </p:cNvPr>
          <p:cNvCxnSpPr>
            <a:cxnSpLocks/>
          </p:cNvCxnSpPr>
          <p:nvPr/>
        </p:nvCxnSpPr>
        <p:spPr>
          <a:xfrm flipV="1">
            <a:off x="1624068" y="359580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651DC6-F8CA-4062-DB68-F7ED5D6E785F}"/>
              </a:ext>
            </a:extLst>
          </p:cNvPr>
          <p:cNvCxnSpPr>
            <a:cxnSpLocks/>
          </p:cNvCxnSpPr>
          <p:nvPr/>
        </p:nvCxnSpPr>
        <p:spPr>
          <a:xfrm flipV="1">
            <a:off x="2307893" y="359580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AF72C5-9FCE-B5C0-6252-432A01439D3E}"/>
              </a:ext>
            </a:extLst>
          </p:cNvPr>
          <p:cNvCxnSpPr>
            <a:cxnSpLocks/>
          </p:cNvCxnSpPr>
          <p:nvPr/>
        </p:nvCxnSpPr>
        <p:spPr>
          <a:xfrm flipV="1">
            <a:off x="2872079" y="359580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6CEBA5-E6AD-79A2-C9F3-0892C9E2D831}"/>
              </a:ext>
            </a:extLst>
          </p:cNvPr>
          <p:cNvCxnSpPr>
            <a:cxnSpLocks/>
          </p:cNvCxnSpPr>
          <p:nvPr/>
        </p:nvCxnSpPr>
        <p:spPr>
          <a:xfrm flipV="1">
            <a:off x="3506651" y="359580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312C17-44ED-976E-33DC-2465DDB40A50}"/>
              </a:ext>
            </a:extLst>
          </p:cNvPr>
          <p:cNvCxnSpPr>
            <a:cxnSpLocks/>
          </p:cNvCxnSpPr>
          <p:nvPr/>
        </p:nvCxnSpPr>
        <p:spPr>
          <a:xfrm flipV="1">
            <a:off x="4227087" y="359580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D61C81-D77B-9385-FF96-28879E9750CD}"/>
              </a:ext>
            </a:extLst>
          </p:cNvPr>
          <p:cNvCxnSpPr>
            <a:cxnSpLocks/>
          </p:cNvCxnSpPr>
          <p:nvPr/>
        </p:nvCxnSpPr>
        <p:spPr>
          <a:xfrm flipV="1">
            <a:off x="4832435" y="359580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7750FA-5C4E-B0DA-DDF8-6AAB7FA8BD7A}"/>
              </a:ext>
            </a:extLst>
          </p:cNvPr>
          <p:cNvCxnSpPr>
            <a:cxnSpLocks/>
          </p:cNvCxnSpPr>
          <p:nvPr/>
        </p:nvCxnSpPr>
        <p:spPr>
          <a:xfrm flipV="1">
            <a:off x="5559620" y="359580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4AF258-06E6-E831-1AF9-5BA3FA4F192E}"/>
              </a:ext>
            </a:extLst>
          </p:cNvPr>
          <p:cNvCxnSpPr>
            <a:cxnSpLocks/>
          </p:cNvCxnSpPr>
          <p:nvPr/>
        </p:nvCxnSpPr>
        <p:spPr>
          <a:xfrm flipV="1">
            <a:off x="6224521" y="359580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5790DC-E636-FE10-8EA4-418C49048346}"/>
              </a:ext>
            </a:extLst>
          </p:cNvPr>
          <p:cNvCxnSpPr>
            <a:cxnSpLocks/>
          </p:cNvCxnSpPr>
          <p:nvPr/>
        </p:nvCxnSpPr>
        <p:spPr>
          <a:xfrm flipV="1">
            <a:off x="6799423" y="359580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017C99-BBCF-07F9-1FEB-60C827C0AD84}"/>
              </a:ext>
            </a:extLst>
          </p:cNvPr>
          <p:cNvCxnSpPr>
            <a:cxnSpLocks/>
          </p:cNvCxnSpPr>
          <p:nvPr/>
        </p:nvCxnSpPr>
        <p:spPr>
          <a:xfrm flipV="1">
            <a:off x="7487854" y="359580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74A26A-D69C-A824-A6E1-D1FD0A90494B}"/>
              </a:ext>
            </a:extLst>
          </p:cNvPr>
          <p:cNvCxnSpPr>
            <a:cxnSpLocks/>
          </p:cNvCxnSpPr>
          <p:nvPr/>
        </p:nvCxnSpPr>
        <p:spPr>
          <a:xfrm flipV="1">
            <a:off x="8218937" y="359580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7082DB-6B76-67FB-5991-CDEAC7A360C2}"/>
              </a:ext>
            </a:extLst>
          </p:cNvPr>
          <p:cNvCxnSpPr>
            <a:cxnSpLocks/>
          </p:cNvCxnSpPr>
          <p:nvPr/>
        </p:nvCxnSpPr>
        <p:spPr>
          <a:xfrm flipV="1">
            <a:off x="8792160" y="359580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9497AC-4E65-91DE-CA51-DED18BFF4D00}"/>
              </a:ext>
            </a:extLst>
          </p:cNvPr>
          <p:cNvCxnSpPr>
            <a:cxnSpLocks/>
          </p:cNvCxnSpPr>
          <p:nvPr/>
        </p:nvCxnSpPr>
        <p:spPr>
          <a:xfrm flipV="1">
            <a:off x="9497868" y="359580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1104F0-6BCE-315B-A4C9-B69B608A4754}"/>
              </a:ext>
            </a:extLst>
          </p:cNvPr>
          <p:cNvCxnSpPr>
            <a:cxnSpLocks/>
          </p:cNvCxnSpPr>
          <p:nvPr/>
        </p:nvCxnSpPr>
        <p:spPr>
          <a:xfrm flipV="1">
            <a:off x="10206734" y="359580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90772F-A21A-2CBD-6D41-D9BA6AE0FDAF}"/>
              </a:ext>
            </a:extLst>
          </p:cNvPr>
          <p:cNvCxnSpPr>
            <a:cxnSpLocks/>
          </p:cNvCxnSpPr>
          <p:nvPr/>
        </p:nvCxnSpPr>
        <p:spPr>
          <a:xfrm flipV="1">
            <a:off x="10798465" y="3595800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C09746F0-6C00-965C-16BD-C881F52B40D4}"/>
              </a:ext>
            </a:extLst>
          </p:cNvPr>
          <p:cNvSpPr/>
          <p:nvPr/>
        </p:nvSpPr>
        <p:spPr>
          <a:xfrm rot="20851203" flipV="1">
            <a:off x="334978" y="2208688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129AE55A-BFCF-4B7D-017C-62C2DD8CB3DA}"/>
              </a:ext>
            </a:extLst>
          </p:cNvPr>
          <p:cNvSpPr/>
          <p:nvPr/>
        </p:nvSpPr>
        <p:spPr>
          <a:xfrm rot="20851203" flipV="1">
            <a:off x="987593" y="2208687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075BD0E-2247-E1EE-DA62-4E5B84E95E1B}"/>
              </a:ext>
            </a:extLst>
          </p:cNvPr>
          <p:cNvSpPr/>
          <p:nvPr/>
        </p:nvSpPr>
        <p:spPr>
          <a:xfrm rot="20851203" flipV="1">
            <a:off x="6878932" y="2192757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94A6489B-8376-AF95-874E-436924C5B15E}"/>
              </a:ext>
            </a:extLst>
          </p:cNvPr>
          <p:cNvSpPr/>
          <p:nvPr/>
        </p:nvSpPr>
        <p:spPr>
          <a:xfrm rot="20851203" flipV="1">
            <a:off x="6216679" y="2211462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88D08FA7-051B-D24E-2291-E2D5D6393586}"/>
              </a:ext>
            </a:extLst>
          </p:cNvPr>
          <p:cNvSpPr/>
          <p:nvPr/>
        </p:nvSpPr>
        <p:spPr>
          <a:xfrm rot="20851203" flipV="1">
            <a:off x="5548143" y="2216260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5F2BE2EC-B3A8-E69E-1094-9DE4DFFC2399}"/>
              </a:ext>
            </a:extLst>
          </p:cNvPr>
          <p:cNvSpPr/>
          <p:nvPr/>
        </p:nvSpPr>
        <p:spPr>
          <a:xfrm rot="20851203" flipV="1">
            <a:off x="4907488" y="2216259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ABE54ACB-1504-8912-F39C-1FF8C70EE767}"/>
              </a:ext>
            </a:extLst>
          </p:cNvPr>
          <p:cNvSpPr/>
          <p:nvPr/>
        </p:nvSpPr>
        <p:spPr>
          <a:xfrm rot="20851203" flipV="1">
            <a:off x="4228648" y="2204953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7C0B617-8A80-4B6B-4004-D0AAD95E195C}"/>
              </a:ext>
            </a:extLst>
          </p:cNvPr>
          <p:cNvSpPr/>
          <p:nvPr/>
        </p:nvSpPr>
        <p:spPr>
          <a:xfrm rot="20851203" flipV="1">
            <a:off x="3566684" y="2227565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7B01BD29-72ED-942D-DC16-208BDA90F72C}"/>
              </a:ext>
            </a:extLst>
          </p:cNvPr>
          <p:cNvSpPr/>
          <p:nvPr/>
        </p:nvSpPr>
        <p:spPr>
          <a:xfrm rot="20851203" flipV="1">
            <a:off x="2916451" y="2216261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A13D35D-D7A0-A639-ACFD-72B7E44DBA1C}"/>
              </a:ext>
            </a:extLst>
          </p:cNvPr>
          <p:cNvSpPr/>
          <p:nvPr/>
        </p:nvSpPr>
        <p:spPr>
          <a:xfrm rot="20851203" flipV="1">
            <a:off x="1628861" y="2227567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F3DA0BE-BA3B-462C-4247-3F847114655C}"/>
              </a:ext>
            </a:extLst>
          </p:cNvPr>
          <p:cNvSpPr/>
          <p:nvPr/>
        </p:nvSpPr>
        <p:spPr>
          <a:xfrm rot="20851203" flipV="1">
            <a:off x="2278686" y="2208685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2815E707-FD14-AFD2-77F1-9CE7F04C52D0}"/>
              </a:ext>
            </a:extLst>
          </p:cNvPr>
          <p:cNvSpPr/>
          <p:nvPr/>
        </p:nvSpPr>
        <p:spPr>
          <a:xfrm rot="20851203" flipV="1">
            <a:off x="7553000" y="2202109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501D2D3-577C-0CCE-0F86-D7BF6694A687}"/>
              </a:ext>
            </a:extLst>
          </p:cNvPr>
          <p:cNvSpPr/>
          <p:nvPr/>
        </p:nvSpPr>
        <p:spPr>
          <a:xfrm rot="20851203" flipV="1">
            <a:off x="8191067" y="2218202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B1F1D538-035F-B06B-7365-9D078C91E783}"/>
              </a:ext>
            </a:extLst>
          </p:cNvPr>
          <p:cNvSpPr/>
          <p:nvPr/>
        </p:nvSpPr>
        <p:spPr>
          <a:xfrm rot="20851203" flipV="1">
            <a:off x="8865341" y="2192755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3A83DC62-9C22-54B5-23AE-8D3AEC989DD7}"/>
              </a:ext>
            </a:extLst>
          </p:cNvPr>
          <p:cNvSpPr/>
          <p:nvPr/>
        </p:nvSpPr>
        <p:spPr>
          <a:xfrm rot="20851203" flipV="1">
            <a:off x="9521855" y="2174050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5C522EA-76B9-6261-63CD-0F7680130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892365" y="2808258"/>
            <a:ext cx="508030" cy="29764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C8DAC50-2556-8D2A-1E63-08228C381B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1548460" y="2808258"/>
            <a:ext cx="508030" cy="297646"/>
          </a:xfrm>
          <a:prstGeom prst="rect">
            <a:avLst/>
          </a:prstGeom>
        </p:spPr>
      </p:pic>
      <p:sp>
        <p:nvSpPr>
          <p:cNvPr id="52" name="Arc 51">
            <a:extLst>
              <a:ext uri="{FF2B5EF4-FFF2-40B4-BE49-F238E27FC236}">
                <a16:creationId xmlns:a16="http://schemas.microsoft.com/office/drawing/2014/main" id="{C4EFE79B-12FE-AB6E-6CB6-E19EF6712AA3}"/>
              </a:ext>
            </a:extLst>
          </p:cNvPr>
          <p:cNvSpPr/>
          <p:nvPr/>
        </p:nvSpPr>
        <p:spPr>
          <a:xfrm rot="20851203" flipV="1">
            <a:off x="10221534" y="2168444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6D999DF-F2C8-ECE0-CF6B-6C05A29A6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2176513" y="2808258"/>
            <a:ext cx="508030" cy="29764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7536118-62B2-0CFA-9AF7-8C272EED8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2814621" y="2808258"/>
            <a:ext cx="508030" cy="29764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5D846A9-7A1C-0FE7-9334-55081EB618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3458751" y="2810287"/>
            <a:ext cx="508030" cy="29764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1C9B79C-686A-0E18-C769-4F146F680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4114095" y="2810287"/>
            <a:ext cx="508029" cy="29764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7968F74-B8B4-2DD0-60A6-5287DDEE6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4784536" y="2810287"/>
            <a:ext cx="508029" cy="29764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873B7BB-62A1-73B5-AA5E-5815EEFB63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5447031" y="2810287"/>
            <a:ext cx="508028" cy="29764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B5F1D84-EB91-A146-C6F0-DEBB57BDC3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6100504" y="2810287"/>
            <a:ext cx="504568" cy="29561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1C1308D-80DA-F308-D7AE-A9DABE401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6754985" y="2810287"/>
            <a:ext cx="504568" cy="29561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F6B7A0E-9FAB-5BCE-2C92-5388A93025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10779880" y="3297052"/>
            <a:ext cx="466736" cy="29561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41A0099-31D8-3941-FEC0-3BAEFA8CB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7421965" y="2810287"/>
            <a:ext cx="504568" cy="29561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9C0FF93-3E33-5D2B-43B1-33663544A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8096365" y="2810287"/>
            <a:ext cx="504568" cy="295617"/>
          </a:xfrm>
          <a:prstGeom prst="rect">
            <a:avLst/>
          </a:prstGeom>
        </p:spPr>
      </p:pic>
      <p:pic>
        <p:nvPicPr>
          <p:cNvPr id="384" name="Picture 383">
            <a:extLst>
              <a:ext uri="{FF2B5EF4-FFF2-40B4-BE49-F238E27FC236}">
                <a16:creationId xmlns:a16="http://schemas.microsoft.com/office/drawing/2014/main" id="{1D2087FA-2A21-1A2D-6C1B-162137142B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8747629" y="2810287"/>
            <a:ext cx="504568" cy="295617"/>
          </a:xfrm>
          <a:prstGeom prst="rect">
            <a:avLst/>
          </a:prstGeom>
        </p:spPr>
      </p:pic>
      <p:pic>
        <p:nvPicPr>
          <p:cNvPr id="385" name="Picture 384">
            <a:extLst>
              <a:ext uri="{FF2B5EF4-FFF2-40B4-BE49-F238E27FC236}">
                <a16:creationId xmlns:a16="http://schemas.microsoft.com/office/drawing/2014/main" id="{C5615E21-B58C-5779-D186-3D86D720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9443533" y="2810287"/>
            <a:ext cx="504568" cy="295617"/>
          </a:xfrm>
          <a:prstGeom prst="rect">
            <a:avLst/>
          </a:prstGeom>
        </p:spPr>
      </p:pic>
      <p:pic>
        <p:nvPicPr>
          <p:cNvPr id="386" name="Picture 385">
            <a:extLst>
              <a:ext uri="{FF2B5EF4-FFF2-40B4-BE49-F238E27FC236}">
                <a16:creationId xmlns:a16="http://schemas.microsoft.com/office/drawing/2014/main" id="{1FF0206D-9718-F7DB-885A-B173524F2E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10090086" y="2810287"/>
            <a:ext cx="504568" cy="295617"/>
          </a:xfrm>
          <a:prstGeom prst="rect">
            <a:avLst/>
          </a:prstGeom>
        </p:spPr>
      </p:pic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E6609691-766D-4469-45B5-948C83FFF16E}"/>
              </a:ext>
            </a:extLst>
          </p:cNvPr>
          <p:cNvCxnSpPr>
            <a:cxnSpLocks/>
          </p:cNvCxnSpPr>
          <p:nvPr/>
        </p:nvCxnSpPr>
        <p:spPr>
          <a:xfrm flipH="1">
            <a:off x="1400395" y="2938933"/>
            <a:ext cx="14806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B0D099E1-EE23-8570-7E43-248F0791D1F1}"/>
              </a:ext>
            </a:extLst>
          </p:cNvPr>
          <p:cNvCxnSpPr>
            <a:cxnSpLocks/>
            <a:stCxn id="55" idx="3"/>
            <a:endCxn id="54" idx="1"/>
          </p:cNvCxnSpPr>
          <p:nvPr/>
        </p:nvCxnSpPr>
        <p:spPr>
          <a:xfrm flipH="1" flipV="1">
            <a:off x="3322651" y="2957081"/>
            <a:ext cx="136100" cy="202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EB329A66-3731-B168-C31D-6D03F714DE4E}"/>
              </a:ext>
            </a:extLst>
          </p:cNvPr>
          <p:cNvCxnSpPr>
            <a:cxnSpLocks/>
          </p:cNvCxnSpPr>
          <p:nvPr/>
        </p:nvCxnSpPr>
        <p:spPr>
          <a:xfrm flipH="1">
            <a:off x="2684543" y="2924488"/>
            <a:ext cx="13007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5559C10F-5CB6-1AD8-42E2-B2CBE2F7A958}"/>
              </a:ext>
            </a:extLst>
          </p:cNvPr>
          <p:cNvCxnSpPr>
            <a:cxnSpLocks/>
          </p:cNvCxnSpPr>
          <p:nvPr/>
        </p:nvCxnSpPr>
        <p:spPr>
          <a:xfrm flipH="1">
            <a:off x="2056490" y="2924488"/>
            <a:ext cx="12002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F1EAC884-DEC1-085A-B956-B2F675E88127}"/>
              </a:ext>
            </a:extLst>
          </p:cNvPr>
          <p:cNvCxnSpPr>
            <a:cxnSpLocks/>
            <a:stCxn id="57" idx="3"/>
          </p:cNvCxnSpPr>
          <p:nvPr/>
        </p:nvCxnSpPr>
        <p:spPr>
          <a:xfrm flipH="1" flipV="1">
            <a:off x="4622124" y="2942365"/>
            <a:ext cx="162412" cy="1674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4B17084F-16B8-866D-4ECE-EBCFF4B90A7D}"/>
              </a:ext>
            </a:extLst>
          </p:cNvPr>
          <p:cNvCxnSpPr>
            <a:cxnSpLocks/>
          </p:cNvCxnSpPr>
          <p:nvPr/>
        </p:nvCxnSpPr>
        <p:spPr>
          <a:xfrm flipH="1">
            <a:off x="3966781" y="2934745"/>
            <a:ext cx="14731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2C59D505-2A07-875E-4BC5-6112C1D47ED4}"/>
              </a:ext>
            </a:extLst>
          </p:cNvPr>
          <p:cNvCxnSpPr>
            <a:cxnSpLocks/>
          </p:cNvCxnSpPr>
          <p:nvPr/>
        </p:nvCxnSpPr>
        <p:spPr>
          <a:xfrm flipH="1">
            <a:off x="5292565" y="2938933"/>
            <a:ext cx="15446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F5398ECF-E648-FE93-2923-DFE323DBE145}"/>
              </a:ext>
            </a:extLst>
          </p:cNvPr>
          <p:cNvCxnSpPr>
            <a:cxnSpLocks/>
          </p:cNvCxnSpPr>
          <p:nvPr/>
        </p:nvCxnSpPr>
        <p:spPr>
          <a:xfrm flipH="1">
            <a:off x="5947126" y="2917679"/>
            <a:ext cx="142785" cy="85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A95BF055-4271-20F5-5A6C-6E85691C97CE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6605072" y="2942126"/>
            <a:ext cx="149913" cy="1597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5C80CD76-64B4-315F-50DC-C18946705DD2}"/>
              </a:ext>
            </a:extLst>
          </p:cNvPr>
          <p:cNvCxnSpPr>
            <a:cxnSpLocks/>
            <a:stCxn id="62" idx="3"/>
          </p:cNvCxnSpPr>
          <p:nvPr/>
        </p:nvCxnSpPr>
        <p:spPr>
          <a:xfrm flipH="1" flipV="1">
            <a:off x="7259553" y="2944507"/>
            <a:ext cx="162412" cy="135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CF287EEF-46CD-895E-BA1E-658099C6155B}"/>
              </a:ext>
            </a:extLst>
          </p:cNvPr>
          <p:cNvCxnSpPr>
            <a:cxnSpLocks/>
          </p:cNvCxnSpPr>
          <p:nvPr/>
        </p:nvCxnSpPr>
        <p:spPr>
          <a:xfrm flipH="1">
            <a:off x="7926533" y="2950749"/>
            <a:ext cx="16983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ED32CF69-CEC4-683B-5E1A-C48B6E095E40}"/>
              </a:ext>
            </a:extLst>
          </p:cNvPr>
          <p:cNvCxnSpPr>
            <a:cxnSpLocks/>
          </p:cNvCxnSpPr>
          <p:nvPr/>
        </p:nvCxnSpPr>
        <p:spPr>
          <a:xfrm flipH="1">
            <a:off x="8582743" y="2938933"/>
            <a:ext cx="191581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19B55242-C6ED-34B0-BED5-A145685DB9E8}"/>
              </a:ext>
            </a:extLst>
          </p:cNvPr>
          <p:cNvCxnSpPr>
            <a:cxnSpLocks/>
          </p:cNvCxnSpPr>
          <p:nvPr/>
        </p:nvCxnSpPr>
        <p:spPr>
          <a:xfrm flipH="1" flipV="1">
            <a:off x="9229445" y="2938933"/>
            <a:ext cx="195976" cy="206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B02E9291-FA2E-891B-D60D-D77D89CFCC6F}"/>
              </a:ext>
            </a:extLst>
          </p:cNvPr>
          <p:cNvCxnSpPr>
            <a:cxnSpLocks/>
          </p:cNvCxnSpPr>
          <p:nvPr/>
        </p:nvCxnSpPr>
        <p:spPr>
          <a:xfrm flipH="1">
            <a:off x="9921081" y="2927328"/>
            <a:ext cx="178209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A316B900-E5E7-74EB-47F6-57B6F7DDC777}"/>
              </a:ext>
            </a:extLst>
          </p:cNvPr>
          <p:cNvCxnSpPr>
            <a:cxnSpLocks/>
          </p:cNvCxnSpPr>
          <p:nvPr/>
        </p:nvCxnSpPr>
        <p:spPr>
          <a:xfrm flipH="1">
            <a:off x="10594654" y="2910404"/>
            <a:ext cx="18668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0BD4B99D-D156-78CC-E51E-029D5C4CC6D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22581" y="3446288"/>
            <a:ext cx="174225" cy="572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5AEF482B-FD60-E503-DF4D-82801FFBAEE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385369" y="3439403"/>
            <a:ext cx="121281" cy="545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50F6E7FF-FCEF-F10E-7536-FE28F7481A3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23873" y="3439474"/>
            <a:ext cx="175798" cy="75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D3BBBA15-5990-7A9F-7397-E24C13356F5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104836" y="3443181"/>
            <a:ext cx="123523" cy="883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437DB700-3BFF-5A27-3411-6E3654ACC19E}"/>
              </a:ext>
            </a:extLst>
          </p:cNvPr>
          <p:cNvCxnSpPr>
            <a:cxnSpLocks/>
          </p:cNvCxnSpPr>
          <p:nvPr/>
        </p:nvCxnSpPr>
        <p:spPr>
          <a:xfrm flipV="1">
            <a:off x="4659549" y="3432864"/>
            <a:ext cx="173777" cy="1031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085CF3F0-A3EF-CF40-90EC-505BFA87D0C8}"/>
              </a:ext>
            </a:extLst>
          </p:cNvPr>
          <p:cNvCxnSpPr>
            <a:cxnSpLocks/>
          </p:cNvCxnSpPr>
          <p:nvPr/>
        </p:nvCxnSpPr>
        <p:spPr>
          <a:xfrm>
            <a:off x="4001802" y="3434683"/>
            <a:ext cx="170103" cy="488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6E378FD7-EF64-8D87-56ED-7B00693DAB1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21152" y="3446288"/>
            <a:ext cx="162950" cy="69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4D426393-58E8-213F-7016-BB1E9B15210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992130" y="3446979"/>
            <a:ext cx="156273" cy="503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CCB2BDC8-E9CD-2101-3F8F-815BA97A561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629106" y="3447993"/>
            <a:ext cx="181936" cy="14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59D2FE3-1777-880A-54E7-83A8294C3C1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315610" y="3447993"/>
            <a:ext cx="15425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C6873BB3-F88E-A1BE-469E-CE28C37CBE7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974432" y="3447993"/>
            <a:ext cx="15425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DB44F59B-0A1D-5B70-A7C6-B4E958CB933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648445" y="3446288"/>
            <a:ext cx="140318" cy="17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15590D7B-3640-A3D3-222E-E5ADD9AD489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9299542" y="3447992"/>
            <a:ext cx="185125" cy="35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E9B48F78-BB19-9E49-146E-7DC96FFEB01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9989235" y="3447992"/>
            <a:ext cx="14198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7280EE55-A397-30CD-5921-BE7DE1A1DADA}"/>
              </a:ext>
            </a:extLst>
          </p:cNvPr>
          <p:cNvCxnSpPr>
            <a:cxnSpLocks/>
            <a:stCxn id="17" idx="3"/>
            <a:endCxn id="61" idx="1"/>
          </p:cNvCxnSpPr>
          <p:nvPr/>
        </p:nvCxnSpPr>
        <p:spPr>
          <a:xfrm flipV="1">
            <a:off x="10635788" y="3444861"/>
            <a:ext cx="144092" cy="313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0" name="Rectangle 449">
            <a:extLst>
              <a:ext uri="{FF2B5EF4-FFF2-40B4-BE49-F238E27FC236}">
                <a16:creationId xmlns:a16="http://schemas.microsoft.com/office/drawing/2014/main" id="{4CFBD201-D258-2999-CAA8-38CFA55F24AE}"/>
              </a:ext>
            </a:extLst>
          </p:cNvPr>
          <p:cNvSpPr/>
          <p:nvPr/>
        </p:nvSpPr>
        <p:spPr>
          <a:xfrm rot="5400000">
            <a:off x="554567" y="1583545"/>
            <a:ext cx="1093644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17E7170C-0546-0C17-D192-0783E5CAF9E9}"/>
              </a:ext>
            </a:extLst>
          </p:cNvPr>
          <p:cNvSpPr/>
          <p:nvPr/>
        </p:nvSpPr>
        <p:spPr>
          <a:xfrm rot="5400000">
            <a:off x="1210686" y="1583546"/>
            <a:ext cx="1093641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29E93550-4E03-1DC3-189F-B1A6B1C1A429}"/>
              </a:ext>
            </a:extLst>
          </p:cNvPr>
          <p:cNvSpPr/>
          <p:nvPr/>
        </p:nvSpPr>
        <p:spPr>
          <a:xfrm rot="5400000">
            <a:off x="1866804" y="1583546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6D1CC50F-5891-12D0-C747-E1704A699A10}"/>
              </a:ext>
            </a:extLst>
          </p:cNvPr>
          <p:cNvSpPr/>
          <p:nvPr/>
        </p:nvSpPr>
        <p:spPr>
          <a:xfrm rot="5400000">
            <a:off x="2521379" y="158354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560CF27E-6EA4-14D2-B5D2-805945231C05}"/>
              </a:ext>
            </a:extLst>
          </p:cNvPr>
          <p:cNvSpPr/>
          <p:nvPr/>
        </p:nvSpPr>
        <p:spPr>
          <a:xfrm rot="5400000">
            <a:off x="3175240" y="158354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6EC91832-B626-BD59-852C-B975829BE2A6}"/>
              </a:ext>
            </a:extLst>
          </p:cNvPr>
          <p:cNvSpPr/>
          <p:nvPr/>
        </p:nvSpPr>
        <p:spPr>
          <a:xfrm rot="5400000">
            <a:off x="3832686" y="158354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A18D9C0C-7E79-D84C-7DF2-3C55769C2836}"/>
              </a:ext>
            </a:extLst>
          </p:cNvPr>
          <p:cNvSpPr/>
          <p:nvPr/>
        </p:nvSpPr>
        <p:spPr>
          <a:xfrm rot="5400000">
            <a:off x="4486394" y="158354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5C25AA63-0E0A-DD8A-985A-F2518329FF82}"/>
              </a:ext>
            </a:extLst>
          </p:cNvPr>
          <p:cNvSpPr/>
          <p:nvPr/>
        </p:nvSpPr>
        <p:spPr>
          <a:xfrm rot="5400000">
            <a:off x="5144159" y="158354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52BDF050-6E10-049E-54F5-060A57EC803E}"/>
              </a:ext>
            </a:extLst>
          </p:cNvPr>
          <p:cNvSpPr/>
          <p:nvPr/>
        </p:nvSpPr>
        <p:spPr>
          <a:xfrm rot="5400000">
            <a:off x="5791807" y="158354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830EABA5-C36C-AA80-9C1B-6C62A5C10429}"/>
              </a:ext>
            </a:extLst>
          </p:cNvPr>
          <p:cNvSpPr/>
          <p:nvPr/>
        </p:nvSpPr>
        <p:spPr>
          <a:xfrm rot="5400000">
            <a:off x="6454691" y="158354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3AC151CB-36D2-0DD3-435F-813994BC8A93}"/>
              </a:ext>
            </a:extLst>
          </p:cNvPr>
          <p:cNvSpPr/>
          <p:nvPr/>
        </p:nvSpPr>
        <p:spPr>
          <a:xfrm rot="5400000">
            <a:off x="7118151" y="158354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890CDB0B-6583-3E50-0798-CF167C538C93}"/>
              </a:ext>
            </a:extLst>
          </p:cNvPr>
          <p:cNvSpPr/>
          <p:nvPr/>
        </p:nvSpPr>
        <p:spPr>
          <a:xfrm rot="5400000">
            <a:off x="7779153" y="158354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F1A4DFCA-60D7-5123-9ECC-DF40C2FFD4C0}"/>
              </a:ext>
            </a:extLst>
          </p:cNvPr>
          <p:cNvSpPr/>
          <p:nvPr/>
        </p:nvSpPr>
        <p:spPr>
          <a:xfrm rot="5400000">
            <a:off x="8440154" y="158354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48C4CE5D-E0A3-E7A0-AD25-1ADD67FCEC9B}"/>
              </a:ext>
            </a:extLst>
          </p:cNvPr>
          <p:cNvSpPr/>
          <p:nvPr/>
        </p:nvSpPr>
        <p:spPr>
          <a:xfrm rot="5400000">
            <a:off x="9097918" y="158354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8631AF72-5E01-9775-D72D-71C9B6E90AA5}"/>
              </a:ext>
            </a:extLst>
          </p:cNvPr>
          <p:cNvSpPr/>
          <p:nvPr/>
        </p:nvSpPr>
        <p:spPr>
          <a:xfrm rot="5400000">
            <a:off x="9742754" y="1583549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85528D59-5955-385F-94BD-56794147A3E6}"/>
              </a:ext>
            </a:extLst>
          </p:cNvPr>
          <p:cNvSpPr/>
          <p:nvPr/>
        </p:nvSpPr>
        <p:spPr>
          <a:xfrm rot="5400000">
            <a:off x="10403749" y="1583545"/>
            <a:ext cx="1093645" cy="23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588F72C6-BA8A-A699-E96B-CA4305A7E1B6}"/>
              </a:ext>
            </a:extLst>
          </p:cNvPr>
          <p:cNvCxnSpPr>
            <a:cxnSpLocks/>
          </p:cNvCxnSpPr>
          <p:nvPr/>
        </p:nvCxnSpPr>
        <p:spPr>
          <a:xfrm flipV="1">
            <a:off x="1123474" y="2335174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30C2F11B-87E8-BA46-5E09-76737A3DBFEA}"/>
              </a:ext>
            </a:extLst>
          </p:cNvPr>
          <p:cNvCxnSpPr>
            <a:cxnSpLocks/>
          </p:cNvCxnSpPr>
          <p:nvPr/>
        </p:nvCxnSpPr>
        <p:spPr>
          <a:xfrm flipV="1">
            <a:off x="1752196" y="2335174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E2ABF1BC-F63C-7FC6-EE4D-D78039DCBD7C}"/>
              </a:ext>
            </a:extLst>
          </p:cNvPr>
          <p:cNvCxnSpPr>
            <a:cxnSpLocks/>
          </p:cNvCxnSpPr>
          <p:nvPr/>
        </p:nvCxnSpPr>
        <p:spPr>
          <a:xfrm flipV="1">
            <a:off x="2436021" y="2335174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F64721BD-9F91-5F0A-CB7A-1F0AA7DA3542}"/>
              </a:ext>
            </a:extLst>
          </p:cNvPr>
          <p:cNvCxnSpPr>
            <a:cxnSpLocks/>
          </p:cNvCxnSpPr>
          <p:nvPr/>
        </p:nvCxnSpPr>
        <p:spPr>
          <a:xfrm flipV="1">
            <a:off x="3000207" y="2335174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1B45F248-9F22-990E-0E94-96A65FE0570E}"/>
              </a:ext>
            </a:extLst>
          </p:cNvPr>
          <p:cNvCxnSpPr>
            <a:cxnSpLocks/>
          </p:cNvCxnSpPr>
          <p:nvPr/>
        </p:nvCxnSpPr>
        <p:spPr>
          <a:xfrm flipV="1">
            <a:off x="3634779" y="2335174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E937CF0F-7A4B-D72D-663D-957DA0AD7F35}"/>
              </a:ext>
            </a:extLst>
          </p:cNvPr>
          <p:cNvCxnSpPr>
            <a:cxnSpLocks/>
          </p:cNvCxnSpPr>
          <p:nvPr/>
        </p:nvCxnSpPr>
        <p:spPr>
          <a:xfrm flipV="1">
            <a:off x="4355215" y="2335174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73BEA725-A152-2816-CBF2-DC23BDE01F80}"/>
              </a:ext>
            </a:extLst>
          </p:cNvPr>
          <p:cNvCxnSpPr>
            <a:cxnSpLocks/>
          </p:cNvCxnSpPr>
          <p:nvPr/>
        </p:nvCxnSpPr>
        <p:spPr>
          <a:xfrm flipV="1">
            <a:off x="4960563" y="2335174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1FE62373-3DD9-ED25-60A4-32E2A91907AC}"/>
              </a:ext>
            </a:extLst>
          </p:cNvPr>
          <p:cNvCxnSpPr>
            <a:cxnSpLocks/>
          </p:cNvCxnSpPr>
          <p:nvPr/>
        </p:nvCxnSpPr>
        <p:spPr>
          <a:xfrm flipV="1">
            <a:off x="5687748" y="2335174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4ABEBF09-D7AF-985C-ED27-0B9F03F264DD}"/>
              </a:ext>
            </a:extLst>
          </p:cNvPr>
          <p:cNvCxnSpPr>
            <a:cxnSpLocks/>
          </p:cNvCxnSpPr>
          <p:nvPr/>
        </p:nvCxnSpPr>
        <p:spPr>
          <a:xfrm flipV="1">
            <a:off x="6352649" y="2335174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719DBE61-178B-ED74-6979-8303441CDBEF}"/>
              </a:ext>
            </a:extLst>
          </p:cNvPr>
          <p:cNvCxnSpPr>
            <a:cxnSpLocks/>
          </p:cNvCxnSpPr>
          <p:nvPr/>
        </p:nvCxnSpPr>
        <p:spPr>
          <a:xfrm flipV="1">
            <a:off x="6927551" y="2335174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B3DA6A11-D7C6-D286-630C-C8D459DD6C29}"/>
              </a:ext>
            </a:extLst>
          </p:cNvPr>
          <p:cNvCxnSpPr>
            <a:cxnSpLocks/>
          </p:cNvCxnSpPr>
          <p:nvPr/>
        </p:nvCxnSpPr>
        <p:spPr>
          <a:xfrm flipV="1">
            <a:off x="7615982" y="2335174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0D301CCF-3F72-93D1-01FA-23BEEB03165D}"/>
              </a:ext>
            </a:extLst>
          </p:cNvPr>
          <p:cNvCxnSpPr>
            <a:cxnSpLocks/>
          </p:cNvCxnSpPr>
          <p:nvPr/>
        </p:nvCxnSpPr>
        <p:spPr>
          <a:xfrm flipV="1">
            <a:off x="8347065" y="2335174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1013B77A-24B2-A89A-ADFA-03D566DA5128}"/>
              </a:ext>
            </a:extLst>
          </p:cNvPr>
          <p:cNvCxnSpPr>
            <a:cxnSpLocks/>
          </p:cNvCxnSpPr>
          <p:nvPr/>
        </p:nvCxnSpPr>
        <p:spPr>
          <a:xfrm flipV="1">
            <a:off x="8920288" y="2335174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F841B883-B759-ABD4-54D9-704C8D1D1BCE}"/>
              </a:ext>
            </a:extLst>
          </p:cNvPr>
          <p:cNvCxnSpPr>
            <a:cxnSpLocks/>
          </p:cNvCxnSpPr>
          <p:nvPr/>
        </p:nvCxnSpPr>
        <p:spPr>
          <a:xfrm flipV="1">
            <a:off x="9625996" y="2335174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4BFADA59-674C-6565-95EE-F0FC33D5FD87}"/>
              </a:ext>
            </a:extLst>
          </p:cNvPr>
          <p:cNvCxnSpPr>
            <a:cxnSpLocks/>
          </p:cNvCxnSpPr>
          <p:nvPr/>
        </p:nvCxnSpPr>
        <p:spPr>
          <a:xfrm flipV="1">
            <a:off x="10334862" y="2335174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3B59938A-F855-6A29-FFB9-2F25F14C1CBF}"/>
              </a:ext>
            </a:extLst>
          </p:cNvPr>
          <p:cNvCxnSpPr>
            <a:cxnSpLocks/>
          </p:cNvCxnSpPr>
          <p:nvPr/>
        </p:nvCxnSpPr>
        <p:spPr>
          <a:xfrm flipV="1">
            <a:off x="10926593" y="2335174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2" name="Rectangle 481">
            <a:extLst>
              <a:ext uri="{FF2B5EF4-FFF2-40B4-BE49-F238E27FC236}">
                <a16:creationId xmlns:a16="http://schemas.microsoft.com/office/drawing/2014/main" id="{09311EDF-F277-7FF6-5274-24AB40EF7A68}"/>
              </a:ext>
            </a:extLst>
          </p:cNvPr>
          <p:cNvSpPr/>
          <p:nvPr/>
        </p:nvSpPr>
        <p:spPr>
          <a:xfrm rot="5400000">
            <a:off x="554566" y="469913"/>
            <a:ext cx="1093644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EC34C846-CEE6-6BA7-1663-8A63180E5908}"/>
              </a:ext>
            </a:extLst>
          </p:cNvPr>
          <p:cNvSpPr/>
          <p:nvPr/>
        </p:nvSpPr>
        <p:spPr>
          <a:xfrm rot="5400000">
            <a:off x="1210685" y="469914"/>
            <a:ext cx="1093641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9275F5BF-F6C2-FE89-D2BF-6800A953900B}"/>
              </a:ext>
            </a:extLst>
          </p:cNvPr>
          <p:cNvSpPr/>
          <p:nvPr/>
        </p:nvSpPr>
        <p:spPr>
          <a:xfrm rot="5400000">
            <a:off x="1866803" y="46991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D357F8BE-57BD-B48C-D555-1643E3ED4AB7}"/>
              </a:ext>
            </a:extLst>
          </p:cNvPr>
          <p:cNvSpPr/>
          <p:nvPr/>
        </p:nvSpPr>
        <p:spPr>
          <a:xfrm rot="5400000">
            <a:off x="2521378" y="46991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179B1CB4-2D25-0DA6-CB14-4F6547DD4EA2}"/>
              </a:ext>
            </a:extLst>
          </p:cNvPr>
          <p:cNvSpPr/>
          <p:nvPr/>
        </p:nvSpPr>
        <p:spPr>
          <a:xfrm rot="5400000">
            <a:off x="3175239" y="46991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3FEBF6B4-7355-5AA0-5FFB-4297A6E597D1}"/>
              </a:ext>
            </a:extLst>
          </p:cNvPr>
          <p:cNvSpPr/>
          <p:nvPr/>
        </p:nvSpPr>
        <p:spPr>
          <a:xfrm rot="5400000">
            <a:off x="3832685" y="46991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8DDF82A0-A018-C44A-1920-F720D690524B}"/>
              </a:ext>
            </a:extLst>
          </p:cNvPr>
          <p:cNvSpPr/>
          <p:nvPr/>
        </p:nvSpPr>
        <p:spPr>
          <a:xfrm rot="5400000">
            <a:off x="4486393" y="469916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501C29E1-74C6-2697-0A22-BD91C3B31D4D}"/>
              </a:ext>
            </a:extLst>
          </p:cNvPr>
          <p:cNvSpPr/>
          <p:nvPr/>
        </p:nvSpPr>
        <p:spPr>
          <a:xfrm rot="5400000">
            <a:off x="5144158" y="469916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ABAD39B-6A38-7FF8-9479-1703AFA638E6}"/>
              </a:ext>
            </a:extLst>
          </p:cNvPr>
          <p:cNvSpPr/>
          <p:nvPr/>
        </p:nvSpPr>
        <p:spPr>
          <a:xfrm rot="5400000">
            <a:off x="5791806" y="469916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4F2BC2B3-5CE4-487A-8BE7-7DB9983162CC}"/>
              </a:ext>
            </a:extLst>
          </p:cNvPr>
          <p:cNvSpPr/>
          <p:nvPr/>
        </p:nvSpPr>
        <p:spPr>
          <a:xfrm rot="5400000">
            <a:off x="6454690" y="469916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1541269-09CF-E7CB-81AD-9B101315144A}"/>
              </a:ext>
            </a:extLst>
          </p:cNvPr>
          <p:cNvSpPr/>
          <p:nvPr/>
        </p:nvSpPr>
        <p:spPr>
          <a:xfrm rot="5400000">
            <a:off x="7118150" y="469916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B4086F67-9CE9-3F90-8D7D-D404C21B5D07}"/>
              </a:ext>
            </a:extLst>
          </p:cNvPr>
          <p:cNvSpPr/>
          <p:nvPr/>
        </p:nvSpPr>
        <p:spPr>
          <a:xfrm rot="5400000">
            <a:off x="7779152" y="469916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134BA5F7-DD58-0C26-3705-A2DAFBA32D91}"/>
              </a:ext>
            </a:extLst>
          </p:cNvPr>
          <p:cNvSpPr/>
          <p:nvPr/>
        </p:nvSpPr>
        <p:spPr>
          <a:xfrm rot="5400000">
            <a:off x="8440153" y="46991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738CA622-11DE-2719-0030-F027B418E4C4}"/>
              </a:ext>
            </a:extLst>
          </p:cNvPr>
          <p:cNvSpPr/>
          <p:nvPr/>
        </p:nvSpPr>
        <p:spPr>
          <a:xfrm rot="5400000">
            <a:off x="9097917" y="46991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D72A0F27-4736-93B0-890D-3DB6CD3488C5}"/>
              </a:ext>
            </a:extLst>
          </p:cNvPr>
          <p:cNvSpPr/>
          <p:nvPr/>
        </p:nvSpPr>
        <p:spPr>
          <a:xfrm rot="5400000">
            <a:off x="9742753" y="46991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4827716D-FEE8-CB8D-6890-3F039B43A9BE}"/>
              </a:ext>
            </a:extLst>
          </p:cNvPr>
          <p:cNvSpPr/>
          <p:nvPr/>
        </p:nvSpPr>
        <p:spPr>
          <a:xfrm rot="5400000">
            <a:off x="10403748" y="469913"/>
            <a:ext cx="1093645" cy="23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8" name="Text Box 3">
            <a:extLst>
              <a:ext uri="{FF2B5EF4-FFF2-40B4-BE49-F238E27FC236}">
                <a16:creationId xmlns:a16="http://schemas.microsoft.com/office/drawing/2014/main" id="{1BA5FC4A-1DDF-D7F9-20F8-2266160BFB6D}"/>
              </a:ext>
            </a:extLst>
          </p:cNvPr>
          <p:cNvSpPr txBox="1"/>
          <p:nvPr/>
        </p:nvSpPr>
        <p:spPr>
          <a:xfrm>
            <a:off x="482054" y="1460537"/>
            <a:ext cx="45162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9" name="Text Box 3">
            <a:extLst>
              <a:ext uri="{FF2B5EF4-FFF2-40B4-BE49-F238E27FC236}">
                <a16:creationId xmlns:a16="http://schemas.microsoft.com/office/drawing/2014/main" id="{C2BD6876-1BED-A1B6-1262-79D3602A8C28}"/>
              </a:ext>
            </a:extLst>
          </p:cNvPr>
          <p:cNvSpPr txBox="1"/>
          <p:nvPr/>
        </p:nvSpPr>
        <p:spPr>
          <a:xfrm>
            <a:off x="505319" y="372323"/>
            <a:ext cx="45162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0" name="Arc 499">
            <a:extLst>
              <a:ext uri="{FF2B5EF4-FFF2-40B4-BE49-F238E27FC236}">
                <a16:creationId xmlns:a16="http://schemas.microsoft.com/office/drawing/2014/main" id="{774689D1-1ED4-C4E1-D0AC-C81384EBFDD6}"/>
              </a:ext>
            </a:extLst>
          </p:cNvPr>
          <p:cNvSpPr/>
          <p:nvPr/>
        </p:nvSpPr>
        <p:spPr>
          <a:xfrm rot="20494304" flipV="1">
            <a:off x="803867" y="-1020325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Arc 500">
            <a:extLst>
              <a:ext uri="{FF2B5EF4-FFF2-40B4-BE49-F238E27FC236}">
                <a16:creationId xmlns:a16="http://schemas.microsoft.com/office/drawing/2014/main" id="{1415C547-A7FD-89ED-E689-BB6E448195E2}"/>
              </a:ext>
            </a:extLst>
          </p:cNvPr>
          <p:cNvSpPr/>
          <p:nvPr/>
        </p:nvSpPr>
        <p:spPr>
          <a:xfrm rot="20494304" flipV="1">
            <a:off x="1436765" y="-1031631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Arc 501">
            <a:extLst>
              <a:ext uri="{FF2B5EF4-FFF2-40B4-BE49-F238E27FC236}">
                <a16:creationId xmlns:a16="http://schemas.microsoft.com/office/drawing/2014/main" id="{5DAF1FC5-77D6-D41E-C86D-6CE462884049}"/>
              </a:ext>
            </a:extLst>
          </p:cNvPr>
          <p:cNvSpPr/>
          <p:nvPr/>
        </p:nvSpPr>
        <p:spPr>
          <a:xfrm rot="20494304" flipV="1">
            <a:off x="2049548" y="-1022192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Arc 502">
            <a:extLst>
              <a:ext uri="{FF2B5EF4-FFF2-40B4-BE49-F238E27FC236}">
                <a16:creationId xmlns:a16="http://schemas.microsoft.com/office/drawing/2014/main" id="{91078F58-8E2C-79A6-4700-3AC46F236D67}"/>
              </a:ext>
            </a:extLst>
          </p:cNvPr>
          <p:cNvSpPr/>
          <p:nvPr/>
        </p:nvSpPr>
        <p:spPr>
          <a:xfrm rot="20494304" flipV="1">
            <a:off x="2712556" y="-1012117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Arc 503">
            <a:extLst>
              <a:ext uri="{FF2B5EF4-FFF2-40B4-BE49-F238E27FC236}">
                <a16:creationId xmlns:a16="http://schemas.microsoft.com/office/drawing/2014/main" id="{17985B65-9491-87C9-BFC8-5F9290AA538C}"/>
              </a:ext>
            </a:extLst>
          </p:cNvPr>
          <p:cNvSpPr/>
          <p:nvPr/>
        </p:nvSpPr>
        <p:spPr>
          <a:xfrm rot="20494304" flipV="1">
            <a:off x="3386355" y="-991799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Arc 504">
            <a:extLst>
              <a:ext uri="{FF2B5EF4-FFF2-40B4-BE49-F238E27FC236}">
                <a16:creationId xmlns:a16="http://schemas.microsoft.com/office/drawing/2014/main" id="{19A984D5-A076-282A-7D91-9D2691ACCB71}"/>
              </a:ext>
            </a:extLst>
          </p:cNvPr>
          <p:cNvSpPr/>
          <p:nvPr/>
        </p:nvSpPr>
        <p:spPr>
          <a:xfrm rot="20494304" flipV="1">
            <a:off x="4059612" y="-1042510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Arc 505">
            <a:extLst>
              <a:ext uri="{FF2B5EF4-FFF2-40B4-BE49-F238E27FC236}">
                <a16:creationId xmlns:a16="http://schemas.microsoft.com/office/drawing/2014/main" id="{9C40183E-4F14-2239-336B-32FB559A0407}"/>
              </a:ext>
            </a:extLst>
          </p:cNvPr>
          <p:cNvSpPr/>
          <p:nvPr/>
        </p:nvSpPr>
        <p:spPr>
          <a:xfrm rot="20494304" flipV="1">
            <a:off x="4713364" y="-1022192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Arc 506">
            <a:extLst>
              <a:ext uri="{FF2B5EF4-FFF2-40B4-BE49-F238E27FC236}">
                <a16:creationId xmlns:a16="http://schemas.microsoft.com/office/drawing/2014/main" id="{7B7BEC8C-8E17-C64C-BB64-3ED92136329D}"/>
              </a:ext>
            </a:extLst>
          </p:cNvPr>
          <p:cNvSpPr/>
          <p:nvPr/>
        </p:nvSpPr>
        <p:spPr>
          <a:xfrm rot="20494304" flipV="1">
            <a:off x="5346423" y="-1032189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Arc 507">
            <a:extLst>
              <a:ext uri="{FF2B5EF4-FFF2-40B4-BE49-F238E27FC236}">
                <a16:creationId xmlns:a16="http://schemas.microsoft.com/office/drawing/2014/main" id="{C0AB78E4-BF36-CA7F-CD8F-39E9188118D9}"/>
              </a:ext>
            </a:extLst>
          </p:cNvPr>
          <p:cNvSpPr/>
          <p:nvPr/>
        </p:nvSpPr>
        <p:spPr>
          <a:xfrm rot="20494304" flipV="1">
            <a:off x="6030672" y="-1031631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Arc 508">
            <a:extLst>
              <a:ext uri="{FF2B5EF4-FFF2-40B4-BE49-F238E27FC236}">
                <a16:creationId xmlns:a16="http://schemas.microsoft.com/office/drawing/2014/main" id="{A7F53801-0B79-08B3-8500-E08AA03CE086}"/>
              </a:ext>
            </a:extLst>
          </p:cNvPr>
          <p:cNvSpPr/>
          <p:nvPr/>
        </p:nvSpPr>
        <p:spPr>
          <a:xfrm rot="20494304" flipV="1">
            <a:off x="6681907" y="-1041521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Arc 509">
            <a:extLst>
              <a:ext uri="{FF2B5EF4-FFF2-40B4-BE49-F238E27FC236}">
                <a16:creationId xmlns:a16="http://schemas.microsoft.com/office/drawing/2014/main" id="{2CE58C85-8868-C2B7-BFF0-5DA8FAA04843}"/>
              </a:ext>
            </a:extLst>
          </p:cNvPr>
          <p:cNvSpPr/>
          <p:nvPr/>
        </p:nvSpPr>
        <p:spPr>
          <a:xfrm rot="20494304" flipV="1">
            <a:off x="7315169" y="-1042510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Arc 510">
            <a:extLst>
              <a:ext uri="{FF2B5EF4-FFF2-40B4-BE49-F238E27FC236}">
                <a16:creationId xmlns:a16="http://schemas.microsoft.com/office/drawing/2014/main" id="{509A479C-2D90-DF00-46D7-A12678FB69B3}"/>
              </a:ext>
            </a:extLst>
          </p:cNvPr>
          <p:cNvSpPr/>
          <p:nvPr/>
        </p:nvSpPr>
        <p:spPr>
          <a:xfrm rot="20494304" flipV="1">
            <a:off x="7998829" y="-1022506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Arc 511">
            <a:extLst>
              <a:ext uri="{FF2B5EF4-FFF2-40B4-BE49-F238E27FC236}">
                <a16:creationId xmlns:a16="http://schemas.microsoft.com/office/drawing/2014/main" id="{A6B2FD1A-3EAF-DC37-9852-0CAB37604C46}"/>
              </a:ext>
            </a:extLst>
          </p:cNvPr>
          <p:cNvSpPr/>
          <p:nvPr/>
        </p:nvSpPr>
        <p:spPr>
          <a:xfrm rot="20494304" flipV="1">
            <a:off x="8642058" y="-1032755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Arc 512">
            <a:extLst>
              <a:ext uri="{FF2B5EF4-FFF2-40B4-BE49-F238E27FC236}">
                <a16:creationId xmlns:a16="http://schemas.microsoft.com/office/drawing/2014/main" id="{92F9DA1E-35C3-8D28-205C-F923AEDE3B0A}"/>
              </a:ext>
            </a:extLst>
          </p:cNvPr>
          <p:cNvSpPr/>
          <p:nvPr/>
        </p:nvSpPr>
        <p:spPr>
          <a:xfrm rot="20494304" flipV="1">
            <a:off x="9325718" y="-1032755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Arc 513">
            <a:extLst>
              <a:ext uri="{FF2B5EF4-FFF2-40B4-BE49-F238E27FC236}">
                <a16:creationId xmlns:a16="http://schemas.microsoft.com/office/drawing/2014/main" id="{3B24BB70-E46B-8884-C76B-4C2528B1E8CB}"/>
              </a:ext>
            </a:extLst>
          </p:cNvPr>
          <p:cNvSpPr/>
          <p:nvPr/>
        </p:nvSpPr>
        <p:spPr>
          <a:xfrm rot="20494304" flipV="1">
            <a:off x="9977786" y="-1032755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Arc 514">
            <a:extLst>
              <a:ext uri="{FF2B5EF4-FFF2-40B4-BE49-F238E27FC236}">
                <a16:creationId xmlns:a16="http://schemas.microsoft.com/office/drawing/2014/main" id="{BCEFCF12-8126-2176-E19C-DFB6E1D807D6}"/>
              </a:ext>
            </a:extLst>
          </p:cNvPr>
          <p:cNvSpPr/>
          <p:nvPr/>
        </p:nvSpPr>
        <p:spPr>
          <a:xfrm rot="20494304" flipV="1">
            <a:off x="154575" y="-1027141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12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Rectangle 387">
            <a:extLst>
              <a:ext uri="{FF2B5EF4-FFF2-40B4-BE49-F238E27FC236}">
                <a16:creationId xmlns:a16="http://schemas.microsoft.com/office/drawing/2014/main" id="{6F2F73FF-CEC4-2BA8-6950-D689D66D50FB}"/>
              </a:ext>
            </a:extLst>
          </p:cNvPr>
          <p:cNvSpPr/>
          <p:nvPr/>
        </p:nvSpPr>
        <p:spPr>
          <a:xfrm rot="5400000">
            <a:off x="513635" y="10460820"/>
            <a:ext cx="1093644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92E825AA-37D6-8541-6B15-5A68BEEE1444}"/>
              </a:ext>
            </a:extLst>
          </p:cNvPr>
          <p:cNvSpPr/>
          <p:nvPr/>
        </p:nvSpPr>
        <p:spPr>
          <a:xfrm rot="5400000">
            <a:off x="1169754" y="10460821"/>
            <a:ext cx="1093641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C935BA6A-165C-4B5A-3434-1A5D966BF0D0}"/>
              </a:ext>
            </a:extLst>
          </p:cNvPr>
          <p:cNvSpPr/>
          <p:nvPr/>
        </p:nvSpPr>
        <p:spPr>
          <a:xfrm rot="5400000">
            <a:off x="1825872" y="10460821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73F0CBC-F209-0FB6-BB1F-56E1F5BF987B}"/>
              </a:ext>
            </a:extLst>
          </p:cNvPr>
          <p:cNvSpPr/>
          <p:nvPr/>
        </p:nvSpPr>
        <p:spPr>
          <a:xfrm rot="5400000">
            <a:off x="2480447" y="1046082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2B5CCE9A-2E47-AC82-1848-2F398CD637AE}"/>
              </a:ext>
            </a:extLst>
          </p:cNvPr>
          <p:cNvSpPr/>
          <p:nvPr/>
        </p:nvSpPr>
        <p:spPr>
          <a:xfrm rot="5400000">
            <a:off x="3134308" y="1046082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D8B7EF17-BCB9-DB09-B833-6B4523494CD9}"/>
              </a:ext>
            </a:extLst>
          </p:cNvPr>
          <p:cNvSpPr/>
          <p:nvPr/>
        </p:nvSpPr>
        <p:spPr>
          <a:xfrm rot="5400000">
            <a:off x="3791754" y="1046082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4CD00323-7C0B-9F51-4EC1-AAD428043818}"/>
              </a:ext>
            </a:extLst>
          </p:cNvPr>
          <p:cNvSpPr/>
          <p:nvPr/>
        </p:nvSpPr>
        <p:spPr>
          <a:xfrm rot="5400000">
            <a:off x="4445462" y="1046082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9E79A3D-EA9F-6F01-B8E4-AF011AC8E8A0}"/>
              </a:ext>
            </a:extLst>
          </p:cNvPr>
          <p:cNvSpPr/>
          <p:nvPr/>
        </p:nvSpPr>
        <p:spPr>
          <a:xfrm rot="5400000">
            <a:off x="5103227" y="1046082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D7A1477-3AD9-57D3-4A56-96A9B932198C}"/>
              </a:ext>
            </a:extLst>
          </p:cNvPr>
          <p:cNvSpPr/>
          <p:nvPr/>
        </p:nvSpPr>
        <p:spPr>
          <a:xfrm rot="5400000">
            <a:off x="5750875" y="1046082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C5CFF902-21DA-C8DA-C3F1-FBF103DC9A97}"/>
              </a:ext>
            </a:extLst>
          </p:cNvPr>
          <p:cNvSpPr/>
          <p:nvPr/>
        </p:nvSpPr>
        <p:spPr>
          <a:xfrm rot="5400000">
            <a:off x="6413759" y="1046082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30FF3B5-BB4B-EC75-0781-CBCC5C5F4E8D}"/>
              </a:ext>
            </a:extLst>
          </p:cNvPr>
          <p:cNvSpPr/>
          <p:nvPr/>
        </p:nvSpPr>
        <p:spPr>
          <a:xfrm rot="5400000">
            <a:off x="7077219" y="1046082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6C4B7594-4BA2-E0E0-1A61-1926333845CD}"/>
              </a:ext>
            </a:extLst>
          </p:cNvPr>
          <p:cNvSpPr/>
          <p:nvPr/>
        </p:nvSpPr>
        <p:spPr>
          <a:xfrm rot="5400000">
            <a:off x="7738221" y="1046082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D94C108-0F9E-660A-AC52-A156350F5675}"/>
              </a:ext>
            </a:extLst>
          </p:cNvPr>
          <p:cNvSpPr/>
          <p:nvPr/>
        </p:nvSpPr>
        <p:spPr>
          <a:xfrm rot="5400000">
            <a:off x="8399222" y="1046082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FCD7AE6A-1C9D-0513-5AB5-5AEB6FE7B580}"/>
              </a:ext>
            </a:extLst>
          </p:cNvPr>
          <p:cNvSpPr/>
          <p:nvPr/>
        </p:nvSpPr>
        <p:spPr>
          <a:xfrm rot="5400000">
            <a:off x="9056986" y="1046082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3325763B-4C6E-4D6F-3D0C-3D4BC801E091}"/>
              </a:ext>
            </a:extLst>
          </p:cNvPr>
          <p:cNvSpPr/>
          <p:nvPr/>
        </p:nvSpPr>
        <p:spPr>
          <a:xfrm rot="5400000">
            <a:off x="9701822" y="1046082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27266E95-4F62-0F1F-07BF-9D6CDA688401}"/>
              </a:ext>
            </a:extLst>
          </p:cNvPr>
          <p:cNvSpPr/>
          <p:nvPr/>
        </p:nvSpPr>
        <p:spPr>
          <a:xfrm rot="5400000">
            <a:off x="10362817" y="10460820"/>
            <a:ext cx="1093645" cy="23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3AE0F94A-6627-822E-D454-9FBCA3AA029D}"/>
              </a:ext>
            </a:extLst>
          </p:cNvPr>
          <p:cNvSpPr/>
          <p:nvPr/>
        </p:nvSpPr>
        <p:spPr>
          <a:xfrm rot="5400000">
            <a:off x="513634" y="9367175"/>
            <a:ext cx="1093644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1D4CA5E4-B095-7BD7-CD55-B9B29C3BB29C}"/>
              </a:ext>
            </a:extLst>
          </p:cNvPr>
          <p:cNvSpPr/>
          <p:nvPr/>
        </p:nvSpPr>
        <p:spPr>
          <a:xfrm rot="5400000">
            <a:off x="1169753" y="9367789"/>
            <a:ext cx="1093641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09EB9965-1E1A-1123-DCE5-9B8E992C9C5F}"/>
              </a:ext>
            </a:extLst>
          </p:cNvPr>
          <p:cNvSpPr/>
          <p:nvPr/>
        </p:nvSpPr>
        <p:spPr>
          <a:xfrm rot="5400000">
            <a:off x="1825871" y="9367789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0CCCDFF2-3D44-108C-9A56-95FCF2EDB458}"/>
              </a:ext>
            </a:extLst>
          </p:cNvPr>
          <p:cNvSpPr/>
          <p:nvPr/>
        </p:nvSpPr>
        <p:spPr>
          <a:xfrm rot="5400000">
            <a:off x="2480446" y="936778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91D60EA3-31B8-39F3-21B6-6F39D3C0B192}"/>
              </a:ext>
            </a:extLst>
          </p:cNvPr>
          <p:cNvSpPr/>
          <p:nvPr/>
        </p:nvSpPr>
        <p:spPr>
          <a:xfrm rot="5400000">
            <a:off x="3134307" y="936778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3CBFEDAF-3218-A8D1-D123-707BE1CD4A56}"/>
              </a:ext>
            </a:extLst>
          </p:cNvPr>
          <p:cNvSpPr/>
          <p:nvPr/>
        </p:nvSpPr>
        <p:spPr>
          <a:xfrm rot="5400000">
            <a:off x="3791753" y="936778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159EBDEF-D42E-4908-0D67-6815869C13CE}"/>
              </a:ext>
            </a:extLst>
          </p:cNvPr>
          <p:cNvSpPr/>
          <p:nvPr/>
        </p:nvSpPr>
        <p:spPr>
          <a:xfrm rot="5400000">
            <a:off x="4445461" y="9367791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087669D-96EA-36C0-9973-CA505470133E}"/>
              </a:ext>
            </a:extLst>
          </p:cNvPr>
          <p:cNvSpPr/>
          <p:nvPr/>
        </p:nvSpPr>
        <p:spPr>
          <a:xfrm rot="5400000">
            <a:off x="5103226" y="9367791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DD98841F-A8BA-95DD-0DEA-8E59341552F2}"/>
              </a:ext>
            </a:extLst>
          </p:cNvPr>
          <p:cNvSpPr/>
          <p:nvPr/>
        </p:nvSpPr>
        <p:spPr>
          <a:xfrm rot="5400000">
            <a:off x="5750874" y="9367791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11159D36-C433-71F1-6524-BB463A04E4B4}"/>
              </a:ext>
            </a:extLst>
          </p:cNvPr>
          <p:cNvSpPr/>
          <p:nvPr/>
        </p:nvSpPr>
        <p:spPr>
          <a:xfrm rot="5400000">
            <a:off x="6413758" y="9367791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A2CD8DED-5672-8484-FF39-6AAA04FEDC87}"/>
              </a:ext>
            </a:extLst>
          </p:cNvPr>
          <p:cNvSpPr/>
          <p:nvPr/>
        </p:nvSpPr>
        <p:spPr>
          <a:xfrm rot="5400000">
            <a:off x="7077218" y="9367791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3A21E4EA-18F5-2D51-2C06-5D4AE92BB540}"/>
              </a:ext>
            </a:extLst>
          </p:cNvPr>
          <p:cNvSpPr/>
          <p:nvPr/>
        </p:nvSpPr>
        <p:spPr>
          <a:xfrm rot="5400000">
            <a:off x="7738220" y="9367791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E371D3E7-F64A-5B35-D018-DFAE043ADD23}"/>
              </a:ext>
            </a:extLst>
          </p:cNvPr>
          <p:cNvSpPr/>
          <p:nvPr/>
        </p:nvSpPr>
        <p:spPr>
          <a:xfrm rot="5400000">
            <a:off x="8399221" y="936779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47BA6F03-4F99-C1FD-C63C-570FB2D4B907}"/>
              </a:ext>
            </a:extLst>
          </p:cNvPr>
          <p:cNvSpPr/>
          <p:nvPr/>
        </p:nvSpPr>
        <p:spPr>
          <a:xfrm rot="5400000">
            <a:off x="9056985" y="936779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9D8E2B7E-F4B4-3DE6-9071-AC4B141D5354}"/>
              </a:ext>
            </a:extLst>
          </p:cNvPr>
          <p:cNvSpPr/>
          <p:nvPr/>
        </p:nvSpPr>
        <p:spPr>
          <a:xfrm rot="5400000">
            <a:off x="9701821" y="936779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2A2BC7AE-A280-9066-C9B0-73EEBB565072}"/>
              </a:ext>
            </a:extLst>
          </p:cNvPr>
          <p:cNvSpPr/>
          <p:nvPr/>
        </p:nvSpPr>
        <p:spPr>
          <a:xfrm rot="5400000">
            <a:off x="10362816" y="9367788"/>
            <a:ext cx="1093645" cy="23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7" name="Text Box 3">
            <a:extLst>
              <a:ext uri="{FF2B5EF4-FFF2-40B4-BE49-F238E27FC236}">
                <a16:creationId xmlns:a16="http://schemas.microsoft.com/office/drawing/2014/main" id="{B7B44BAF-9B06-E8B0-E2D6-D30259D2E253}"/>
              </a:ext>
            </a:extLst>
          </p:cNvPr>
          <p:cNvSpPr txBox="1"/>
          <p:nvPr/>
        </p:nvSpPr>
        <p:spPr>
          <a:xfrm>
            <a:off x="181849" y="9826245"/>
            <a:ext cx="618824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541F9-79BC-7E9E-3DC4-E7E5804F3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1016731" y="8173114"/>
            <a:ext cx="508030" cy="297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362DC2-0B20-E23C-F355-D2AE346D1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1673273" y="8178151"/>
            <a:ext cx="508030" cy="297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B6A0B7-BE99-A313-C302-ACDB7FE9E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2292310" y="8173114"/>
            <a:ext cx="508030" cy="297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40A291-EE44-9077-673B-4EEB4750D8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2953806" y="8170996"/>
            <a:ext cx="508030" cy="297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707B7-2A5F-6FE3-FA1A-708032274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3583117" y="8165538"/>
            <a:ext cx="508030" cy="297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296382-6F25-74CD-4B21-B56DDC545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4234786" y="8173115"/>
            <a:ext cx="508029" cy="297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30CF53-93CB-0266-1F10-52F4865681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4908901" y="8165538"/>
            <a:ext cx="508029" cy="29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FC007B-8E73-AD9E-23F6-EA0538408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5560569" y="8173114"/>
            <a:ext cx="508028" cy="2976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BEED9E-04CA-6B1E-A772-695F064FA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6224870" y="8179166"/>
            <a:ext cx="504568" cy="295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671FEE-EA3E-D725-1C94-1987F2C7A9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6887509" y="8175142"/>
            <a:ext cx="504568" cy="2956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C3DA67-AA56-4C79-586D-8A3DC8663D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7546331" y="8175142"/>
            <a:ext cx="504568" cy="295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5B1443-822C-423C-4667-21FC4AC7CB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205153" y="8175142"/>
            <a:ext cx="504568" cy="2956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C24D91-C31D-540E-2DCF-6DC93D944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8865230" y="8175141"/>
            <a:ext cx="504568" cy="2956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C8A8EF-0FF0-8060-0B2A-C5CB9B3C8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9561134" y="8175141"/>
            <a:ext cx="504568" cy="2956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FD420C-5BEE-9434-0F9C-41D323BA9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10207687" y="8175141"/>
            <a:ext cx="504568" cy="2956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1489B2-1E36-847B-1BCA-C3946CB3B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10863121" y="7684230"/>
            <a:ext cx="466735" cy="29561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9164EA-1C82-6AC1-FF3A-D62DAEA6D48D}"/>
              </a:ext>
            </a:extLst>
          </p:cNvPr>
          <p:cNvCxnSpPr>
            <a:cxnSpLocks/>
          </p:cNvCxnSpPr>
          <p:nvPr/>
        </p:nvCxnSpPr>
        <p:spPr>
          <a:xfrm flipV="1">
            <a:off x="1071813" y="8470758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D5BD5E-EF1D-AF8A-BECD-E6485BEF86EE}"/>
              </a:ext>
            </a:extLst>
          </p:cNvPr>
          <p:cNvCxnSpPr>
            <a:cxnSpLocks/>
          </p:cNvCxnSpPr>
          <p:nvPr/>
        </p:nvCxnSpPr>
        <p:spPr>
          <a:xfrm flipV="1">
            <a:off x="1700535" y="8470758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651DC6-F8CA-4062-DB68-F7ED5D6E785F}"/>
              </a:ext>
            </a:extLst>
          </p:cNvPr>
          <p:cNvCxnSpPr>
            <a:cxnSpLocks/>
          </p:cNvCxnSpPr>
          <p:nvPr/>
        </p:nvCxnSpPr>
        <p:spPr>
          <a:xfrm flipV="1">
            <a:off x="2384360" y="8470758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AF72C5-9FCE-B5C0-6252-432A01439D3E}"/>
              </a:ext>
            </a:extLst>
          </p:cNvPr>
          <p:cNvCxnSpPr>
            <a:cxnSpLocks/>
          </p:cNvCxnSpPr>
          <p:nvPr/>
        </p:nvCxnSpPr>
        <p:spPr>
          <a:xfrm flipV="1">
            <a:off x="2948546" y="8470758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6CEBA5-E6AD-79A2-C9F3-0892C9E2D831}"/>
              </a:ext>
            </a:extLst>
          </p:cNvPr>
          <p:cNvCxnSpPr>
            <a:cxnSpLocks/>
          </p:cNvCxnSpPr>
          <p:nvPr/>
        </p:nvCxnSpPr>
        <p:spPr>
          <a:xfrm flipV="1">
            <a:off x="3583118" y="8470758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312C17-44ED-976E-33DC-2465DDB40A50}"/>
              </a:ext>
            </a:extLst>
          </p:cNvPr>
          <p:cNvCxnSpPr>
            <a:cxnSpLocks/>
          </p:cNvCxnSpPr>
          <p:nvPr/>
        </p:nvCxnSpPr>
        <p:spPr>
          <a:xfrm flipV="1">
            <a:off x="4303554" y="8470758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D61C81-D77B-9385-FF96-28879E9750CD}"/>
              </a:ext>
            </a:extLst>
          </p:cNvPr>
          <p:cNvCxnSpPr>
            <a:cxnSpLocks/>
          </p:cNvCxnSpPr>
          <p:nvPr/>
        </p:nvCxnSpPr>
        <p:spPr>
          <a:xfrm flipV="1">
            <a:off x="4908902" y="8470758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7750FA-5C4E-B0DA-DDF8-6AAB7FA8BD7A}"/>
              </a:ext>
            </a:extLst>
          </p:cNvPr>
          <p:cNvCxnSpPr>
            <a:cxnSpLocks/>
          </p:cNvCxnSpPr>
          <p:nvPr/>
        </p:nvCxnSpPr>
        <p:spPr>
          <a:xfrm flipV="1">
            <a:off x="5636087" y="8470758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4AF258-06E6-E831-1AF9-5BA3FA4F192E}"/>
              </a:ext>
            </a:extLst>
          </p:cNvPr>
          <p:cNvCxnSpPr>
            <a:cxnSpLocks/>
          </p:cNvCxnSpPr>
          <p:nvPr/>
        </p:nvCxnSpPr>
        <p:spPr>
          <a:xfrm flipV="1">
            <a:off x="6300988" y="8470758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5790DC-E636-FE10-8EA4-418C49048346}"/>
              </a:ext>
            </a:extLst>
          </p:cNvPr>
          <p:cNvCxnSpPr>
            <a:cxnSpLocks/>
          </p:cNvCxnSpPr>
          <p:nvPr/>
        </p:nvCxnSpPr>
        <p:spPr>
          <a:xfrm flipV="1">
            <a:off x="6875890" y="8470758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017C99-BBCF-07F9-1FEB-60C827C0AD84}"/>
              </a:ext>
            </a:extLst>
          </p:cNvPr>
          <p:cNvCxnSpPr>
            <a:cxnSpLocks/>
          </p:cNvCxnSpPr>
          <p:nvPr/>
        </p:nvCxnSpPr>
        <p:spPr>
          <a:xfrm flipV="1">
            <a:off x="7564321" y="8470758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74A26A-D69C-A824-A6E1-D1FD0A90494B}"/>
              </a:ext>
            </a:extLst>
          </p:cNvPr>
          <p:cNvCxnSpPr>
            <a:cxnSpLocks/>
          </p:cNvCxnSpPr>
          <p:nvPr/>
        </p:nvCxnSpPr>
        <p:spPr>
          <a:xfrm flipV="1">
            <a:off x="8295404" y="8470758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7082DB-6B76-67FB-5991-CDEAC7A360C2}"/>
              </a:ext>
            </a:extLst>
          </p:cNvPr>
          <p:cNvCxnSpPr>
            <a:cxnSpLocks/>
          </p:cNvCxnSpPr>
          <p:nvPr/>
        </p:nvCxnSpPr>
        <p:spPr>
          <a:xfrm flipV="1">
            <a:off x="8868627" y="8470758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9497AC-4E65-91DE-CA51-DED18BFF4D00}"/>
              </a:ext>
            </a:extLst>
          </p:cNvPr>
          <p:cNvCxnSpPr>
            <a:cxnSpLocks/>
          </p:cNvCxnSpPr>
          <p:nvPr/>
        </p:nvCxnSpPr>
        <p:spPr>
          <a:xfrm flipV="1">
            <a:off x="9574335" y="8470758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1104F0-6BCE-315B-A4C9-B69B608A4754}"/>
              </a:ext>
            </a:extLst>
          </p:cNvPr>
          <p:cNvCxnSpPr>
            <a:cxnSpLocks/>
          </p:cNvCxnSpPr>
          <p:nvPr/>
        </p:nvCxnSpPr>
        <p:spPr>
          <a:xfrm flipV="1">
            <a:off x="10283201" y="8470758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90772F-A21A-2CBD-6D41-D9BA6AE0FDAF}"/>
              </a:ext>
            </a:extLst>
          </p:cNvPr>
          <p:cNvCxnSpPr>
            <a:cxnSpLocks/>
          </p:cNvCxnSpPr>
          <p:nvPr/>
        </p:nvCxnSpPr>
        <p:spPr>
          <a:xfrm flipV="1">
            <a:off x="10874932" y="8470758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C09746F0-6C00-965C-16BD-C881F52B40D4}"/>
              </a:ext>
            </a:extLst>
          </p:cNvPr>
          <p:cNvSpPr/>
          <p:nvPr/>
        </p:nvSpPr>
        <p:spPr>
          <a:xfrm rot="20851203" flipV="1">
            <a:off x="411445" y="7083646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129AE55A-BFCF-4B7D-017C-62C2DD8CB3DA}"/>
              </a:ext>
            </a:extLst>
          </p:cNvPr>
          <p:cNvSpPr/>
          <p:nvPr/>
        </p:nvSpPr>
        <p:spPr>
          <a:xfrm rot="20851203" flipV="1">
            <a:off x="1064060" y="7083645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075BD0E-2247-E1EE-DA62-4E5B84E95E1B}"/>
              </a:ext>
            </a:extLst>
          </p:cNvPr>
          <p:cNvSpPr/>
          <p:nvPr/>
        </p:nvSpPr>
        <p:spPr>
          <a:xfrm rot="20851203" flipV="1">
            <a:off x="6955399" y="7067715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94A6489B-8376-AF95-874E-436924C5B15E}"/>
              </a:ext>
            </a:extLst>
          </p:cNvPr>
          <p:cNvSpPr/>
          <p:nvPr/>
        </p:nvSpPr>
        <p:spPr>
          <a:xfrm rot="20851203" flipV="1">
            <a:off x="6293146" y="7086420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88D08FA7-051B-D24E-2291-E2D5D6393586}"/>
              </a:ext>
            </a:extLst>
          </p:cNvPr>
          <p:cNvSpPr/>
          <p:nvPr/>
        </p:nvSpPr>
        <p:spPr>
          <a:xfrm rot="20851203" flipV="1">
            <a:off x="5624610" y="7091218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5F2BE2EC-B3A8-E69E-1094-9DE4DFFC2399}"/>
              </a:ext>
            </a:extLst>
          </p:cNvPr>
          <p:cNvSpPr/>
          <p:nvPr/>
        </p:nvSpPr>
        <p:spPr>
          <a:xfrm rot="20851203" flipV="1">
            <a:off x="4983955" y="7091217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ABE54ACB-1504-8912-F39C-1FF8C70EE767}"/>
              </a:ext>
            </a:extLst>
          </p:cNvPr>
          <p:cNvSpPr/>
          <p:nvPr/>
        </p:nvSpPr>
        <p:spPr>
          <a:xfrm rot="20851203" flipV="1">
            <a:off x="4305115" y="7079911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7C0B617-8A80-4B6B-4004-D0AAD95E195C}"/>
              </a:ext>
            </a:extLst>
          </p:cNvPr>
          <p:cNvSpPr/>
          <p:nvPr/>
        </p:nvSpPr>
        <p:spPr>
          <a:xfrm rot="20851203" flipV="1">
            <a:off x="3643151" y="7102523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7B01BD29-72ED-942D-DC16-208BDA90F72C}"/>
              </a:ext>
            </a:extLst>
          </p:cNvPr>
          <p:cNvSpPr/>
          <p:nvPr/>
        </p:nvSpPr>
        <p:spPr>
          <a:xfrm rot="20851203" flipV="1">
            <a:off x="2992918" y="7091219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A13D35D-D7A0-A639-ACFD-72B7E44DBA1C}"/>
              </a:ext>
            </a:extLst>
          </p:cNvPr>
          <p:cNvSpPr/>
          <p:nvPr/>
        </p:nvSpPr>
        <p:spPr>
          <a:xfrm rot="20851203" flipV="1">
            <a:off x="1705328" y="7102525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F3DA0BE-BA3B-462C-4247-3F847114655C}"/>
              </a:ext>
            </a:extLst>
          </p:cNvPr>
          <p:cNvSpPr/>
          <p:nvPr/>
        </p:nvSpPr>
        <p:spPr>
          <a:xfrm rot="20851203" flipV="1">
            <a:off x="2355153" y="7083643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2815E707-FD14-AFD2-77F1-9CE7F04C52D0}"/>
              </a:ext>
            </a:extLst>
          </p:cNvPr>
          <p:cNvSpPr/>
          <p:nvPr/>
        </p:nvSpPr>
        <p:spPr>
          <a:xfrm rot="20851203" flipV="1">
            <a:off x="7629467" y="7077067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501D2D3-577C-0CCE-0F86-D7BF6694A687}"/>
              </a:ext>
            </a:extLst>
          </p:cNvPr>
          <p:cNvSpPr/>
          <p:nvPr/>
        </p:nvSpPr>
        <p:spPr>
          <a:xfrm rot="20851203" flipV="1">
            <a:off x="8267534" y="7093160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B1F1D538-035F-B06B-7365-9D078C91E783}"/>
              </a:ext>
            </a:extLst>
          </p:cNvPr>
          <p:cNvSpPr/>
          <p:nvPr/>
        </p:nvSpPr>
        <p:spPr>
          <a:xfrm rot="20851203" flipV="1">
            <a:off x="8941808" y="7067713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3A83DC62-9C22-54B5-23AE-8D3AEC989DD7}"/>
              </a:ext>
            </a:extLst>
          </p:cNvPr>
          <p:cNvSpPr/>
          <p:nvPr/>
        </p:nvSpPr>
        <p:spPr>
          <a:xfrm rot="20851203" flipV="1">
            <a:off x="9598322" y="7049008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5C522EA-76B9-6261-63CD-0F7680130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968832" y="7683216"/>
            <a:ext cx="508030" cy="29764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C8DAC50-2556-8D2A-1E63-08228C381B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1624927" y="7683216"/>
            <a:ext cx="508030" cy="297646"/>
          </a:xfrm>
          <a:prstGeom prst="rect">
            <a:avLst/>
          </a:prstGeom>
        </p:spPr>
      </p:pic>
      <p:sp>
        <p:nvSpPr>
          <p:cNvPr id="52" name="Arc 51">
            <a:extLst>
              <a:ext uri="{FF2B5EF4-FFF2-40B4-BE49-F238E27FC236}">
                <a16:creationId xmlns:a16="http://schemas.microsoft.com/office/drawing/2014/main" id="{C4EFE79B-12FE-AB6E-6CB6-E19EF6712AA3}"/>
              </a:ext>
            </a:extLst>
          </p:cNvPr>
          <p:cNvSpPr/>
          <p:nvPr/>
        </p:nvSpPr>
        <p:spPr>
          <a:xfrm rot="20851203" flipV="1">
            <a:off x="10298001" y="7043402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6D999DF-F2C8-ECE0-CF6B-6C05A29A6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2252980" y="7683216"/>
            <a:ext cx="508030" cy="29764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7536118-62B2-0CFA-9AF7-8C272EED8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2891088" y="7683216"/>
            <a:ext cx="508030" cy="29764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5D846A9-7A1C-0FE7-9334-55081EB618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3535218" y="7685245"/>
            <a:ext cx="508030" cy="29764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1C9B79C-686A-0E18-C769-4F146F680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4190562" y="7685245"/>
            <a:ext cx="508029" cy="29764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7968F74-B8B4-2DD0-60A6-5287DDEE6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4861003" y="7685245"/>
            <a:ext cx="508029" cy="29764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873B7BB-62A1-73B5-AA5E-5815EEFB63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5523498" y="7685245"/>
            <a:ext cx="508028" cy="29764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B5F1D84-EB91-A146-C6F0-DEBB57BDC3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6176971" y="7685245"/>
            <a:ext cx="504568" cy="29561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1C1308D-80DA-F308-D7AE-A9DABE401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6831452" y="7685245"/>
            <a:ext cx="504568" cy="29561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F6B7A0E-9FAB-5BCE-2C92-5388A93025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>
            <a:off x="10856347" y="8172010"/>
            <a:ext cx="466736" cy="29561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41A0099-31D8-3941-FEC0-3BAEFA8CB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7498432" y="7685245"/>
            <a:ext cx="504568" cy="29561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9C0FF93-3E33-5D2B-43B1-33663544A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8172832" y="7685245"/>
            <a:ext cx="504568" cy="295617"/>
          </a:xfrm>
          <a:prstGeom prst="rect">
            <a:avLst/>
          </a:prstGeom>
        </p:spPr>
      </p:pic>
      <p:pic>
        <p:nvPicPr>
          <p:cNvPr id="384" name="Picture 383">
            <a:extLst>
              <a:ext uri="{FF2B5EF4-FFF2-40B4-BE49-F238E27FC236}">
                <a16:creationId xmlns:a16="http://schemas.microsoft.com/office/drawing/2014/main" id="{1D2087FA-2A21-1A2D-6C1B-162137142B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8824096" y="7685245"/>
            <a:ext cx="504568" cy="295617"/>
          </a:xfrm>
          <a:prstGeom prst="rect">
            <a:avLst/>
          </a:prstGeom>
        </p:spPr>
      </p:pic>
      <p:pic>
        <p:nvPicPr>
          <p:cNvPr id="385" name="Picture 384">
            <a:extLst>
              <a:ext uri="{FF2B5EF4-FFF2-40B4-BE49-F238E27FC236}">
                <a16:creationId xmlns:a16="http://schemas.microsoft.com/office/drawing/2014/main" id="{C5615E21-B58C-5779-D186-3D86D720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9520000" y="7685245"/>
            <a:ext cx="504568" cy="295617"/>
          </a:xfrm>
          <a:prstGeom prst="rect">
            <a:avLst/>
          </a:prstGeom>
        </p:spPr>
      </p:pic>
      <p:pic>
        <p:nvPicPr>
          <p:cNvPr id="386" name="Picture 385">
            <a:extLst>
              <a:ext uri="{FF2B5EF4-FFF2-40B4-BE49-F238E27FC236}">
                <a16:creationId xmlns:a16="http://schemas.microsoft.com/office/drawing/2014/main" id="{1FF0206D-9718-F7DB-885A-B173524F2E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t="12481" r="6007" b="7841"/>
          <a:stretch/>
        </p:blipFill>
        <p:spPr>
          <a:xfrm flipH="1">
            <a:off x="10166553" y="7685245"/>
            <a:ext cx="504568" cy="295617"/>
          </a:xfrm>
          <a:prstGeom prst="rect">
            <a:avLst/>
          </a:prstGeom>
        </p:spPr>
      </p:pic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E6609691-766D-4469-45B5-948C83FFF16E}"/>
              </a:ext>
            </a:extLst>
          </p:cNvPr>
          <p:cNvCxnSpPr>
            <a:cxnSpLocks/>
          </p:cNvCxnSpPr>
          <p:nvPr/>
        </p:nvCxnSpPr>
        <p:spPr>
          <a:xfrm flipH="1">
            <a:off x="1476862" y="7813891"/>
            <a:ext cx="14806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B0D099E1-EE23-8570-7E43-248F0791D1F1}"/>
              </a:ext>
            </a:extLst>
          </p:cNvPr>
          <p:cNvCxnSpPr>
            <a:cxnSpLocks/>
            <a:stCxn id="55" idx="3"/>
            <a:endCxn id="54" idx="1"/>
          </p:cNvCxnSpPr>
          <p:nvPr/>
        </p:nvCxnSpPr>
        <p:spPr>
          <a:xfrm flipH="1" flipV="1">
            <a:off x="3399118" y="7832039"/>
            <a:ext cx="136100" cy="202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EB329A66-3731-B168-C31D-6D03F714DE4E}"/>
              </a:ext>
            </a:extLst>
          </p:cNvPr>
          <p:cNvCxnSpPr>
            <a:cxnSpLocks/>
          </p:cNvCxnSpPr>
          <p:nvPr/>
        </p:nvCxnSpPr>
        <p:spPr>
          <a:xfrm flipH="1">
            <a:off x="2761010" y="7799446"/>
            <a:ext cx="13007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5559C10F-5CB6-1AD8-42E2-B2CBE2F7A958}"/>
              </a:ext>
            </a:extLst>
          </p:cNvPr>
          <p:cNvCxnSpPr>
            <a:cxnSpLocks/>
          </p:cNvCxnSpPr>
          <p:nvPr/>
        </p:nvCxnSpPr>
        <p:spPr>
          <a:xfrm flipH="1">
            <a:off x="2132957" y="7799446"/>
            <a:ext cx="12002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F1EAC884-DEC1-085A-B956-B2F675E88127}"/>
              </a:ext>
            </a:extLst>
          </p:cNvPr>
          <p:cNvCxnSpPr>
            <a:cxnSpLocks/>
            <a:stCxn id="57" idx="3"/>
          </p:cNvCxnSpPr>
          <p:nvPr/>
        </p:nvCxnSpPr>
        <p:spPr>
          <a:xfrm flipH="1" flipV="1">
            <a:off x="4698591" y="7817323"/>
            <a:ext cx="162412" cy="1674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4B17084F-16B8-866D-4ECE-EBCFF4B90A7D}"/>
              </a:ext>
            </a:extLst>
          </p:cNvPr>
          <p:cNvCxnSpPr>
            <a:cxnSpLocks/>
          </p:cNvCxnSpPr>
          <p:nvPr/>
        </p:nvCxnSpPr>
        <p:spPr>
          <a:xfrm flipH="1">
            <a:off x="4043248" y="7809703"/>
            <a:ext cx="14731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2C59D505-2A07-875E-4BC5-6112C1D47ED4}"/>
              </a:ext>
            </a:extLst>
          </p:cNvPr>
          <p:cNvCxnSpPr>
            <a:cxnSpLocks/>
          </p:cNvCxnSpPr>
          <p:nvPr/>
        </p:nvCxnSpPr>
        <p:spPr>
          <a:xfrm flipH="1">
            <a:off x="5369032" y="7813891"/>
            <a:ext cx="15446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F5398ECF-E648-FE93-2923-DFE323DBE145}"/>
              </a:ext>
            </a:extLst>
          </p:cNvPr>
          <p:cNvCxnSpPr>
            <a:cxnSpLocks/>
          </p:cNvCxnSpPr>
          <p:nvPr/>
        </p:nvCxnSpPr>
        <p:spPr>
          <a:xfrm flipH="1">
            <a:off x="6023593" y="7792637"/>
            <a:ext cx="142785" cy="85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A95BF055-4271-20F5-5A6C-6E85691C97CE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6681539" y="7817084"/>
            <a:ext cx="149913" cy="1597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5C80CD76-64B4-315F-50DC-C18946705DD2}"/>
              </a:ext>
            </a:extLst>
          </p:cNvPr>
          <p:cNvCxnSpPr>
            <a:cxnSpLocks/>
            <a:stCxn id="62" idx="3"/>
          </p:cNvCxnSpPr>
          <p:nvPr/>
        </p:nvCxnSpPr>
        <p:spPr>
          <a:xfrm flipH="1" flipV="1">
            <a:off x="7336020" y="7819465"/>
            <a:ext cx="162412" cy="135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CF287EEF-46CD-895E-BA1E-658099C6155B}"/>
              </a:ext>
            </a:extLst>
          </p:cNvPr>
          <p:cNvCxnSpPr>
            <a:cxnSpLocks/>
          </p:cNvCxnSpPr>
          <p:nvPr/>
        </p:nvCxnSpPr>
        <p:spPr>
          <a:xfrm flipH="1">
            <a:off x="8003000" y="7825707"/>
            <a:ext cx="16983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ED32CF69-CEC4-683B-5E1A-C48B6E095E40}"/>
              </a:ext>
            </a:extLst>
          </p:cNvPr>
          <p:cNvCxnSpPr>
            <a:cxnSpLocks/>
          </p:cNvCxnSpPr>
          <p:nvPr/>
        </p:nvCxnSpPr>
        <p:spPr>
          <a:xfrm flipH="1">
            <a:off x="8659210" y="7813891"/>
            <a:ext cx="191581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19B55242-C6ED-34B0-BED5-A145685DB9E8}"/>
              </a:ext>
            </a:extLst>
          </p:cNvPr>
          <p:cNvCxnSpPr>
            <a:cxnSpLocks/>
          </p:cNvCxnSpPr>
          <p:nvPr/>
        </p:nvCxnSpPr>
        <p:spPr>
          <a:xfrm flipH="1" flipV="1">
            <a:off x="9305912" y="7813891"/>
            <a:ext cx="195976" cy="206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B02E9291-FA2E-891B-D60D-D77D89CFCC6F}"/>
              </a:ext>
            </a:extLst>
          </p:cNvPr>
          <p:cNvCxnSpPr>
            <a:cxnSpLocks/>
          </p:cNvCxnSpPr>
          <p:nvPr/>
        </p:nvCxnSpPr>
        <p:spPr>
          <a:xfrm flipH="1">
            <a:off x="9997548" y="7802286"/>
            <a:ext cx="178209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A316B900-E5E7-74EB-47F6-57B6F7DDC777}"/>
              </a:ext>
            </a:extLst>
          </p:cNvPr>
          <p:cNvCxnSpPr>
            <a:cxnSpLocks/>
          </p:cNvCxnSpPr>
          <p:nvPr/>
        </p:nvCxnSpPr>
        <p:spPr>
          <a:xfrm flipH="1">
            <a:off x="10671121" y="7785362"/>
            <a:ext cx="18668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0BD4B99D-D156-78CC-E51E-029D5C4CC6D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99048" y="8321246"/>
            <a:ext cx="174225" cy="572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5AEF482B-FD60-E503-DF4D-82801FFBAEE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61836" y="8314361"/>
            <a:ext cx="121281" cy="545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50F6E7FF-FCEF-F10E-7536-FE28F7481A3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00340" y="8314432"/>
            <a:ext cx="175798" cy="75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D3BBBA15-5990-7A9F-7397-E24C13356F5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181303" y="8318139"/>
            <a:ext cx="123523" cy="883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437DB700-3BFF-5A27-3411-6E3654ACC19E}"/>
              </a:ext>
            </a:extLst>
          </p:cNvPr>
          <p:cNvCxnSpPr>
            <a:cxnSpLocks/>
          </p:cNvCxnSpPr>
          <p:nvPr/>
        </p:nvCxnSpPr>
        <p:spPr>
          <a:xfrm flipV="1">
            <a:off x="4736016" y="8307822"/>
            <a:ext cx="173777" cy="1031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085CF3F0-A3EF-CF40-90EC-505BFA87D0C8}"/>
              </a:ext>
            </a:extLst>
          </p:cNvPr>
          <p:cNvCxnSpPr>
            <a:cxnSpLocks/>
          </p:cNvCxnSpPr>
          <p:nvPr/>
        </p:nvCxnSpPr>
        <p:spPr>
          <a:xfrm>
            <a:off x="4078269" y="8309641"/>
            <a:ext cx="170103" cy="488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6E378FD7-EF64-8D87-56ED-7B00693DAB1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97619" y="8321246"/>
            <a:ext cx="162950" cy="69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4D426393-58E8-213F-7016-BB1E9B15210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068597" y="8321937"/>
            <a:ext cx="156273" cy="503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CCB2BDC8-E9CD-2101-3F8F-815BA97A561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705573" y="8322951"/>
            <a:ext cx="181936" cy="14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59D2FE3-1777-880A-54E7-83A8294C3C1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392077" y="8322951"/>
            <a:ext cx="15425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C6873BB3-F88E-A1BE-469E-CE28C37CBE7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050899" y="8322951"/>
            <a:ext cx="15425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DB44F59B-0A1D-5B70-A7C6-B4E958CB933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724912" y="8321246"/>
            <a:ext cx="140318" cy="17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15590D7B-3640-A3D3-222E-E5ADD9AD489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9376009" y="8322950"/>
            <a:ext cx="185125" cy="35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E9B48F78-BB19-9E49-146E-7DC96FFEB01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10065702" y="8322950"/>
            <a:ext cx="14198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7280EE55-A397-30CD-5921-BE7DE1A1DADA}"/>
              </a:ext>
            </a:extLst>
          </p:cNvPr>
          <p:cNvCxnSpPr>
            <a:cxnSpLocks/>
            <a:stCxn id="17" idx="3"/>
            <a:endCxn id="61" idx="1"/>
          </p:cNvCxnSpPr>
          <p:nvPr/>
        </p:nvCxnSpPr>
        <p:spPr>
          <a:xfrm flipV="1">
            <a:off x="10712255" y="8319819"/>
            <a:ext cx="144092" cy="313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0" name="Rectangle 449">
            <a:extLst>
              <a:ext uri="{FF2B5EF4-FFF2-40B4-BE49-F238E27FC236}">
                <a16:creationId xmlns:a16="http://schemas.microsoft.com/office/drawing/2014/main" id="{4CFBD201-D258-2999-CAA8-38CFA55F24AE}"/>
              </a:ext>
            </a:extLst>
          </p:cNvPr>
          <p:cNvSpPr/>
          <p:nvPr/>
        </p:nvSpPr>
        <p:spPr>
          <a:xfrm rot="5400000">
            <a:off x="627139" y="5415317"/>
            <a:ext cx="1093644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17E7170C-0546-0C17-D192-0783E5CAF9E9}"/>
              </a:ext>
            </a:extLst>
          </p:cNvPr>
          <p:cNvSpPr/>
          <p:nvPr/>
        </p:nvSpPr>
        <p:spPr>
          <a:xfrm rot="5400000">
            <a:off x="1283258" y="5415318"/>
            <a:ext cx="1093641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29E93550-4E03-1DC3-189F-B1A6B1C1A429}"/>
              </a:ext>
            </a:extLst>
          </p:cNvPr>
          <p:cNvSpPr/>
          <p:nvPr/>
        </p:nvSpPr>
        <p:spPr>
          <a:xfrm rot="5400000">
            <a:off x="1939376" y="541531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6D1CC50F-5891-12D0-C747-E1704A699A10}"/>
              </a:ext>
            </a:extLst>
          </p:cNvPr>
          <p:cNvSpPr/>
          <p:nvPr/>
        </p:nvSpPr>
        <p:spPr>
          <a:xfrm rot="5400000">
            <a:off x="2593951" y="541531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560CF27E-6EA4-14D2-B5D2-805945231C05}"/>
              </a:ext>
            </a:extLst>
          </p:cNvPr>
          <p:cNvSpPr/>
          <p:nvPr/>
        </p:nvSpPr>
        <p:spPr>
          <a:xfrm rot="5400000">
            <a:off x="3247812" y="541531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6EC91832-B626-BD59-852C-B975829BE2A6}"/>
              </a:ext>
            </a:extLst>
          </p:cNvPr>
          <p:cNvSpPr/>
          <p:nvPr/>
        </p:nvSpPr>
        <p:spPr>
          <a:xfrm rot="5400000">
            <a:off x="3905258" y="541531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A18D9C0C-7E79-D84C-7DF2-3C55769C2836}"/>
              </a:ext>
            </a:extLst>
          </p:cNvPr>
          <p:cNvSpPr/>
          <p:nvPr/>
        </p:nvSpPr>
        <p:spPr>
          <a:xfrm rot="5400000">
            <a:off x="4558966" y="541532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5C25AA63-0E0A-DD8A-985A-F2518329FF82}"/>
              </a:ext>
            </a:extLst>
          </p:cNvPr>
          <p:cNvSpPr/>
          <p:nvPr/>
        </p:nvSpPr>
        <p:spPr>
          <a:xfrm rot="5400000">
            <a:off x="5216731" y="541532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52BDF050-6E10-049E-54F5-060A57EC803E}"/>
              </a:ext>
            </a:extLst>
          </p:cNvPr>
          <p:cNvSpPr/>
          <p:nvPr/>
        </p:nvSpPr>
        <p:spPr>
          <a:xfrm rot="5400000">
            <a:off x="5864379" y="541532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830EABA5-C36C-AA80-9C1B-6C62A5C10429}"/>
              </a:ext>
            </a:extLst>
          </p:cNvPr>
          <p:cNvSpPr/>
          <p:nvPr/>
        </p:nvSpPr>
        <p:spPr>
          <a:xfrm rot="5400000">
            <a:off x="6527263" y="541532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3AC151CB-36D2-0DD3-435F-813994BC8A93}"/>
              </a:ext>
            </a:extLst>
          </p:cNvPr>
          <p:cNvSpPr/>
          <p:nvPr/>
        </p:nvSpPr>
        <p:spPr>
          <a:xfrm rot="5400000">
            <a:off x="7190723" y="541532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890CDB0B-6583-3E50-0798-CF167C538C93}"/>
              </a:ext>
            </a:extLst>
          </p:cNvPr>
          <p:cNvSpPr/>
          <p:nvPr/>
        </p:nvSpPr>
        <p:spPr>
          <a:xfrm rot="5400000">
            <a:off x="7851725" y="541532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F1A4DFCA-60D7-5123-9ECC-DF40C2FFD4C0}"/>
              </a:ext>
            </a:extLst>
          </p:cNvPr>
          <p:cNvSpPr/>
          <p:nvPr/>
        </p:nvSpPr>
        <p:spPr>
          <a:xfrm rot="5400000">
            <a:off x="8512726" y="5415319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48C4CE5D-E0A3-E7A0-AD25-1ADD67FCEC9B}"/>
              </a:ext>
            </a:extLst>
          </p:cNvPr>
          <p:cNvSpPr/>
          <p:nvPr/>
        </p:nvSpPr>
        <p:spPr>
          <a:xfrm rot="5400000">
            <a:off x="9170490" y="5415319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8631AF72-5E01-9775-D72D-71C9B6E90AA5}"/>
              </a:ext>
            </a:extLst>
          </p:cNvPr>
          <p:cNvSpPr/>
          <p:nvPr/>
        </p:nvSpPr>
        <p:spPr>
          <a:xfrm rot="5400000">
            <a:off x="9815326" y="5415321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85528D59-5955-385F-94BD-56794147A3E6}"/>
              </a:ext>
            </a:extLst>
          </p:cNvPr>
          <p:cNvSpPr/>
          <p:nvPr/>
        </p:nvSpPr>
        <p:spPr>
          <a:xfrm rot="5400000">
            <a:off x="10476321" y="5415317"/>
            <a:ext cx="1093645" cy="23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588F72C6-BA8A-A699-E96B-CA4305A7E1B6}"/>
              </a:ext>
            </a:extLst>
          </p:cNvPr>
          <p:cNvCxnSpPr>
            <a:cxnSpLocks/>
          </p:cNvCxnSpPr>
          <p:nvPr/>
        </p:nvCxnSpPr>
        <p:spPr>
          <a:xfrm flipV="1">
            <a:off x="1199941" y="7210132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30C2F11B-87E8-BA46-5E09-76737A3DBFEA}"/>
              </a:ext>
            </a:extLst>
          </p:cNvPr>
          <p:cNvCxnSpPr>
            <a:cxnSpLocks/>
          </p:cNvCxnSpPr>
          <p:nvPr/>
        </p:nvCxnSpPr>
        <p:spPr>
          <a:xfrm flipV="1">
            <a:off x="1828663" y="7210132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E2ABF1BC-F63C-7FC6-EE4D-D78039DCBD7C}"/>
              </a:ext>
            </a:extLst>
          </p:cNvPr>
          <p:cNvCxnSpPr>
            <a:cxnSpLocks/>
          </p:cNvCxnSpPr>
          <p:nvPr/>
        </p:nvCxnSpPr>
        <p:spPr>
          <a:xfrm flipV="1">
            <a:off x="2512488" y="7210132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F64721BD-9F91-5F0A-CB7A-1F0AA7DA3542}"/>
              </a:ext>
            </a:extLst>
          </p:cNvPr>
          <p:cNvCxnSpPr>
            <a:cxnSpLocks/>
          </p:cNvCxnSpPr>
          <p:nvPr/>
        </p:nvCxnSpPr>
        <p:spPr>
          <a:xfrm flipV="1">
            <a:off x="3076674" y="7210132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1B45F248-9F22-990E-0E94-96A65FE0570E}"/>
              </a:ext>
            </a:extLst>
          </p:cNvPr>
          <p:cNvCxnSpPr>
            <a:cxnSpLocks/>
          </p:cNvCxnSpPr>
          <p:nvPr/>
        </p:nvCxnSpPr>
        <p:spPr>
          <a:xfrm flipV="1">
            <a:off x="3711246" y="7210132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E937CF0F-7A4B-D72D-663D-957DA0AD7F35}"/>
              </a:ext>
            </a:extLst>
          </p:cNvPr>
          <p:cNvCxnSpPr>
            <a:cxnSpLocks/>
          </p:cNvCxnSpPr>
          <p:nvPr/>
        </p:nvCxnSpPr>
        <p:spPr>
          <a:xfrm flipV="1">
            <a:off x="4431682" y="7210132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73BEA725-A152-2816-CBF2-DC23BDE01F80}"/>
              </a:ext>
            </a:extLst>
          </p:cNvPr>
          <p:cNvCxnSpPr>
            <a:cxnSpLocks/>
          </p:cNvCxnSpPr>
          <p:nvPr/>
        </p:nvCxnSpPr>
        <p:spPr>
          <a:xfrm flipV="1">
            <a:off x="5037030" y="7210132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1FE62373-3DD9-ED25-60A4-32E2A91907AC}"/>
              </a:ext>
            </a:extLst>
          </p:cNvPr>
          <p:cNvCxnSpPr>
            <a:cxnSpLocks/>
          </p:cNvCxnSpPr>
          <p:nvPr/>
        </p:nvCxnSpPr>
        <p:spPr>
          <a:xfrm flipV="1">
            <a:off x="5764215" y="7210132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4ABEBF09-D7AF-985C-ED27-0B9F03F264DD}"/>
              </a:ext>
            </a:extLst>
          </p:cNvPr>
          <p:cNvCxnSpPr>
            <a:cxnSpLocks/>
          </p:cNvCxnSpPr>
          <p:nvPr/>
        </p:nvCxnSpPr>
        <p:spPr>
          <a:xfrm flipV="1">
            <a:off x="6429116" y="7210132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719DBE61-178B-ED74-6979-8303441CDBEF}"/>
              </a:ext>
            </a:extLst>
          </p:cNvPr>
          <p:cNvCxnSpPr>
            <a:cxnSpLocks/>
          </p:cNvCxnSpPr>
          <p:nvPr/>
        </p:nvCxnSpPr>
        <p:spPr>
          <a:xfrm flipV="1">
            <a:off x="7004018" y="7210132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B3DA6A11-D7C6-D286-630C-C8D459DD6C29}"/>
              </a:ext>
            </a:extLst>
          </p:cNvPr>
          <p:cNvCxnSpPr>
            <a:cxnSpLocks/>
          </p:cNvCxnSpPr>
          <p:nvPr/>
        </p:nvCxnSpPr>
        <p:spPr>
          <a:xfrm flipV="1">
            <a:off x="7692449" y="7210132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0D301CCF-3F72-93D1-01FA-23BEEB03165D}"/>
              </a:ext>
            </a:extLst>
          </p:cNvPr>
          <p:cNvCxnSpPr>
            <a:cxnSpLocks/>
          </p:cNvCxnSpPr>
          <p:nvPr/>
        </p:nvCxnSpPr>
        <p:spPr>
          <a:xfrm flipV="1">
            <a:off x="8423532" y="7210132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1013B77A-24B2-A89A-ADFA-03D566DA5128}"/>
              </a:ext>
            </a:extLst>
          </p:cNvPr>
          <p:cNvCxnSpPr>
            <a:cxnSpLocks/>
          </p:cNvCxnSpPr>
          <p:nvPr/>
        </p:nvCxnSpPr>
        <p:spPr>
          <a:xfrm flipV="1">
            <a:off x="8996755" y="7210132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F841B883-B759-ABD4-54D9-704C8D1D1BCE}"/>
              </a:ext>
            </a:extLst>
          </p:cNvPr>
          <p:cNvCxnSpPr>
            <a:cxnSpLocks/>
          </p:cNvCxnSpPr>
          <p:nvPr/>
        </p:nvCxnSpPr>
        <p:spPr>
          <a:xfrm flipV="1">
            <a:off x="9702463" y="7210132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4BFADA59-674C-6565-95EE-F0FC33D5FD87}"/>
              </a:ext>
            </a:extLst>
          </p:cNvPr>
          <p:cNvCxnSpPr>
            <a:cxnSpLocks/>
          </p:cNvCxnSpPr>
          <p:nvPr/>
        </p:nvCxnSpPr>
        <p:spPr>
          <a:xfrm flipV="1">
            <a:off x="10411329" y="7210132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3B59938A-F855-6A29-FFB9-2F25F14C1CBF}"/>
              </a:ext>
            </a:extLst>
          </p:cNvPr>
          <p:cNvCxnSpPr>
            <a:cxnSpLocks/>
          </p:cNvCxnSpPr>
          <p:nvPr/>
        </p:nvCxnSpPr>
        <p:spPr>
          <a:xfrm flipV="1">
            <a:off x="11003060" y="7210132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2" name="Rectangle 481">
            <a:extLst>
              <a:ext uri="{FF2B5EF4-FFF2-40B4-BE49-F238E27FC236}">
                <a16:creationId xmlns:a16="http://schemas.microsoft.com/office/drawing/2014/main" id="{09311EDF-F277-7FF6-5274-24AB40EF7A68}"/>
              </a:ext>
            </a:extLst>
          </p:cNvPr>
          <p:cNvSpPr/>
          <p:nvPr/>
        </p:nvSpPr>
        <p:spPr>
          <a:xfrm rot="5400000">
            <a:off x="627138" y="4301685"/>
            <a:ext cx="1093644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EC34C846-CEE6-6BA7-1663-8A63180E5908}"/>
              </a:ext>
            </a:extLst>
          </p:cNvPr>
          <p:cNvSpPr/>
          <p:nvPr/>
        </p:nvSpPr>
        <p:spPr>
          <a:xfrm rot="5400000">
            <a:off x="1283257" y="4301686"/>
            <a:ext cx="1093641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9275F5BF-F6C2-FE89-D2BF-6800A953900B}"/>
              </a:ext>
            </a:extLst>
          </p:cNvPr>
          <p:cNvSpPr/>
          <p:nvPr/>
        </p:nvSpPr>
        <p:spPr>
          <a:xfrm rot="5400000">
            <a:off x="1939375" y="4301686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D357F8BE-57BD-B48C-D555-1643E3ED4AB7}"/>
              </a:ext>
            </a:extLst>
          </p:cNvPr>
          <p:cNvSpPr/>
          <p:nvPr/>
        </p:nvSpPr>
        <p:spPr>
          <a:xfrm rot="5400000">
            <a:off x="2593950" y="430168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179B1CB4-2D25-0DA6-CB14-4F6547DD4EA2}"/>
              </a:ext>
            </a:extLst>
          </p:cNvPr>
          <p:cNvSpPr/>
          <p:nvPr/>
        </p:nvSpPr>
        <p:spPr>
          <a:xfrm rot="5400000">
            <a:off x="3247811" y="430168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3FEBF6B4-7355-5AA0-5FFB-4297A6E597D1}"/>
              </a:ext>
            </a:extLst>
          </p:cNvPr>
          <p:cNvSpPr/>
          <p:nvPr/>
        </p:nvSpPr>
        <p:spPr>
          <a:xfrm rot="5400000">
            <a:off x="3905257" y="430168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8DDF82A0-A018-C44A-1920-F720D690524B}"/>
              </a:ext>
            </a:extLst>
          </p:cNvPr>
          <p:cNvSpPr/>
          <p:nvPr/>
        </p:nvSpPr>
        <p:spPr>
          <a:xfrm rot="5400000">
            <a:off x="4558965" y="430168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501C29E1-74C6-2697-0A22-BD91C3B31D4D}"/>
              </a:ext>
            </a:extLst>
          </p:cNvPr>
          <p:cNvSpPr/>
          <p:nvPr/>
        </p:nvSpPr>
        <p:spPr>
          <a:xfrm rot="5400000">
            <a:off x="5216730" y="430168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ABAD39B-6A38-7FF8-9479-1703AFA638E6}"/>
              </a:ext>
            </a:extLst>
          </p:cNvPr>
          <p:cNvSpPr/>
          <p:nvPr/>
        </p:nvSpPr>
        <p:spPr>
          <a:xfrm rot="5400000">
            <a:off x="5864378" y="430168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4F2BC2B3-5CE4-487A-8BE7-7DB9983162CC}"/>
              </a:ext>
            </a:extLst>
          </p:cNvPr>
          <p:cNvSpPr/>
          <p:nvPr/>
        </p:nvSpPr>
        <p:spPr>
          <a:xfrm rot="5400000">
            <a:off x="6527262" y="430168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1541269-09CF-E7CB-81AD-9B101315144A}"/>
              </a:ext>
            </a:extLst>
          </p:cNvPr>
          <p:cNvSpPr/>
          <p:nvPr/>
        </p:nvSpPr>
        <p:spPr>
          <a:xfrm rot="5400000">
            <a:off x="7190722" y="430168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B4086F67-9CE9-3F90-8D7D-D404C21B5D07}"/>
              </a:ext>
            </a:extLst>
          </p:cNvPr>
          <p:cNvSpPr/>
          <p:nvPr/>
        </p:nvSpPr>
        <p:spPr>
          <a:xfrm rot="5400000">
            <a:off x="7851724" y="430168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134BA5F7-DD58-0C26-3705-A2DAFBA32D91}"/>
              </a:ext>
            </a:extLst>
          </p:cNvPr>
          <p:cNvSpPr/>
          <p:nvPr/>
        </p:nvSpPr>
        <p:spPr>
          <a:xfrm rot="5400000">
            <a:off x="8512725" y="430168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738CA622-11DE-2719-0030-F027B418E4C4}"/>
              </a:ext>
            </a:extLst>
          </p:cNvPr>
          <p:cNvSpPr/>
          <p:nvPr/>
        </p:nvSpPr>
        <p:spPr>
          <a:xfrm rot="5400000">
            <a:off x="9170489" y="430168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D72A0F27-4736-93B0-890D-3DB6CD3488C5}"/>
              </a:ext>
            </a:extLst>
          </p:cNvPr>
          <p:cNvSpPr/>
          <p:nvPr/>
        </p:nvSpPr>
        <p:spPr>
          <a:xfrm rot="5400000">
            <a:off x="9815325" y="4301689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4827716D-FEE8-CB8D-6890-3F039B43A9BE}"/>
              </a:ext>
            </a:extLst>
          </p:cNvPr>
          <p:cNvSpPr/>
          <p:nvPr/>
        </p:nvSpPr>
        <p:spPr>
          <a:xfrm rot="5400000">
            <a:off x="10476320" y="4301685"/>
            <a:ext cx="1093645" cy="23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8" name="Text Box 3">
            <a:extLst>
              <a:ext uri="{FF2B5EF4-FFF2-40B4-BE49-F238E27FC236}">
                <a16:creationId xmlns:a16="http://schemas.microsoft.com/office/drawing/2014/main" id="{1BA5FC4A-1DDF-D7F9-20F8-2266160BFB6D}"/>
              </a:ext>
            </a:extLst>
          </p:cNvPr>
          <p:cNvSpPr txBox="1"/>
          <p:nvPr/>
        </p:nvSpPr>
        <p:spPr>
          <a:xfrm>
            <a:off x="554626" y="5292309"/>
            <a:ext cx="45162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9" name="Text Box 3">
            <a:extLst>
              <a:ext uri="{FF2B5EF4-FFF2-40B4-BE49-F238E27FC236}">
                <a16:creationId xmlns:a16="http://schemas.microsoft.com/office/drawing/2014/main" id="{C2BD6876-1BED-A1B6-1262-79D3602A8C28}"/>
              </a:ext>
            </a:extLst>
          </p:cNvPr>
          <p:cNvSpPr txBox="1"/>
          <p:nvPr/>
        </p:nvSpPr>
        <p:spPr>
          <a:xfrm>
            <a:off x="577891" y="4204095"/>
            <a:ext cx="45162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0" name="Arc 499">
            <a:extLst>
              <a:ext uri="{FF2B5EF4-FFF2-40B4-BE49-F238E27FC236}">
                <a16:creationId xmlns:a16="http://schemas.microsoft.com/office/drawing/2014/main" id="{774689D1-1ED4-C4E1-D0AC-C81384EBFDD6}"/>
              </a:ext>
            </a:extLst>
          </p:cNvPr>
          <p:cNvSpPr/>
          <p:nvPr/>
        </p:nvSpPr>
        <p:spPr>
          <a:xfrm rot="20494304" flipV="1">
            <a:off x="935069" y="4869571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Arc 500">
            <a:extLst>
              <a:ext uri="{FF2B5EF4-FFF2-40B4-BE49-F238E27FC236}">
                <a16:creationId xmlns:a16="http://schemas.microsoft.com/office/drawing/2014/main" id="{1415C547-A7FD-89ED-E689-BB6E448195E2}"/>
              </a:ext>
            </a:extLst>
          </p:cNvPr>
          <p:cNvSpPr/>
          <p:nvPr/>
        </p:nvSpPr>
        <p:spPr>
          <a:xfrm rot="20494304" flipV="1">
            <a:off x="1567967" y="4858265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Arc 501">
            <a:extLst>
              <a:ext uri="{FF2B5EF4-FFF2-40B4-BE49-F238E27FC236}">
                <a16:creationId xmlns:a16="http://schemas.microsoft.com/office/drawing/2014/main" id="{5DAF1FC5-77D6-D41E-C86D-6CE462884049}"/>
              </a:ext>
            </a:extLst>
          </p:cNvPr>
          <p:cNvSpPr/>
          <p:nvPr/>
        </p:nvSpPr>
        <p:spPr>
          <a:xfrm rot="20494304" flipV="1">
            <a:off x="2180750" y="4867704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Arc 502">
            <a:extLst>
              <a:ext uri="{FF2B5EF4-FFF2-40B4-BE49-F238E27FC236}">
                <a16:creationId xmlns:a16="http://schemas.microsoft.com/office/drawing/2014/main" id="{91078F58-8E2C-79A6-4700-3AC46F236D67}"/>
              </a:ext>
            </a:extLst>
          </p:cNvPr>
          <p:cNvSpPr/>
          <p:nvPr/>
        </p:nvSpPr>
        <p:spPr>
          <a:xfrm rot="20494304" flipV="1">
            <a:off x="2843758" y="4877779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Arc 503">
            <a:extLst>
              <a:ext uri="{FF2B5EF4-FFF2-40B4-BE49-F238E27FC236}">
                <a16:creationId xmlns:a16="http://schemas.microsoft.com/office/drawing/2014/main" id="{17985B65-9491-87C9-BFC8-5F9290AA538C}"/>
              </a:ext>
            </a:extLst>
          </p:cNvPr>
          <p:cNvSpPr/>
          <p:nvPr/>
        </p:nvSpPr>
        <p:spPr>
          <a:xfrm rot="20494304" flipV="1">
            <a:off x="3517557" y="4898097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Arc 504">
            <a:extLst>
              <a:ext uri="{FF2B5EF4-FFF2-40B4-BE49-F238E27FC236}">
                <a16:creationId xmlns:a16="http://schemas.microsoft.com/office/drawing/2014/main" id="{19A984D5-A076-282A-7D91-9D2691ACCB71}"/>
              </a:ext>
            </a:extLst>
          </p:cNvPr>
          <p:cNvSpPr/>
          <p:nvPr/>
        </p:nvSpPr>
        <p:spPr>
          <a:xfrm rot="20494304" flipV="1">
            <a:off x="4190814" y="4847386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Arc 505">
            <a:extLst>
              <a:ext uri="{FF2B5EF4-FFF2-40B4-BE49-F238E27FC236}">
                <a16:creationId xmlns:a16="http://schemas.microsoft.com/office/drawing/2014/main" id="{9C40183E-4F14-2239-336B-32FB559A0407}"/>
              </a:ext>
            </a:extLst>
          </p:cNvPr>
          <p:cNvSpPr/>
          <p:nvPr/>
        </p:nvSpPr>
        <p:spPr>
          <a:xfrm rot="20494304" flipV="1">
            <a:off x="4844566" y="4867704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Arc 506">
            <a:extLst>
              <a:ext uri="{FF2B5EF4-FFF2-40B4-BE49-F238E27FC236}">
                <a16:creationId xmlns:a16="http://schemas.microsoft.com/office/drawing/2014/main" id="{7B7BEC8C-8E17-C64C-BB64-3ED92136329D}"/>
              </a:ext>
            </a:extLst>
          </p:cNvPr>
          <p:cNvSpPr/>
          <p:nvPr/>
        </p:nvSpPr>
        <p:spPr>
          <a:xfrm rot="20494304" flipV="1">
            <a:off x="5477625" y="4857707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Arc 507">
            <a:extLst>
              <a:ext uri="{FF2B5EF4-FFF2-40B4-BE49-F238E27FC236}">
                <a16:creationId xmlns:a16="http://schemas.microsoft.com/office/drawing/2014/main" id="{C0AB78E4-BF36-CA7F-CD8F-39E9188118D9}"/>
              </a:ext>
            </a:extLst>
          </p:cNvPr>
          <p:cNvSpPr/>
          <p:nvPr/>
        </p:nvSpPr>
        <p:spPr>
          <a:xfrm rot="20494304" flipV="1">
            <a:off x="6161874" y="4858265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Arc 508">
            <a:extLst>
              <a:ext uri="{FF2B5EF4-FFF2-40B4-BE49-F238E27FC236}">
                <a16:creationId xmlns:a16="http://schemas.microsoft.com/office/drawing/2014/main" id="{A7F53801-0B79-08B3-8500-E08AA03CE086}"/>
              </a:ext>
            </a:extLst>
          </p:cNvPr>
          <p:cNvSpPr/>
          <p:nvPr/>
        </p:nvSpPr>
        <p:spPr>
          <a:xfrm rot="20494304" flipV="1">
            <a:off x="6813109" y="4848375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Arc 509">
            <a:extLst>
              <a:ext uri="{FF2B5EF4-FFF2-40B4-BE49-F238E27FC236}">
                <a16:creationId xmlns:a16="http://schemas.microsoft.com/office/drawing/2014/main" id="{2CE58C85-8868-C2B7-BFF0-5DA8FAA04843}"/>
              </a:ext>
            </a:extLst>
          </p:cNvPr>
          <p:cNvSpPr/>
          <p:nvPr/>
        </p:nvSpPr>
        <p:spPr>
          <a:xfrm rot="20494304" flipV="1">
            <a:off x="7446371" y="4847386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Arc 510">
            <a:extLst>
              <a:ext uri="{FF2B5EF4-FFF2-40B4-BE49-F238E27FC236}">
                <a16:creationId xmlns:a16="http://schemas.microsoft.com/office/drawing/2014/main" id="{509A479C-2D90-DF00-46D7-A12678FB69B3}"/>
              </a:ext>
            </a:extLst>
          </p:cNvPr>
          <p:cNvSpPr/>
          <p:nvPr/>
        </p:nvSpPr>
        <p:spPr>
          <a:xfrm rot="20494304" flipV="1">
            <a:off x="8130031" y="4867390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Arc 511">
            <a:extLst>
              <a:ext uri="{FF2B5EF4-FFF2-40B4-BE49-F238E27FC236}">
                <a16:creationId xmlns:a16="http://schemas.microsoft.com/office/drawing/2014/main" id="{A6B2FD1A-3EAF-DC37-9852-0CAB37604C46}"/>
              </a:ext>
            </a:extLst>
          </p:cNvPr>
          <p:cNvSpPr/>
          <p:nvPr/>
        </p:nvSpPr>
        <p:spPr>
          <a:xfrm rot="20494304" flipV="1">
            <a:off x="8773260" y="4857141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Arc 512">
            <a:extLst>
              <a:ext uri="{FF2B5EF4-FFF2-40B4-BE49-F238E27FC236}">
                <a16:creationId xmlns:a16="http://schemas.microsoft.com/office/drawing/2014/main" id="{92F9DA1E-35C3-8D28-205C-F923AEDE3B0A}"/>
              </a:ext>
            </a:extLst>
          </p:cNvPr>
          <p:cNvSpPr/>
          <p:nvPr/>
        </p:nvSpPr>
        <p:spPr>
          <a:xfrm rot="20494304" flipV="1">
            <a:off x="9456920" y="4857141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Arc 513">
            <a:extLst>
              <a:ext uri="{FF2B5EF4-FFF2-40B4-BE49-F238E27FC236}">
                <a16:creationId xmlns:a16="http://schemas.microsoft.com/office/drawing/2014/main" id="{3B24BB70-E46B-8884-C76B-4C2528B1E8CB}"/>
              </a:ext>
            </a:extLst>
          </p:cNvPr>
          <p:cNvSpPr/>
          <p:nvPr/>
        </p:nvSpPr>
        <p:spPr>
          <a:xfrm rot="20494304" flipV="1">
            <a:off x="10108988" y="4857141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Arc 514">
            <a:extLst>
              <a:ext uri="{FF2B5EF4-FFF2-40B4-BE49-F238E27FC236}">
                <a16:creationId xmlns:a16="http://schemas.microsoft.com/office/drawing/2014/main" id="{BCEFCF12-8126-2176-E19C-DFB6E1D807D6}"/>
              </a:ext>
            </a:extLst>
          </p:cNvPr>
          <p:cNvSpPr/>
          <p:nvPr/>
        </p:nvSpPr>
        <p:spPr>
          <a:xfrm rot="20494304" flipV="1">
            <a:off x="285777" y="4862755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1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A6104AF-6E12-AF97-CB69-A684BCF201E6}"/>
              </a:ext>
            </a:extLst>
          </p:cNvPr>
          <p:cNvGrpSpPr/>
          <p:nvPr/>
        </p:nvGrpSpPr>
        <p:grpSpPr>
          <a:xfrm>
            <a:off x="1056559" y="3892251"/>
            <a:ext cx="234802" cy="2187289"/>
            <a:chOff x="1056559" y="3892251"/>
            <a:chExt cx="234802" cy="2187289"/>
          </a:xfrm>
        </p:grpSpPr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4CFBD201-D258-2999-CAA8-38CFA55F24AE}"/>
                </a:ext>
              </a:extLst>
            </p:cNvPr>
            <p:cNvSpPr/>
            <p:nvPr/>
          </p:nvSpPr>
          <p:spPr>
            <a:xfrm rot="5400000">
              <a:off x="627139" y="5415317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09311EDF-F277-7FF6-5274-24AB40EF7A68}"/>
                </a:ext>
              </a:extLst>
            </p:cNvPr>
            <p:cNvSpPr/>
            <p:nvPr/>
          </p:nvSpPr>
          <p:spPr>
            <a:xfrm rot="5400000">
              <a:off x="627138" y="4321672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BF8880-E076-911A-FAD3-7D395A362496}"/>
              </a:ext>
            </a:extLst>
          </p:cNvPr>
          <p:cNvGrpSpPr/>
          <p:nvPr/>
        </p:nvGrpSpPr>
        <p:grpSpPr>
          <a:xfrm>
            <a:off x="1712677" y="3892253"/>
            <a:ext cx="234802" cy="2187286"/>
            <a:chOff x="1712677" y="3892253"/>
            <a:chExt cx="234802" cy="2187286"/>
          </a:xfrm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17E7170C-0546-0C17-D192-0783E5CAF9E9}"/>
                </a:ext>
              </a:extLst>
            </p:cNvPr>
            <p:cNvSpPr/>
            <p:nvPr/>
          </p:nvSpPr>
          <p:spPr>
            <a:xfrm rot="5400000">
              <a:off x="1283258" y="5415318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EC34C846-CEE6-6BA7-1663-8A63180E5908}"/>
                </a:ext>
              </a:extLst>
            </p:cNvPr>
            <p:cNvSpPr/>
            <p:nvPr/>
          </p:nvSpPr>
          <p:spPr>
            <a:xfrm rot="5400000">
              <a:off x="1283257" y="4321673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3B18DA-FBB8-31AD-F1E5-D38866CA92C8}"/>
              </a:ext>
            </a:extLst>
          </p:cNvPr>
          <p:cNvGrpSpPr/>
          <p:nvPr/>
        </p:nvGrpSpPr>
        <p:grpSpPr>
          <a:xfrm>
            <a:off x="2368794" y="3892254"/>
            <a:ext cx="234802" cy="2187285"/>
            <a:chOff x="2368794" y="3892254"/>
            <a:chExt cx="234802" cy="2187285"/>
          </a:xfrm>
        </p:grpSpPr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29E93550-4E03-1DC3-189F-B1A6B1C1A429}"/>
                </a:ext>
              </a:extLst>
            </p:cNvPr>
            <p:cNvSpPr/>
            <p:nvPr/>
          </p:nvSpPr>
          <p:spPr>
            <a:xfrm rot="5400000">
              <a:off x="1939376" y="5415318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9275F5BF-F6C2-FE89-D2BF-6800A953900B}"/>
                </a:ext>
              </a:extLst>
            </p:cNvPr>
            <p:cNvSpPr/>
            <p:nvPr/>
          </p:nvSpPr>
          <p:spPr>
            <a:xfrm rot="5400000">
              <a:off x="1939375" y="4321673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617522-ACBD-3F43-E6F6-BB7C8F23824A}"/>
              </a:ext>
            </a:extLst>
          </p:cNvPr>
          <p:cNvGrpSpPr/>
          <p:nvPr/>
        </p:nvGrpSpPr>
        <p:grpSpPr>
          <a:xfrm>
            <a:off x="3023369" y="3892253"/>
            <a:ext cx="234802" cy="2187285"/>
            <a:chOff x="3023369" y="3892253"/>
            <a:chExt cx="234802" cy="2187285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6D1CC50F-5891-12D0-C747-E1704A699A10}"/>
                </a:ext>
              </a:extLst>
            </p:cNvPr>
            <p:cNvSpPr/>
            <p:nvPr/>
          </p:nvSpPr>
          <p:spPr>
            <a:xfrm rot="5400000">
              <a:off x="2593951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D357F8BE-57BD-B48C-D555-1643E3ED4AB7}"/>
                </a:ext>
              </a:extLst>
            </p:cNvPr>
            <p:cNvSpPr/>
            <p:nvPr/>
          </p:nvSpPr>
          <p:spPr>
            <a:xfrm rot="5400000">
              <a:off x="2593950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AD533D-EFC5-3200-9B47-2A739566FCAA}"/>
              </a:ext>
            </a:extLst>
          </p:cNvPr>
          <p:cNvGrpSpPr/>
          <p:nvPr/>
        </p:nvGrpSpPr>
        <p:grpSpPr>
          <a:xfrm>
            <a:off x="3677230" y="3892253"/>
            <a:ext cx="234802" cy="2187285"/>
            <a:chOff x="3677230" y="3892253"/>
            <a:chExt cx="234802" cy="2187285"/>
          </a:xfrm>
        </p:grpSpPr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560CF27E-6EA4-14D2-B5D2-805945231C05}"/>
                </a:ext>
              </a:extLst>
            </p:cNvPr>
            <p:cNvSpPr/>
            <p:nvPr/>
          </p:nvSpPr>
          <p:spPr>
            <a:xfrm rot="5400000">
              <a:off x="3247812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179B1CB4-2D25-0DA6-CB14-4F6547DD4EA2}"/>
                </a:ext>
              </a:extLst>
            </p:cNvPr>
            <p:cNvSpPr/>
            <p:nvPr/>
          </p:nvSpPr>
          <p:spPr>
            <a:xfrm rot="5400000">
              <a:off x="3247811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CC949F-32DC-B588-F6E6-620D92A2E2CD}"/>
              </a:ext>
            </a:extLst>
          </p:cNvPr>
          <p:cNvGrpSpPr/>
          <p:nvPr/>
        </p:nvGrpSpPr>
        <p:grpSpPr>
          <a:xfrm>
            <a:off x="4334676" y="3892253"/>
            <a:ext cx="234802" cy="2187285"/>
            <a:chOff x="4334676" y="3892253"/>
            <a:chExt cx="234802" cy="2187285"/>
          </a:xfrm>
        </p:grpSpPr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6EC91832-B626-BD59-852C-B975829BE2A6}"/>
                </a:ext>
              </a:extLst>
            </p:cNvPr>
            <p:cNvSpPr/>
            <p:nvPr/>
          </p:nvSpPr>
          <p:spPr>
            <a:xfrm rot="5400000">
              <a:off x="3905258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3FEBF6B4-7355-5AA0-5FFB-4297A6E597D1}"/>
                </a:ext>
              </a:extLst>
            </p:cNvPr>
            <p:cNvSpPr/>
            <p:nvPr/>
          </p:nvSpPr>
          <p:spPr>
            <a:xfrm rot="5400000">
              <a:off x="3905257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331359-EA95-0753-8A46-40FC20028E30}"/>
              </a:ext>
            </a:extLst>
          </p:cNvPr>
          <p:cNvGrpSpPr/>
          <p:nvPr/>
        </p:nvGrpSpPr>
        <p:grpSpPr>
          <a:xfrm>
            <a:off x="4988384" y="3892256"/>
            <a:ext cx="234802" cy="2187285"/>
            <a:chOff x="4988384" y="3892256"/>
            <a:chExt cx="234802" cy="2187285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A18D9C0C-7E79-D84C-7DF2-3C55769C2836}"/>
                </a:ext>
              </a:extLst>
            </p:cNvPr>
            <p:cNvSpPr/>
            <p:nvPr/>
          </p:nvSpPr>
          <p:spPr>
            <a:xfrm rot="5400000">
              <a:off x="4558966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8DDF82A0-A018-C44A-1920-F720D690524B}"/>
                </a:ext>
              </a:extLst>
            </p:cNvPr>
            <p:cNvSpPr/>
            <p:nvPr/>
          </p:nvSpPr>
          <p:spPr>
            <a:xfrm rot="5400000">
              <a:off x="4558965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171852-C6A1-3755-E28A-810A15A32630}"/>
              </a:ext>
            </a:extLst>
          </p:cNvPr>
          <p:cNvGrpSpPr/>
          <p:nvPr/>
        </p:nvGrpSpPr>
        <p:grpSpPr>
          <a:xfrm>
            <a:off x="5646149" y="3892256"/>
            <a:ext cx="234802" cy="2187285"/>
            <a:chOff x="5646149" y="3892256"/>
            <a:chExt cx="234802" cy="2187285"/>
          </a:xfrm>
        </p:grpSpPr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5C25AA63-0E0A-DD8A-985A-F2518329FF82}"/>
                </a:ext>
              </a:extLst>
            </p:cNvPr>
            <p:cNvSpPr/>
            <p:nvPr/>
          </p:nvSpPr>
          <p:spPr>
            <a:xfrm rot="5400000">
              <a:off x="5216731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501C29E1-74C6-2697-0A22-BD91C3B31D4D}"/>
                </a:ext>
              </a:extLst>
            </p:cNvPr>
            <p:cNvSpPr/>
            <p:nvPr/>
          </p:nvSpPr>
          <p:spPr>
            <a:xfrm rot="5400000">
              <a:off x="5216730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7D858B-5C60-068D-4E68-4834A0CF4A11}"/>
              </a:ext>
            </a:extLst>
          </p:cNvPr>
          <p:cNvGrpSpPr/>
          <p:nvPr/>
        </p:nvGrpSpPr>
        <p:grpSpPr>
          <a:xfrm>
            <a:off x="6293797" y="3892256"/>
            <a:ext cx="234802" cy="2187285"/>
            <a:chOff x="6293797" y="3892256"/>
            <a:chExt cx="234802" cy="2187285"/>
          </a:xfrm>
        </p:grpSpPr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52BDF050-6E10-049E-54F5-060A57EC803E}"/>
                </a:ext>
              </a:extLst>
            </p:cNvPr>
            <p:cNvSpPr/>
            <p:nvPr/>
          </p:nvSpPr>
          <p:spPr>
            <a:xfrm rot="5400000">
              <a:off x="5864379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6ABAD39B-6A38-7FF8-9479-1703AFA638E6}"/>
                </a:ext>
              </a:extLst>
            </p:cNvPr>
            <p:cNvSpPr/>
            <p:nvPr/>
          </p:nvSpPr>
          <p:spPr>
            <a:xfrm rot="5400000">
              <a:off x="5864378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295756-9703-F9DC-893F-43B199397971}"/>
              </a:ext>
            </a:extLst>
          </p:cNvPr>
          <p:cNvGrpSpPr/>
          <p:nvPr/>
        </p:nvGrpSpPr>
        <p:grpSpPr>
          <a:xfrm>
            <a:off x="6956681" y="3892256"/>
            <a:ext cx="234802" cy="2187285"/>
            <a:chOff x="6956681" y="3892256"/>
            <a:chExt cx="234802" cy="2187285"/>
          </a:xfrm>
        </p:grpSpPr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830EABA5-C36C-AA80-9C1B-6C62A5C10429}"/>
                </a:ext>
              </a:extLst>
            </p:cNvPr>
            <p:cNvSpPr/>
            <p:nvPr/>
          </p:nvSpPr>
          <p:spPr>
            <a:xfrm rot="5400000">
              <a:off x="652726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4F2BC2B3-5CE4-487A-8BE7-7DB9983162CC}"/>
                </a:ext>
              </a:extLst>
            </p:cNvPr>
            <p:cNvSpPr/>
            <p:nvPr/>
          </p:nvSpPr>
          <p:spPr>
            <a:xfrm rot="5400000">
              <a:off x="652726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B3BCEA-1BBB-9519-6327-4020E76680C8}"/>
              </a:ext>
            </a:extLst>
          </p:cNvPr>
          <p:cNvGrpSpPr/>
          <p:nvPr/>
        </p:nvGrpSpPr>
        <p:grpSpPr>
          <a:xfrm>
            <a:off x="7620141" y="3892256"/>
            <a:ext cx="234802" cy="2187285"/>
            <a:chOff x="7620141" y="3892256"/>
            <a:chExt cx="234802" cy="2187285"/>
          </a:xfrm>
        </p:grpSpPr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3AC151CB-36D2-0DD3-435F-813994BC8A93}"/>
                </a:ext>
              </a:extLst>
            </p:cNvPr>
            <p:cNvSpPr/>
            <p:nvPr/>
          </p:nvSpPr>
          <p:spPr>
            <a:xfrm rot="5400000">
              <a:off x="719072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71541269-09CF-E7CB-81AD-9B101315144A}"/>
                </a:ext>
              </a:extLst>
            </p:cNvPr>
            <p:cNvSpPr/>
            <p:nvPr/>
          </p:nvSpPr>
          <p:spPr>
            <a:xfrm rot="5400000">
              <a:off x="719072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E79B54-04BE-3941-519C-1FA60D693E29}"/>
              </a:ext>
            </a:extLst>
          </p:cNvPr>
          <p:cNvGrpSpPr/>
          <p:nvPr/>
        </p:nvGrpSpPr>
        <p:grpSpPr>
          <a:xfrm>
            <a:off x="8281143" y="3892256"/>
            <a:ext cx="234802" cy="2187285"/>
            <a:chOff x="8281143" y="3892256"/>
            <a:chExt cx="234802" cy="2187285"/>
          </a:xfrm>
        </p:grpSpPr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890CDB0B-6583-3E50-0798-CF167C538C93}"/>
                </a:ext>
              </a:extLst>
            </p:cNvPr>
            <p:cNvSpPr/>
            <p:nvPr/>
          </p:nvSpPr>
          <p:spPr>
            <a:xfrm rot="5400000">
              <a:off x="7851725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B4086F67-9CE9-3F90-8D7D-D404C21B5D07}"/>
                </a:ext>
              </a:extLst>
            </p:cNvPr>
            <p:cNvSpPr/>
            <p:nvPr/>
          </p:nvSpPr>
          <p:spPr>
            <a:xfrm rot="5400000">
              <a:off x="7851724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54646C-DA11-F079-B117-85B70BACADE8}"/>
              </a:ext>
            </a:extLst>
          </p:cNvPr>
          <p:cNvGrpSpPr/>
          <p:nvPr/>
        </p:nvGrpSpPr>
        <p:grpSpPr>
          <a:xfrm>
            <a:off x="8942144" y="3892255"/>
            <a:ext cx="234802" cy="2187285"/>
            <a:chOff x="8942144" y="3892255"/>
            <a:chExt cx="234802" cy="2187285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F1A4DFCA-60D7-5123-9ECC-DF40C2FFD4C0}"/>
                </a:ext>
              </a:extLst>
            </p:cNvPr>
            <p:cNvSpPr/>
            <p:nvPr/>
          </p:nvSpPr>
          <p:spPr>
            <a:xfrm rot="5400000">
              <a:off x="8512726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134BA5F7-DD58-0C26-3705-A2DAFBA32D91}"/>
                </a:ext>
              </a:extLst>
            </p:cNvPr>
            <p:cNvSpPr/>
            <p:nvPr/>
          </p:nvSpPr>
          <p:spPr>
            <a:xfrm rot="5400000">
              <a:off x="8512725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513698-CBD3-41CB-11B4-B1660AEE2826}"/>
              </a:ext>
            </a:extLst>
          </p:cNvPr>
          <p:cNvGrpSpPr/>
          <p:nvPr/>
        </p:nvGrpSpPr>
        <p:grpSpPr>
          <a:xfrm>
            <a:off x="9599908" y="3892255"/>
            <a:ext cx="234802" cy="2187285"/>
            <a:chOff x="9599908" y="3892255"/>
            <a:chExt cx="234802" cy="2187285"/>
          </a:xfrm>
        </p:grpSpPr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48C4CE5D-E0A3-E7A0-AD25-1ADD67FCEC9B}"/>
                </a:ext>
              </a:extLst>
            </p:cNvPr>
            <p:cNvSpPr/>
            <p:nvPr/>
          </p:nvSpPr>
          <p:spPr>
            <a:xfrm rot="5400000">
              <a:off x="9170490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738CA622-11DE-2719-0030-F027B418E4C4}"/>
                </a:ext>
              </a:extLst>
            </p:cNvPr>
            <p:cNvSpPr/>
            <p:nvPr/>
          </p:nvSpPr>
          <p:spPr>
            <a:xfrm rot="5400000">
              <a:off x="9170489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3251830-CC56-CE27-7B28-8156B7B0909F}"/>
              </a:ext>
            </a:extLst>
          </p:cNvPr>
          <p:cNvGrpSpPr/>
          <p:nvPr/>
        </p:nvGrpSpPr>
        <p:grpSpPr>
          <a:xfrm>
            <a:off x="10244744" y="3892257"/>
            <a:ext cx="234802" cy="2187285"/>
            <a:chOff x="10244744" y="3892257"/>
            <a:chExt cx="234802" cy="2187285"/>
          </a:xfrm>
        </p:grpSpPr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8631AF72-5E01-9775-D72D-71C9B6E90AA5}"/>
                </a:ext>
              </a:extLst>
            </p:cNvPr>
            <p:cNvSpPr/>
            <p:nvPr/>
          </p:nvSpPr>
          <p:spPr>
            <a:xfrm rot="5400000">
              <a:off x="9815326" y="5415321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D72A0F27-4736-93B0-890D-3DB6CD3488C5}"/>
                </a:ext>
              </a:extLst>
            </p:cNvPr>
            <p:cNvSpPr/>
            <p:nvPr/>
          </p:nvSpPr>
          <p:spPr>
            <a:xfrm rot="5400000">
              <a:off x="9815325" y="4321676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7BD4E9-CCD5-18CE-C305-86AE26F430C6}"/>
              </a:ext>
            </a:extLst>
          </p:cNvPr>
          <p:cNvGrpSpPr/>
          <p:nvPr/>
        </p:nvGrpSpPr>
        <p:grpSpPr>
          <a:xfrm>
            <a:off x="10905743" y="3892249"/>
            <a:ext cx="234801" cy="2187290"/>
            <a:chOff x="10905743" y="3892249"/>
            <a:chExt cx="234801" cy="2187290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85528D59-5955-385F-94BD-56794147A3E6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4827716D-FEE8-CB8D-6890-3F039B43A9BE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D516F7-7B4A-527E-D990-5843AC3CB3E7}"/>
              </a:ext>
            </a:extLst>
          </p:cNvPr>
          <p:cNvGrpSpPr/>
          <p:nvPr/>
        </p:nvGrpSpPr>
        <p:grpSpPr>
          <a:xfrm>
            <a:off x="10902507" y="3892248"/>
            <a:ext cx="234801" cy="2187290"/>
            <a:chOff x="10905743" y="3892249"/>
            <a:chExt cx="234801" cy="2187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4C1DB4-B7ED-FDB6-EE0C-D7E8CA8F0BCE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9C27014-1C4F-4A7E-B334-7759F60E18B1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 Box 3">
            <a:extLst>
              <a:ext uri="{FF2B5EF4-FFF2-40B4-BE49-F238E27FC236}">
                <a16:creationId xmlns:a16="http://schemas.microsoft.com/office/drawing/2014/main" id="{C30DF9E1-D929-456C-6192-E06B48889177}"/>
              </a:ext>
            </a:extLst>
          </p:cNvPr>
          <p:cNvSpPr txBox="1"/>
          <p:nvPr/>
        </p:nvSpPr>
        <p:spPr>
          <a:xfrm>
            <a:off x="209550" y="4750301"/>
            <a:ext cx="726651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F1B67557-E90C-4A40-EB52-6CE04AD48841}"/>
              </a:ext>
            </a:extLst>
          </p:cNvPr>
          <p:cNvSpPr txBox="1"/>
          <p:nvPr/>
        </p:nvSpPr>
        <p:spPr>
          <a:xfrm>
            <a:off x="936201" y="2512752"/>
            <a:ext cx="18940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LSTM Output</a:t>
            </a:r>
          </a:p>
        </p:txBody>
      </p:sp>
    </p:spTree>
    <p:extLst>
      <p:ext uri="{BB962C8B-B14F-4D97-AF65-F5344CB8AC3E}">
        <p14:creationId xmlns:p14="http://schemas.microsoft.com/office/powerpoint/2010/main" val="1317048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A6104AF-6E12-AF97-CB69-A684BCF201E6}"/>
              </a:ext>
            </a:extLst>
          </p:cNvPr>
          <p:cNvGrpSpPr/>
          <p:nvPr/>
        </p:nvGrpSpPr>
        <p:grpSpPr>
          <a:xfrm>
            <a:off x="657793" y="3877020"/>
            <a:ext cx="207865" cy="1746550"/>
            <a:chOff x="1056559" y="3892251"/>
            <a:chExt cx="234802" cy="2187289"/>
          </a:xfrm>
        </p:grpSpPr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4CFBD201-D258-2999-CAA8-38CFA55F24AE}"/>
                </a:ext>
              </a:extLst>
            </p:cNvPr>
            <p:cNvSpPr/>
            <p:nvPr/>
          </p:nvSpPr>
          <p:spPr>
            <a:xfrm rot="5400000">
              <a:off x="627139" y="5415317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09311EDF-F277-7FF6-5274-24AB40EF7A68}"/>
                </a:ext>
              </a:extLst>
            </p:cNvPr>
            <p:cNvSpPr/>
            <p:nvPr/>
          </p:nvSpPr>
          <p:spPr>
            <a:xfrm rot="5400000">
              <a:off x="627138" y="4321672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BF8880-E076-911A-FAD3-7D395A362496}"/>
              </a:ext>
            </a:extLst>
          </p:cNvPr>
          <p:cNvGrpSpPr/>
          <p:nvPr/>
        </p:nvGrpSpPr>
        <p:grpSpPr>
          <a:xfrm>
            <a:off x="1106046" y="3877021"/>
            <a:ext cx="207865" cy="1746548"/>
            <a:chOff x="1712677" y="3892253"/>
            <a:chExt cx="234802" cy="2187286"/>
          </a:xfrm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17E7170C-0546-0C17-D192-0783E5CAF9E9}"/>
                </a:ext>
              </a:extLst>
            </p:cNvPr>
            <p:cNvSpPr/>
            <p:nvPr/>
          </p:nvSpPr>
          <p:spPr>
            <a:xfrm rot="5400000">
              <a:off x="1283258" y="5415318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EC34C846-CEE6-6BA7-1663-8A63180E5908}"/>
                </a:ext>
              </a:extLst>
            </p:cNvPr>
            <p:cNvSpPr/>
            <p:nvPr/>
          </p:nvSpPr>
          <p:spPr>
            <a:xfrm rot="5400000">
              <a:off x="1283257" y="4321673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3B18DA-FBB8-31AD-F1E5-D38866CA92C8}"/>
              </a:ext>
            </a:extLst>
          </p:cNvPr>
          <p:cNvGrpSpPr/>
          <p:nvPr/>
        </p:nvGrpSpPr>
        <p:grpSpPr>
          <a:xfrm>
            <a:off x="1653723" y="3877022"/>
            <a:ext cx="207865" cy="1746547"/>
            <a:chOff x="2368794" y="3892254"/>
            <a:chExt cx="234802" cy="2187285"/>
          </a:xfrm>
        </p:grpSpPr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29E93550-4E03-1DC3-189F-B1A6B1C1A429}"/>
                </a:ext>
              </a:extLst>
            </p:cNvPr>
            <p:cNvSpPr/>
            <p:nvPr/>
          </p:nvSpPr>
          <p:spPr>
            <a:xfrm rot="5400000">
              <a:off x="1939376" y="5415318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9275F5BF-F6C2-FE89-D2BF-6800A953900B}"/>
                </a:ext>
              </a:extLst>
            </p:cNvPr>
            <p:cNvSpPr/>
            <p:nvPr/>
          </p:nvSpPr>
          <p:spPr>
            <a:xfrm rot="5400000">
              <a:off x="1939375" y="4321673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617522-ACBD-3F43-E6F6-BB7C8F23824A}"/>
              </a:ext>
            </a:extLst>
          </p:cNvPr>
          <p:cNvGrpSpPr/>
          <p:nvPr/>
        </p:nvGrpSpPr>
        <p:grpSpPr>
          <a:xfrm>
            <a:off x="2177826" y="3877021"/>
            <a:ext cx="207865" cy="1746547"/>
            <a:chOff x="3023369" y="3892253"/>
            <a:chExt cx="234802" cy="2187285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6D1CC50F-5891-12D0-C747-E1704A699A10}"/>
                </a:ext>
              </a:extLst>
            </p:cNvPr>
            <p:cNvSpPr/>
            <p:nvPr/>
          </p:nvSpPr>
          <p:spPr>
            <a:xfrm rot="5400000">
              <a:off x="2593951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D357F8BE-57BD-B48C-D555-1643E3ED4AB7}"/>
                </a:ext>
              </a:extLst>
            </p:cNvPr>
            <p:cNvSpPr/>
            <p:nvPr/>
          </p:nvSpPr>
          <p:spPr>
            <a:xfrm rot="5400000">
              <a:off x="2593950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AD533D-EFC5-3200-9B47-2A739566FCAA}"/>
              </a:ext>
            </a:extLst>
          </p:cNvPr>
          <p:cNvGrpSpPr/>
          <p:nvPr/>
        </p:nvGrpSpPr>
        <p:grpSpPr>
          <a:xfrm>
            <a:off x="2701929" y="3877021"/>
            <a:ext cx="207865" cy="1746547"/>
            <a:chOff x="3677230" y="3892253"/>
            <a:chExt cx="234802" cy="2187285"/>
          </a:xfrm>
        </p:grpSpPr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560CF27E-6EA4-14D2-B5D2-805945231C05}"/>
                </a:ext>
              </a:extLst>
            </p:cNvPr>
            <p:cNvSpPr/>
            <p:nvPr/>
          </p:nvSpPr>
          <p:spPr>
            <a:xfrm rot="5400000">
              <a:off x="3247812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179B1CB4-2D25-0DA6-CB14-4F6547DD4EA2}"/>
                </a:ext>
              </a:extLst>
            </p:cNvPr>
            <p:cNvSpPr/>
            <p:nvPr/>
          </p:nvSpPr>
          <p:spPr>
            <a:xfrm rot="5400000">
              <a:off x="3247811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CC949F-32DC-B588-F6E6-620D92A2E2CD}"/>
              </a:ext>
            </a:extLst>
          </p:cNvPr>
          <p:cNvGrpSpPr/>
          <p:nvPr/>
        </p:nvGrpSpPr>
        <p:grpSpPr>
          <a:xfrm>
            <a:off x="3226032" y="3877021"/>
            <a:ext cx="207865" cy="1746547"/>
            <a:chOff x="4334676" y="3892253"/>
            <a:chExt cx="234802" cy="2187285"/>
          </a:xfrm>
        </p:grpSpPr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6EC91832-B626-BD59-852C-B975829BE2A6}"/>
                </a:ext>
              </a:extLst>
            </p:cNvPr>
            <p:cNvSpPr/>
            <p:nvPr/>
          </p:nvSpPr>
          <p:spPr>
            <a:xfrm rot="5400000">
              <a:off x="3905258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3FEBF6B4-7355-5AA0-5FFB-4297A6E597D1}"/>
                </a:ext>
              </a:extLst>
            </p:cNvPr>
            <p:cNvSpPr/>
            <p:nvPr/>
          </p:nvSpPr>
          <p:spPr>
            <a:xfrm rot="5400000">
              <a:off x="3905257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331359-EA95-0753-8A46-40FC20028E30}"/>
              </a:ext>
            </a:extLst>
          </p:cNvPr>
          <p:cNvGrpSpPr/>
          <p:nvPr/>
        </p:nvGrpSpPr>
        <p:grpSpPr>
          <a:xfrm>
            <a:off x="3779452" y="3861795"/>
            <a:ext cx="207865" cy="1746547"/>
            <a:chOff x="4988384" y="3892256"/>
            <a:chExt cx="234802" cy="2187285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A18D9C0C-7E79-D84C-7DF2-3C55769C2836}"/>
                </a:ext>
              </a:extLst>
            </p:cNvPr>
            <p:cNvSpPr/>
            <p:nvPr/>
          </p:nvSpPr>
          <p:spPr>
            <a:xfrm rot="5400000">
              <a:off x="4558966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8DDF82A0-A018-C44A-1920-F720D690524B}"/>
                </a:ext>
              </a:extLst>
            </p:cNvPr>
            <p:cNvSpPr/>
            <p:nvPr/>
          </p:nvSpPr>
          <p:spPr>
            <a:xfrm rot="5400000">
              <a:off x="4558965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171852-C6A1-3755-E28A-810A15A32630}"/>
              </a:ext>
            </a:extLst>
          </p:cNvPr>
          <p:cNvGrpSpPr/>
          <p:nvPr/>
        </p:nvGrpSpPr>
        <p:grpSpPr>
          <a:xfrm>
            <a:off x="4322807" y="3846569"/>
            <a:ext cx="207865" cy="1746547"/>
            <a:chOff x="5646149" y="3892256"/>
            <a:chExt cx="234802" cy="2187285"/>
          </a:xfrm>
        </p:grpSpPr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5C25AA63-0E0A-DD8A-985A-F2518329FF82}"/>
                </a:ext>
              </a:extLst>
            </p:cNvPr>
            <p:cNvSpPr/>
            <p:nvPr/>
          </p:nvSpPr>
          <p:spPr>
            <a:xfrm rot="5400000">
              <a:off x="5216731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501C29E1-74C6-2697-0A22-BD91C3B31D4D}"/>
                </a:ext>
              </a:extLst>
            </p:cNvPr>
            <p:cNvSpPr/>
            <p:nvPr/>
          </p:nvSpPr>
          <p:spPr>
            <a:xfrm rot="5400000">
              <a:off x="5216730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7D858B-5C60-068D-4E68-4834A0CF4A11}"/>
              </a:ext>
            </a:extLst>
          </p:cNvPr>
          <p:cNvGrpSpPr/>
          <p:nvPr/>
        </p:nvGrpSpPr>
        <p:grpSpPr>
          <a:xfrm>
            <a:off x="4874186" y="3846568"/>
            <a:ext cx="207865" cy="1746547"/>
            <a:chOff x="6293797" y="3892256"/>
            <a:chExt cx="234802" cy="2187285"/>
          </a:xfrm>
        </p:grpSpPr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52BDF050-6E10-049E-54F5-060A57EC803E}"/>
                </a:ext>
              </a:extLst>
            </p:cNvPr>
            <p:cNvSpPr/>
            <p:nvPr/>
          </p:nvSpPr>
          <p:spPr>
            <a:xfrm rot="5400000">
              <a:off x="5864379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6ABAD39B-6A38-7FF8-9479-1703AFA638E6}"/>
                </a:ext>
              </a:extLst>
            </p:cNvPr>
            <p:cNvSpPr/>
            <p:nvPr/>
          </p:nvSpPr>
          <p:spPr>
            <a:xfrm rot="5400000">
              <a:off x="5864378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295756-9703-F9DC-893F-43B199397971}"/>
              </a:ext>
            </a:extLst>
          </p:cNvPr>
          <p:cNvGrpSpPr/>
          <p:nvPr/>
        </p:nvGrpSpPr>
        <p:grpSpPr>
          <a:xfrm>
            <a:off x="5402572" y="3861791"/>
            <a:ext cx="207865" cy="1746547"/>
            <a:chOff x="6956681" y="3892256"/>
            <a:chExt cx="234802" cy="2187285"/>
          </a:xfrm>
        </p:grpSpPr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830EABA5-C36C-AA80-9C1B-6C62A5C10429}"/>
                </a:ext>
              </a:extLst>
            </p:cNvPr>
            <p:cNvSpPr/>
            <p:nvPr/>
          </p:nvSpPr>
          <p:spPr>
            <a:xfrm rot="5400000">
              <a:off x="652726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4F2BC2B3-5CE4-487A-8BE7-7DB9983162CC}"/>
                </a:ext>
              </a:extLst>
            </p:cNvPr>
            <p:cNvSpPr/>
            <p:nvPr/>
          </p:nvSpPr>
          <p:spPr>
            <a:xfrm rot="5400000">
              <a:off x="652726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B3BCEA-1BBB-9519-6327-4020E76680C8}"/>
              </a:ext>
            </a:extLst>
          </p:cNvPr>
          <p:cNvGrpSpPr/>
          <p:nvPr/>
        </p:nvGrpSpPr>
        <p:grpSpPr>
          <a:xfrm>
            <a:off x="6050596" y="3877021"/>
            <a:ext cx="207865" cy="1746547"/>
            <a:chOff x="7620141" y="3892256"/>
            <a:chExt cx="234802" cy="2187285"/>
          </a:xfrm>
        </p:grpSpPr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3AC151CB-36D2-0DD3-435F-813994BC8A93}"/>
                </a:ext>
              </a:extLst>
            </p:cNvPr>
            <p:cNvSpPr/>
            <p:nvPr/>
          </p:nvSpPr>
          <p:spPr>
            <a:xfrm rot="5400000">
              <a:off x="719072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71541269-09CF-E7CB-81AD-9B101315144A}"/>
                </a:ext>
              </a:extLst>
            </p:cNvPr>
            <p:cNvSpPr/>
            <p:nvPr/>
          </p:nvSpPr>
          <p:spPr>
            <a:xfrm rot="5400000">
              <a:off x="719072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E79B54-04BE-3941-519C-1FA60D693E29}"/>
              </a:ext>
            </a:extLst>
          </p:cNvPr>
          <p:cNvGrpSpPr/>
          <p:nvPr/>
        </p:nvGrpSpPr>
        <p:grpSpPr>
          <a:xfrm>
            <a:off x="6594688" y="3861791"/>
            <a:ext cx="207865" cy="1746547"/>
            <a:chOff x="8281143" y="3892256"/>
            <a:chExt cx="234802" cy="2187285"/>
          </a:xfrm>
        </p:grpSpPr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890CDB0B-6583-3E50-0798-CF167C538C93}"/>
                </a:ext>
              </a:extLst>
            </p:cNvPr>
            <p:cNvSpPr/>
            <p:nvPr/>
          </p:nvSpPr>
          <p:spPr>
            <a:xfrm rot="5400000">
              <a:off x="7851725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B4086F67-9CE9-3F90-8D7D-D404C21B5D07}"/>
                </a:ext>
              </a:extLst>
            </p:cNvPr>
            <p:cNvSpPr/>
            <p:nvPr/>
          </p:nvSpPr>
          <p:spPr>
            <a:xfrm rot="5400000">
              <a:off x="7851724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54646C-DA11-F079-B117-85B70BACADE8}"/>
              </a:ext>
            </a:extLst>
          </p:cNvPr>
          <p:cNvGrpSpPr/>
          <p:nvPr/>
        </p:nvGrpSpPr>
        <p:grpSpPr>
          <a:xfrm>
            <a:off x="7123073" y="3877021"/>
            <a:ext cx="207865" cy="1746547"/>
            <a:chOff x="8942144" y="3892255"/>
            <a:chExt cx="234802" cy="2187285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F1A4DFCA-60D7-5123-9ECC-DF40C2FFD4C0}"/>
                </a:ext>
              </a:extLst>
            </p:cNvPr>
            <p:cNvSpPr/>
            <p:nvPr/>
          </p:nvSpPr>
          <p:spPr>
            <a:xfrm rot="5400000">
              <a:off x="8512726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134BA5F7-DD58-0C26-3705-A2DAFBA32D91}"/>
                </a:ext>
              </a:extLst>
            </p:cNvPr>
            <p:cNvSpPr/>
            <p:nvPr/>
          </p:nvSpPr>
          <p:spPr>
            <a:xfrm rot="5400000">
              <a:off x="8512725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513698-CBD3-41CB-11B4-B1660AEE2826}"/>
              </a:ext>
            </a:extLst>
          </p:cNvPr>
          <p:cNvGrpSpPr/>
          <p:nvPr/>
        </p:nvGrpSpPr>
        <p:grpSpPr>
          <a:xfrm>
            <a:off x="7644950" y="3880045"/>
            <a:ext cx="207865" cy="1746547"/>
            <a:chOff x="9599908" y="3892255"/>
            <a:chExt cx="234802" cy="2187285"/>
          </a:xfrm>
        </p:grpSpPr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48C4CE5D-E0A3-E7A0-AD25-1ADD67FCEC9B}"/>
                </a:ext>
              </a:extLst>
            </p:cNvPr>
            <p:cNvSpPr/>
            <p:nvPr/>
          </p:nvSpPr>
          <p:spPr>
            <a:xfrm rot="5400000">
              <a:off x="9170490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738CA622-11DE-2719-0030-F027B418E4C4}"/>
                </a:ext>
              </a:extLst>
            </p:cNvPr>
            <p:cNvSpPr/>
            <p:nvPr/>
          </p:nvSpPr>
          <p:spPr>
            <a:xfrm rot="5400000">
              <a:off x="9170489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3251830-CC56-CE27-7B28-8156B7B0909F}"/>
              </a:ext>
            </a:extLst>
          </p:cNvPr>
          <p:cNvGrpSpPr/>
          <p:nvPr/>
        </p:nvGrpSpPr>
        <p:grpSpPr>
          <a:xfrm>
            <a:off x="8217459" y="3877021"/>
            <a:ext cx="207865" cy="1746547"/>
            <a:chOff x="10244744" y="3892257"/>
            <a:chExt cx="234802" cy="2187285"/>
          </a:xfrm>
        </p:grpSpPr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8631AF72-5E01-9775-D72D-71C9B6E90AA5}"/>
                </a:ext>
              </a:extLst>
            </p:cNvPr>
            <p:cNvSpPr/>
            <p:nvPr/>
          </p:nvSpPr>
          <p:spPr>
            <a:xfrm rot="5400000">
              <a:off x="9815326" y="5415321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D72A0F27-4736-93B0-890D-3DB6CD3488C5}"/>
                </a:ext>
              </a:extLst>
            </p:cNvPr>
            <p:cNvSpPr/>
            <p:nvPr/>
          </p:nvSpPr>
          <p:spPr>
            <a:xfrm rot="5400000">
              <a:off x="9815325" y="4321676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7BD4E9-CCD5-18CE-C305-86AE26F430C6}"/>
              </a:ext>
            </a:extLst>
          </p:cNvPr>
          <p:cNvGrpSpPr/>
          <p:nvPr/>
        </p:nvGrpSpPr>
        <p:grpSpPr>
          <a:xfrm>
            <a:off x="8789969" y="3877017"/>
            <a:ext cx="207864" cy="1746551"/>
            <a:chOff x="10905743" y="3892249"/>
            <a:chExt cx="234801" cy="2187290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85528D59-5955-385F-94BD-56794147A3E6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4827716D-FEE8-CB8D-6890-3F039B43A9BE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9" name="Text Box 3">
            <a:extLst>
              <a:ext uri="{FF2B5EF4-FFF2-40B4-BE49-F238E27FC236}">
                <a16:creationId xmlns:a16="http://schemas.microsoft.com/office/drawing/2014/main" id="{C2BD6876-1BED-A1B6-1262-79D3602A8C28}"/>
              </a:ext>
            </a:extLst>
          </p:cNvPr>
          <p:cNvSpPr txBox="1"/>
          <p:nvPr/>
        </p:nvSpPr>
        <p:spPr>
          <a:xfrm>
            <a:off x="0" y="4735069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D516F7-7B4A-527E-D990-5843AC3CB3E7}"/>
              </a:ext>
            </a:extLst>
          </p:cNvPr>
          <p:cNvGrpSpPr/>
          <p:nvPr/>
        </p:nvGrpSpPr>
        <p:grpSpPr>
          <a:xfrm>
            <a:off x="10712801" y="3877018"/>
            <a:ext cx="207864" cy="1746551"/>
            <a:chOff x="10905743" y="3892249"/>
            <a:chExt cx="234801" cy="2187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4C1DB4-B7ED-FDB6-EE0C-D7E8CA8F0BCE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9C27014-1C4F-4A7E-B334-7759F60E18B1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542B4EF-7690-20F6-A1F2-3E5CC5DCFB6A}"/>
              </a:ext>
            </a:extLst>
          </p:cNvPr>
          <p:cNvSpPr txBox="1"/>
          <p:nvPr/>
        </p:nvSpPr>
        <p:spPr>
          <a:xfrm>
            <a:off x="9235952" y="3307548"/>
            <a:ext cx="3161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query .shape = (none, 128)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621EE-F2F5-E14B-8F49-E0F5C7D97397}"/>
              </a:ext>
            </a:extLst>
          </p:cNvPr>
          <p:cNvSpPr txBox="1"/>
          <p:nvPr/>
        </p:nvSpPr>
        <p:spPr>
          <a:xfrm>
            <a:off x="3560811" y="3212940"/>
            <a:ext cx="304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values.shape</a:t>
            </a:r>
            <a:r>
              <a:rPr lang="en-US" dirty="0"/>
              <a:t> = (none, 16, 128)</a:t>
            </a:r>
          </a:p>
        </p:txBody>
      </p:sp>
      <p:sp>
        <p:nvSpPr>
          <p:cNvPr id="27" name="Text Box 3">
            <a:extLst>
              <a:ext uri="{FF2B5EF4-FFF2-40B4-BE49-F238E27FC236}">
                <a16:creationId xmlns:a16="http://schemas.microsoft.com/office/drawing/2014/main" id="{A48B804C-66DE-0A6F-25A3-B8A5CF7099EB}"/>
              </a:ext>
            </a:extLst>
          </p:cNvPr>
          <p:cNvSpPr txBox="1"/>
          <p:nvPr/>
        </p:nvSpPr>
        <p:spPr>
          <a:xfrm>
            <a:off x="4474564" y="5782819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086A0259-F430-F087-EB1D-EAA46F739D01}"/>
              </a:ext>
            </a:extLst>
          </p:cNvPr>
          <p:cNvSpPr txBox="1"/>
          <p:nvPr/>
        </p:nvSpPr>
        <p:spPr>
          <a:xfrm>
            <a:off x="10168708" y="4585428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6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A6104AF-6E12-AF97-CB69-A684BCF201E6}"/>
              </a:ext>
            </a:extLst>
          </p:cNvPr>
          <p:cNvGrpSpPr/>
          <p:nvPr/>
        </p:nvGrpSpPr>
        <p:grpSpPr>
          <a:xfrm>
            <a:off x="657793" y="3877020"/>
            <a:ext cx="207865" cy="1746550"/>
            <a:chOff x="1056559" y="3892251"/>
            <a:chExt cx="234802" cy="2187289"/>
          </a:xfrm>
        </p:grpSpPr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4CFBD201-D258-2999-CAA8-38CFA55F24AE}"/>
                </a:ext>
              </a:extLst>
            </p:cNvPr>
            <p:cNvSpPr/>
            <p:nvPr/>
          </p:nvSpPr>
          <p:spPr>
            <a:xfrm rot="5400000">
              <a:off x="627139" y="5415317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09311EDF-F277-7FF6-5274-24AB40EF7A68}"/>
                </a:ext>
              </a:extLst>
            </p:cNvPr>
            <p:cNvSpPr/>
            <p:nvPr/>
          </p:nvSpPr>
          <p:spPr>
            <a:xfrm rot="5400000">
              <a:off x="627138" y="4321672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BF8880-E076-911A-FAD3-7D395A362496}"/>
              </a:ext>
            </a:extLst>
          </p:cNvPr>
          <p:cNvGrpSpPr/>
          <p:nvPr/>
        </p:nvGrpSpPr>
        <p:grpSpPr>
          <a:xfrm>
            <a:off x="1106046" y="3877021"/>
            <a:ext cx="207865" cy="1746548"/>
            <a:chOff x="1712677" y="3892253"/>
            <a:chExt cx="234802" cy="2187286"/>
          </a:xfrm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17E7170C-0546-0C17-D192-0783E5CAF9E9}"/>
                </a:ext>
              </a:extLst>
            </p:cNvPr>
            <p:cNvSpPr/>
            <p:nvPr/>
          </p:nvSpPr>
          <p:spPr>
            <a:xfrm rot="5400000">
              <a:off x="1283258" y="5415318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EC34C846-CEE6-6BA7-1663-8A63180E5908}"/>
                </a:ext>
              </a:extLst>
            </p:cNvPr>
            <p:cNvSpPr/>
            <p:nvPr/>
          </p:nvSpPr>
          <p:spPr>
            <a:xfrm rot="5400000">
              <a:off x="1283257" y="4321673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3B18DA-FBB8-31AD-F1E5-D38866CA92C8}"/>
              </a:ext>
            </a:extLst>
          </p:cNvPr>
          <p:cNvGrpSpPr/>
          <p:nvPr/>
        </p:nvGrpSpPr>
        <p:grpSpPr>
          <a:xfrm>
            <a:off x="1653723" y="3877022"/>
            <a:ext cx="207865" cy="1746547"/>
            <a:chOff x="2368794" y="3892254"/>
            <a:chExt cx="234802" cy="2187285"/>
          </a:xfrm>
        </p:grpSpPr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29E93550-4E03-1DC3-189F-B1A6B1C1A429}"/>
                </a:ext>
              </a:extLst>
            </p:cNvPr>
            <p:cNvSpPr/>
            <p:nvPr/>
          </p:nvSpPr>
          <p:spPr>
            <a:xfrm rot="5400000">
              <a:off x="1939376" y="5415318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9275F5BF-F6C2-FE89-D2BF-6800A953900B}"/>
                </a:ext>
              </a:extLst>
            </p:cNvPr>
            <p:cNvSpPr/>
            <p:nvPr/>
          </p:nvSpPr>
          <p:spPr>
            <a:xfrm rot="5400000">
              <a:off x="1939375" y="4321673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617522-ACBD-3F43-E6F6-BB7C8F23824A}"/>
              </a:ext>
            </a:extLst>
          </p:cNvPr>
          <p:cNvGrpSpPr/>
          <p:nvPr/>
        </p:nvGrpSpPr>
        <p:grpSpPr>
          <a:xfrm>
            <a:off x="2177826" y="3877021"/>
            <a:ext cx="207865" cy="1746547"/>
            <a:chOff x="3023369" y="3892253"/>
            <a:chExt cx="234802" cy="2187285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6D1CC50F-5891-12D0-C747-E1704A699A10}"/>
                </a:ext>
              </a:extLst>
            </p:cNvPr>
            <p:cNvSpPr/>
            <p:nvPr/>
          </p:nvSpPr>
          <p:spPr>
            <a:xfrm rot="5400000">
              <a:off x="2593951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D357F8BE-57BD-B48C-D555-1643E3ED4AB7}"/>
                </a:ext>
              </a:extLst>
            </p:cNvPr>
            <p:cNvSpPr/>
            <p:nvPr/>
          </p:nvSpPr>
          <p:spPr>
            <a:xfrm rot="5400000">
              <a:off x="2593950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AD533D-EFC5-3200-9B47-2A739566FCAA}"/>
              </a:ext>
            </a:extLst>
          </p:cNvPr>
          <p:cNvGrpSpPr/>
          <p:nvPr/>
        </p:nvGrpSpPr>
        <p:grpSpPr>
          <a:xfrm>
            <a:off x="2701929" y="3877021"/>
            <a:ext cx="207865" cy="1746547"/>
            <a:chOff x="3677230" y="3892253"/>
            <a:chExt cx="234802" cy="2187285"/>
          </a:xfrm>
        </p:grpSpPr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560CF27E-6EA4-14D2-B5D2-805945231C05}"/>
                </a:ext>
              </a:extLst>
            </p:cNvPr>
            <p:cNvSpPr/>
            <p:nvPr/>
          </p:nvSpPr>
          <p:spPr>
            <a:xfrm rot="5400000">
              <a:off x="3247812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179B1CB4-2D25-0DA6-CB14-4F6547DD4EA2}"/>
                </a:ext>
              </a:extLst>
            </p:cNvPr>
            <p:cNvSpPr/>
            <p:nvPr/>
          </p:nvSpPr>
          <p:spPr>
            <a:xfrm rot="5400000">
              <a:off x="3247811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CC949F-32DC-B588-F6E6-620D92A2E2CD}"/>
              </a:ext>
            </a:extLst>
          </p:cNvPr>
          <p:cNvGrpSpPr/>
          <p:nvPr/>
        </p:nvGrpSpPr>
        <p:grpSpPr>
          <a:xfrm>
            <a:off x="3226032" y="3877021"/>
            <a:ext cx="207865" cy="1746547"/>
            <a:chOff x="4334676" y="3892253"/>
            <a:chExt cx="234802" cy="2187285"/>
          </a:xfrm>
        </p:grpSpPr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6EC91832-B626-BD59-852C-B975829BE2A6}"/>
                </a:ext>
              </a:extLst>
            </p:cNvPr>
            <p:cNvSpPr/>
            <p:nvPr/>
          </p:nvSpPr>
          <p:spPr>
            <a:xfrm rot="5400000">
              <a:off x="3905258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3FEBF6B4-7355-5AA0-5FFB-4297A6E597D1}"/>
                </a:ext>
              </a:extLst>
            </p:cNvPr>
            <p:cNvSpPr/>
            <p:nvPr/>
          </p:nvSpPr>
          <p:spPr>
            <a:xfrm rot="5400000">
              <a:off x="3905257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331359-EA95-0753-8A46-40FC20028E30}"/>
              </a:ext>
            </a:extLst>
          </p:cNvPr>
          <p:cNvGrpSpPr/>
          <p:nvPr/>
        </p:nvGrpSpPr>
        <p:grpSpPr>
          <a:xfrm>
            <a:off x="3779452" y="3861795"/>
            <a:ext cx="207865" cy="1746547"/>
            <a:chOff x="4988384" y="3892256"/>
            <a:chExt cx="234802" cy="2187285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A18D9C0C-7E79-D84C-7DF2-3C55769C2836}"/>
                </a:ext>
              </a:extLst>
            </p:cNvPr>
            <p:cNvSpPr/>
            <p:nvPr/>
          </p:nvSpPr>
          <p:spPr>
            <a:xfrm rot="5400000">
              <a:off x="4558966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8DDF82A0-A018-C44A-1920-F720D690524B}"/>
                </a:ext>
              </a:extLst>
            </p:cNvPr>
            <p:cNvSpPr/>
            <p:nvPr/>
          </p:nvSpPr>
          <p:spPr>
            <a:xfrm rot="5400000">
              <a:off x="4558965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171852-C6A1-3755-E28A-810A15A32630}"/>
              </a:ext>
            </a:extLst>
          </p:cNvPr>
          <p:cNvGrpSpPr/>
          <p:nvPr/>
        </p:nvGrpSpPr>
        <p:grpSpPr>
          <a:xfrm>
            <a:off x="4322807" y="3846569"/>
            <a:ext cx="207865" cy="1746547"/>
            <a:chOff x="5646149" y="3892256"/>
            <a:chExt cx="234802" cy="2187285"/>
          </a:xfrm>
        </p:grpSpPr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5C25AA63-0E0A-DD8A-985A-F2518329FF82}"/>
                </a:ext>
              </a:extLst>
            </p:cNvPr>
            <p:cNvSpPr/>
            <p:nvPr/>
          </p:nvSpPr>
          <p:spPr>
            <a:xfrm rot="5400000">
              <a:off x="5216731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501C29E1-74C6-2697-0A22-BD91C3B31D4D}"/>
                </a:ext>
              </a:extLst>
            </p:cNvPr>
            <p:cNvSpPr/>
            <p:nvPr/>
          </p:nvSpPr>
          <p:spPr>
            <a:xfrm rot="5400000">
              <a:off x="5216730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7D858B-5C60-068D-4E68-4834A0CF4A11}"/>
              </a:ext>
            </a:extLst>
          </p:cNvPr>
          <p:cNvGrpSpPr/>
          <p:nvPr/>
        </p:nvGrpSpPr>
        <p:grpSpPr>
          <a:xfrm>
            <a:off x="4874186" y="3846568"/>
            <a:ext cx="207865" cy="1746547"/>
            <a:chOff x="6293797" y="3892256"/>
            <a:chExt cx="234802" cy="2187285"/>
          </a:xfrm>
        </p:grpSpPr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52BDF050-6E10-049E-54F5-060A57EC803E}"/>
                </a:ext>
              </a:extLst>
            </p:cNvPr>
            <p:cNvSpPr/>
            <p:nvPr/>
          </p:nvSpPr>
          <p:spPr>
            <a:xfrm rot="5400000">
              <a:off x="5864379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6ABAD39B-6A38-7FF8-9479-1703AFA638E6}"/>
                </a:ext>
              </a:extLst>
            </p:cNvPr>
            <p:cNvSpPr/>
            <p:nvPr/>
          </p:nvSpPr>
          <p:spPr>
            <a:xfrm rot="5400000">
              <a:off x="5864378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295756-9703-F9DC-893F-43B199397971}"/>
              </a:ext>
            </a:extLst>
          </p:cNvPr>
          <p:cNvGrpSpPr/>
          <p:nvPr/>
        </p:nvGrpSpPr>
        <p:grpSpPr>
          <a:xfrm>
            <a:off x="5402572" y="3861791"/>
            <a:ext cx="207865" cy="1746547"/>
            <a:chOff x="6956681" y="3892256"/>
            <a:chExt cx="234802" cy="2187285"/>
          </a:xfrm>
        </p:grpSpPr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830EABA5-C36C-AA80-9C1B-6C62A5C10429}"/>
                </a:ext>
              </a:extLst>
            </p:cNvPr>
            <p:cNvSpPr/>
            <p:nvPr/>
          </p:nvSpPr>
          <p:spPr>
            <a:xfrm rot="5400000">
              <a:off x="652726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4F2BC2B3-5CE4-487A-8BE7-7DB9983162CC}"/>
                </a:ext>
              </a:extLst>
            </p:cNvPr>
            <p:cNvSpPr/>
            <p:nvPr/>
          </p:nvSpPr>
          <p:spPr>
            <a:xfrm rot="5400000">
              <a:off x="652726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B3BCEA-1BBB-9519-6327-4020E76680C8}"/>
              </a:ext>
            </a:extLst>
          </p:cNvPr>
          <p:cNvGrpSpPr/>
          <p:nvPr/>
        </p:nvGrpSpPr>
        <p:grpSpPr>
          <a:xfrm>
            <a:off x="6050596" y="3877021"/>
            <a:ext cx="207865" cy="1746547"/>
            <a:chOff x="7620141" y="3892256"/>
            <a:chExt cx="234802" cy="2187285"/>
          </a:xfrm>
        </p:grpSpPr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3AC151CB-36D2-0DD3-435F-813994BC8A93}"/>
                </a:ext>
              </a:extLst>
            </p:cNvPr>
            <p:cNvSpPr/>
            <p:nvPr/>
          </p:nvSpPr>
          <p:spPr>
            <a:xfrm rot="5400000">
              <a:off x="719072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71541269-09CF-E7CB-81AD-9B101315144A}"/>
                </a:ext>
              </a:extLst>
            </p:cNvPr>
            <p:cNvSpPr/>
            <p:nvPr/>
          </p:nvSpPr>
          <p:spPr>
            <a:xfrm rot="5400000">
              <a:off x="719072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E79B54-04BE-3941-519C-1FA60D693E29}"/>
              </a:ext>
            </a:extLst>
          </p:cNvPr>
          <p:cNvGrpSpPr/>
          <p:nvPr/>
        </p:nvGrpSpPr>
        <p:grpSpPr>
          <a:xfrm>
            <a:off x="6594688" y="3861791"/>
            <a:ext cx="207865" cy="1746547"/>
            <a:chOff x="8281143" y="3892256"/>
            <a:chExt cx="234802" cy="2187285"/>
          </a:xfrm>
        </p:grpSpPr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890CDB0B-6583-3E50-0798-CF167C538C93}"/>
                </a:ext>
              </a:extLst>
            </p:cNvPr>
            <p:cNvSpPr/>
            <p:nvPr/>
          </p:nvSpPr>
          <p:spPr>
            <a:xfrm rot="5400000">
              <a:off x="7851725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B4086F67-9CE9-3F90-8D7D-D404C21B5D07}"/>
                </a:ext>
              </a:extLst>
            </p:cNvPr>
            <p:cNvSpPr/>
            <p:nvPr/>
          </p:nvSpPr>
          <p:spPr>
            <a:xfrm rot="5400000">
              <a:off x="7851724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54646C-DA11-F079-B117-85B70BACADE8}"/>
              </a:ext>
            </a:extLst>
          </p:cNvPr>
          <p:cNvGrpSpPr/>
          <p:nvPr/>
        </p:nvGrpSpPr>
        <p:grpSpPr>
          <a:xfrm>
            <a:off x="7123073" y="3877021"/>
            <a:ext cx="207865" cy="1746547"/>
            <a:chOff x="8942144" y="3892255"/>
            <a:chExt cx="234802" cy="2187285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F1A4DFCA-60D7-5123-9ECC-DF40C2FFD4C0}"/>
                </a:ext>
              </a:extLst>
            </p:cNvPr>
            <p:cNvSpPr/>
            <p:nvPr/>
          </p:nvSpPr>
          <p:spPr>
            <a:xfrm rot="5400000">
              <a:off x="8512726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134BA5F7-DD58-0C26-3705-A2DAFBA32D91}"/>
                </a:ext>
              </a:extLst>
            </p:cNvPr>
            <p:cNvSpPr/>
            <p:nvPr/>
          </p:nvSpPr>
          <p:spPr>
            <a:xfrm rot="5400000">
              <a:off x="8512725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513698-CBD3-41CB-11B4-B1660AEE2826}"/>
              </a:ext>
            </a:extLst>
          </p:cNvPr>
          <p:cNvGrpSpPr/>
          <p:nvPr/>
        </p:nvGrpSpPr>
        <p:grpSpPr>
          <a:xfrm>
            <a:off x="7644950" y="3880045"/>
            <a:ext cx="207865" cy="1746547"/>
            <a:chOff x="9599908" y="3892255"/>
            <a:chExt cx="234802" cy="2187285"/>
          </a:xfrm>
        </p:grpSpPr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48C4CE5D-E0A3-E7A0-AD25-1ADD67FCEC9B}"/>
                </a:ext>
              </a:extLst>
            </p:cNvPr>
            <p:cNvSpPr/>
            <p:nvPr/>
          </p:nvSpPr>
          <p:spPr>
            <a:xfrm rot="5400000">
              <a:off x="9170490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738CA622-11DE-2719-0030-F027B418E4C4}"/>
                </a:ext>
              </a:extLst>
            </p:cNvPr>
            <p:cNvSpPr/>
            <p:nvPr/>
          </p:nvSpPr>
          <p:spPr>
            <a:xfrm rot="5400000">
              <a:off x="9170489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3251830-CC56-CE27-7B28-8156B7B0909F}"/>
              </a:ext>
            </a:extLst>
          </p:cNvPr>
          <p:cNvGrpSpPr/>
          <p:nvPr/>
        </p:nvGrpSpPr>
        <p:grpSpPr>
          <a:xfrm>
            <a:off x="8217459" y="3877021"/>
            <a:ext cx="207865" cy="1746547"/>
            <a:chOff x="10244744" y="3892257"/>
            <a:chExt cx="234802" cy="2187285"/>
          </a:xfrm>
        </p:grpSpPr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8631AF72-5E01-9775-D72D-71C9B6E90AA5}"/>
                </a:ext>
              </a:extLst>
            </p:cNvPr>
            <p:cNvSpPr/>
            <p:nvPr/>
          </p:nvSpPr>
          <p:spPr>
            <a:xfrm rot="5400000">
              <a:off x="9815326" y="5415321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D72A0F27-4736-93B0-890D-3DB6CD3488C5}"/>
                </a:ext>
              </a:extLst>
            </p:cNvPr>
            <p:cNvSpPr/>
            <p:nvPr/>
          </p:nvSpPr>
          <p:spPr>
            <a:xfrm rot="5400000">
              <a:off x="9815325" y="4321676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7BD4E9-CCD5-18CE-C305-86AE26F430C6}"/>
              </a:ext>
            </a:extLst>
          </p:cNvPr>
          <p:cNvGrpSpPr/>
          <p:nvPr/>
        </p:nvGrpSpPr>
        <p:grpSpPr>
          <a:xfrm>
            <a:off x="8789969" y="3877017"/>
            <a:ext cx="207864" cy="1746551"/>
            <a:chOff x="10905743" y="3892249"/>
            <a:chExt cx="234801" cy="2187290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85528D59-5955-385F-94BD-56794147A3E6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4827716D-FEE8-CB8D-6890-3F039B43A9BE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9" name="Text Box 3">
            <a:extLst>
              <a:ext uri="{FF2B5EF4-FFF2-40B4-BE49-F238E27FC236}">
                <a16:creationId xmlns:a16="http://schemas.microsoft.com/office/drawing/2014/main" id="{C2BD6876-1BED-A1B6-1262-79D3602A8C28}"/>
              </a:ext>
            </a:extLst>
          </p:cNvPr>
          <p:cNvSpPr txBox="1"/>
          <p:nvPr/>
        </p:nvSpPr>
        <p:spPr>
          <a:xfrm>
            <a:off x="0" y="4735069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D516F7-7B4A-527E-D990-5843AC3CB3E7}"/>
              </a:ext>
            </a:extLst>
          </p:cNvPr>
          <p:cNvGrpSpPr/>
          <p:nvPr/>
        </p:nvGrpSpPr>
        <p:grpSpPr>
          <a:xfrm>
            <a:off x="10712801" y="3877018"/>
            <a:ext cx="207864" cy="1746551"/>
            <a:chOff x="10905743" y="3892249"/>
            <a:chExt cx="234801" cy="2187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4C1DB4-B7ED-FDB6-EE0C-D7E8CA8F0BCE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9C27014-1C4F-4A7E-B334-7759F60E18B1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542B4EF-7690-20F6-A1F2-3E5CC5DCFB6A}"/>
              </a:ext>
            </a:extLst>
          </p:cNvPr>
          <p:cNvSpPr txBox="1"/>
          <p:nvPr/>
        </p:nvSpPr>
        <p:spPr>
          <a:xfrm>
            <a:off x="9235952" y="3307548"/>
            <a:ext cx="3161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query .shape = (none, 1, 128)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621EE-F2F5-E14B-8F49-E0F5C7D97397}"/>
              </a:ext>
            </a:extLst>
          </p:cNvPr>
          <p:cNvSpPr txBox="1"/>
          <p:nvPr/>
        </p:nvSpPr>
        <p:spPr>
          <a:xfrm>
            <a:off x="3560811" y="3212940"/>
            <a:ext cx="304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values.shape</a:t>
            </a:r>
            <a:r>
              <a:rPr lang="en-US" dirty="0"/>
              <a:t> = (none, 16, 128)</a:t>
            </a:r>
          </a:p>
        </p:txBody>
      </p:sp>
      <p:sp>
        <p:nvSpPr>
          <p:cNvPr id="27" name="Text Box 3">
            <a:extLst>
              <a:ext uri="{FF2B5EF4-FFF2-40B4-BE49-F238E27FC236}">
                <a16:creationId xmlns:a16="http://schemas.microsoft.com/office/drawing/2014/main" id="{A48B804C-66DE-0A6F-25A3-B8A5CF7099EB}"/>
              </a:ext>
            </a:extLst>
          </p:cNvPr>
          <p:cNvSpPr txBox="1"/>
          <p:nvPr/>
        </p:nvSpPr>
        <p:spPr>
          <a:xfrm>
            <a:off x="4474564" y="5782819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086A0259-F430-F087-EB1D-EAA46F739D01}"/>
              </a:ext>
            </a:extLst>
          </p:cNvPr>
          <p:cNvSpPr txBox="1"/>
          <p:nvPr/>
        </p:nvSpPr>
        <p:spPr>
          <a:xfrm>
            <a:off x="10168708" y="4585428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7BE1CD5-B533-2339-3821-149F44E869AC}"/>
              </a:ext>
            </a:extLst>
          </p:cNvPr>
          <p:cNvSpPr txBox="1"/>
          <p:nvPr/>
        </p:nvSpPr>
        <p:spPr>
          <a:xfrm>
            <a:off x="10677822" y="5608338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01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A6104AF-6E12-AF97-CB69-A684BCF201E6}"/>
              </a:ext>
            </a:extLst>
          </p:cNvPr>
          <p:cNvGrpSpPr/>
          <p:nvPr/>
        </p:nvGrpSpPr>
        <p:grpSpPr>
          <a:xfrm>
            <a:off x="2210077" y="2229852"/>
            <a:ext cx="207865" cy="3378481"/>
            <a:chOff x="1056559" y="3892251"/>
            <a:chExt cx="234802" cy="2187289"/>
          </a:xfrm>
        </p:grpSpPr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4CFBD201-D258-2999-CAA8-38CFA55F24AE}"/>
                </a:ext>
              </a:extLst>
            </p:cNvPr>
            <p:cNvSpPr/>
            <p:nvPr/>
          </p:nvSpPr>
          <p:spPr>
            <a:xfrm rot="5400000">
              <a:off x="627139" y="5415317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09311EDF-F277-7FF6-5274-24AB40EF7A68}"/>
                </a:ext>
              </a:extLst>
            </p:cNvPr>
            <p:cNvSpPr/>
            <p:nvPr/>
          </p:nvSpPr>
          <p:spPr>
            <a:xfrm rot="5400000">
              <a:off x="627138" y="4321672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BF8880-E076-911A-FAD3-7D395A362496}"/>
              </a:ext>
            </a:extLst>
          </p:cNvPr>
          <p:cNvGrpSpPr/>
          <p:nvPr/>
        </p:nvGrpSpPr>
        <p:grpSpPr>
          <a:xfrm>
            <a:off x="2417942" y="2229854"/>
            <a:ext cx="207865" cy="3378477"/>
            <a:chOff x="1712677" y="3892253"/>
            <a:chExt cx="234802" cy="2187286"/>
          </a:xfrm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17E7170C-0546-0C17-D192-0783E5CAF9E9}"/>
                </a:ext>
              </a:extLst>
            </p:cNvPr>
            <p:cNvSpPr/>
            <p:nvPr/>
          </p:nvSpPr>
          <p:spPr>
            <a:xfrm rot="5400000">
              <a:off x="1283258" y="5415318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EC34C846-CEE6-6BA7-1663-8A63180E5908}"/>
                </a:ext>
              </a:extLst>
            </p:cNvPr>
            <p:cNvSpPr/>
            <p:nvPr/>
          </p:nvSpPr>
          <p:spPr>
            <a:xfrm rot="5400000">
              <a:off x="1283257" y="4321673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3B18DA-FBB8-31AD-F1E5-D38866CA92C8}"/>
              </a:ext>
            </a:extLst>
          </p:cNvPr>
          <p:cNvGrpSpPr/>
          <p:nvPr/>
        </p:nvGrpSpPr>
        <p:grpSpPr>
          <a:xfrm>
            <a:off x="2626633" y="2229856"/>
            <a:ext cx="207865" cy="3378475"/>
            <a:chOff x="2368794" y="3892254"/>
            <a:chExt cx="234802" cy="2187285"/>
          </a:xfrm>
        </p:grpSpPr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29E93550-4E03-1DC3-189F-B1A6B1C1A429}"/>
                </a:ext>
              </a:extLst>
            </p:cNvPr>
            <p:cNvSpPr/>
            <p:nvPr/>
          </p:nvSpPr>
          <p:spPr>
            <a:xfrm rot="5400000">
              <a:off x="1939376" y="5415318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9275F5BF-F6C2-FE89-D2BF-6800A953900B}"/>
                </a:ext>
              </a:extLst>
            </p:cNvPr>
            <p:cNvSpPr/>
            <p:nvPr/>
          </p:nvSpPr>
          <p:spPr>
            <a:xfrm rot="5400000">
              <a:off x="1939375" y="4321673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617522-ACBD-3F43-E6F6-BB7C8F23824A}"/>
              </a:ext>
            </a:extLst>
          </p:cNvPr>
          <p:cNvGrpSpPr/>
          <p:nvPr/>
        </p:nvGrpSpPr>
        <p:grpSpPr>
          <a:xfrm>
            <a:off x="2834655" y="2229856"/>
            <a:ext cx="207865" cy="3378475"/>
            <a:chOff x="3023369" y="3892253"/>
            <a:chExt cx="234802" cy="2187285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6D1CC50F-5891-12D0-C747-E1704A699A10}"/>
                </a:ext>
              </a:extLst>
            </p:cNvPr>
            <p:cNvSpPr/>
            <p:nvPr/>
          </p:nvSpPr>
          <p:spPr>
            <a:xfrm rot="5400000">
              <a:off x="2593951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D357F8BE-57BD-B48C-D555-1643E3ED4AB7}"/>
                </a:ext>
              </a:extLst>
            </p:cNvPr>
            <p:cNvSpPr/>
            <p:nvPr/>
          </p:nvSpPr>
          <p:spPr>
            <a:xfrm rot="5400000">
              <a:off x="2593950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AD533D-EFC5-3200-9B47-2A739566FCAA}"/>
              </a:ext>
            </a:extLst>
          </p:cNvPr>
          <p:cNvGrpSpPr/>
          <p:nvPr/>
        </p:nvGrpSpPr>
        <p:grpSpPr>
          <a:xfrm>
            <a:off x="3041521" y="2229856"/>
            <a:ext cx="207865" cy="3378475"/>
            <a:chOff x="3677230" y="3892253"/>
            <a:chExt cx="234802" cy="2187285"/>
          </a:xfrm>
        </p:grpSpPr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560CF27E-6EA4-14D2-B5D2-805945231C05}"/>
                </a:ext>
              </a:extLst>
            </p:cNvPr>
            <p:cNvSpPr/>
            <p:nvPr/>
          </p:nvSpPr>
          <p:spPr>
            <a:xfrm rot="5400000">
              <a:off x="3247812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179B1CB4-2D25-0DA6-CB14-4F6547DD4EA2}"/>
                </a:ext>
              </a:extLst>
            </p:cNvPr>
            <p:cNvSpPr/>
            <p:nvPr/>
          </p:nvSpPr>
          <p:spPr>
            <a:xfrm rot="5400000">
              <a:off x="3247811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CC949F-32DC-B588-F6E6-620D92A2E2CD}"/>
              </a:ext>
            </a:extLst>
          </p:cNvPr>
          <p:cNvGrpSpPr/>
          <p:nvPr/>
        </p:nvGrpSpPr>
        <p:grpSpPr>
          <a:xfrm>
            <a:off x="3249717" y="2229856"/>
            <a:ext cx="207865" cy="3378475"/>
            <a:chOff x="4334676" y="3892253"/>
            <a:chExt cx="234802" cy="2187285"/>
          </a:xfrm>
        </p:grpSpPr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6EC91832-B626-BD59-852C-B975829BE2A6}"/>
                </a:ext>
              </a:extLst>
            </p:cNvPr>
            <p:cNvSpPr/>
            <p:nvPr/>
          </p:nvSpPr>
          <p:spPr>
            <a:xfrm rot="5400000">
              <a:off x="3905258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3FEBF6B4-7355-5AA0-5FFB-4297A6E597D1}"/>
                </a:ext>
              </a:extLst>
            </p:cNvPr>
            <p:cNvSpPr/>
            <p:nvPr/>
          </p:nvSpPr>
          <p:spPr>
            <a:xfrm rot="5400000">
              <a:off x="3905257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331359-EA95-0753-8A46-40FC20028E30}"/>
              </a:ext>
            </a:extLst>
          </p:cNvPr>
          <p:cNvGrpSpPr/>
          <p:nvPr/>
        </p:nvGrpSpPr>
        <p:grpSpPr>
          <a:xfrm>
            <a:off x="4083419" y="2229858"/>
            <a:ext cx="207865" cy="3378475"/>
            <a:chOff x="4988384" y="3892256"/>
            <a:chExt cx="234802" cy="2187285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A18D9C0C-7E79-D84C-7DF2-3C55769C2836}"/>
                </a:ext>
              </a:extLst>
            </p:cNvPr>
            <p:cNvSpPr/>
            <p:nvPr/>
          </p:nvSpPr>
          <p:spPr>
            <a:xfrm rot="5400000">
              <a:off x="4558966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8DDF82A0-A018-C44A-1920-F720D690524B}"/>
                </a:ext>
              </a:extLst>
            </p:cNvPr>
            <p:cNvSpPr/>
            <p:nvPr/>
          </p:nvSpPr>
          <p:spPr>
            <a:xfrm rot="5400000">
              <a:off x="4558965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171852-C6A1-3755-E28A-810A15A32630}"/>
              </a:ext>
            </a:extLst>
          </p:cNvPr>
          <p:cNvGrpSpPr/>
          <p:nvPr/>
        </p:nvGrpSpPr>
        <p:grpSpPr>
          <a:xfrm>
            <a:off x="4291824" y="2229858"/>
            <a:ext cx="207865" cy="3378475"/>
            <a:chOff x="5646149" y="3892256"/>
            <a:chExt cx="234802" cy="2187285"/>
          </a:xfrm>
        </p:grpSpPr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5C25AA63-0E0A-DD8A-985A-F2518329FF82}"/>
                </a:ext>
              </a:extLst>
            </p:cNvPr>
            <p:cNvSpPr/>
            <p:nvPr/>
          </p:nvSpPr>
          <p:spPr>
            <a:xfrm rot="5400000">
              <a:off x="5216731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501C29E1-74C6-2697-0A22-BD91C3B31D4D}"/>
                </a:ext>
              </a:extLst>
            </p:cNvPr>
            <p:cNvSpPr/>
            <p:nvPr/>
          </p:nvSpPr>
          <p:spPr>
            <a:xfrm rot="5400000">
              <a:off x="5216730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7D858B-5C60-068D-4E68-4834A0CF4A11}"/>
              </a:ext>
            </a:extLst>
          </p:cNvPr>
          <p:cNvGrpSpPr/>
          <p:nvPr/>
        </p:nvGrpSpPr>
        <p:grpSpPr>
          <a:xfrm>
            <a:off x="4502101" y="2229858"/>
            <a:ext cx="207865" cy="3378475"/>
            <a:chOff x="6293797" y="3892256"/>
            <a:chExt cx="234802" cy="2187285"/>
          </a:xfrm>
        </p:grpSpPr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52BDF050-6E10-049E-54F5-060A57EC803E}"/>
                </a:ext>
              </a:extLst>
            </p:cNvPr>
            <p:cNvSpPr/>
            <p:nvPr/>
          </p:nvSpPr>
          <p:spPr>
            <a:xfrm rot="5400000">
              <a:off x="5864379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6ABAD39B-6A38-7FF8-9479-1703AFA638E6}"/>
                </a:ext>
              </a:extLst>
            </p:cNvPr>
            <p:cNvSpPr/>
            <p:nvPr/>
          </p:nvSpPr>
          <p:spPr>
            <a:xfrm rot="5400000">
              <a:off x="5864378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295756-9703-F9DC-893F-43B199397971}"/>
              </a:ext>
            </a:extLst>
          </p:cNvPr>
          <p:cNvGrpSpPr/>
          <p:nvPr/>
        </p:nvGrpSpPr>
        <p:grpSpPr>
          <a:xfrm>
            <a:off x="4712320" y="2229858"/>
            <a:ext cx="207865" cy="3378475"/>
            <a:chOff x="6956681" y="3892256"/>
            <a:chExt cx="234802" cy="2187285"/>
          </a:xfrm>
        </p:grpSpPr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830EABA5-C36C-AA80-9C1B-6C62A5C10429}"/>
                </a:ext>
              </a:extLst>
            </p:cNvPr>
            <p:cNvSpPr/>
            <p:nvPr/>
          </p:nvSpPr>
          <p:spPr>
            <a:xfrm rot="5400000">
              <a:off x="652726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4F2BC2B3-5CE4-487A-8BE7-7DB9983162CC}"/>
                </a:ext>
              </a:extLst>
            </p:cNvPr>
            <p:cNvSpPr/>
            <p:nvPr/>
          </p:nvSpPr>
          <p:spPr>
            <a:xfrm rot="5400000">
              <a:off x="652726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B3BCEA-1BBB-9519-6327-4020E76680C8}"/>
              </a:ext>
            </a:extLst>
          </p:cNvPr>
          <p:cNvGrpSpPr/>
          <p:nvPr/>
        </p:nvGrpSpPr>
        <p:grpSpPr>
          <a:xfrm>
            <a:off x="3459095" y="2229858"/>
            <a:ext cx="207865" cy="3378475"/>
            <a:chOff x="7620141" y="3892256"/>
            <a:chExt cx="234802" cy="2187285"/>
          </a:xfrm>
        </p:grpSpPr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3AC151CB-36D2-0DD3-435F-813994BC8A93}"/>
                </a:ext>
              </a:extLst>
            </p:cNvPr>
            <p:cNvSpPr/>
            <p:nvPr/>
          </p:nvSpPr>
          <p:spPr>
            <a:xfrm rot="5400000">
              <a:off x="719072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71541269-09CF-E7CB-81AD-9B101315144A}"/>
                </a:ext>
              </a:extLst>
            </p:cNvPr>
            <p:cNvSpPr/>
            <p:nvPr/>
          </p:nvSpPr>
          <p:spPr>
            <a:xfrm rot="5400000">
              <a:off x="719072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E79B54-04BE-3941-519C-1FA60D693E29}"/>
              </a:ext>
            </a:extLst>
          </p:cNvPr>
          <p:cNvGrpSpPr/>
          <p:nvPr/>
        </p:nvGrpSpPr>
        <p:grpSpPr>
          <a:xfrm>
            <a:off x="3666960" y="2229863"/>
            <a:ext cx="207865" cy="3378475"/>
            <a:chOff x="8281143" y="3892256"/>
            <a:chExt cx="234802" cy="2187285"/>
          </a:xfrm>
        </p:grpSpPr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890CDB0B-6583-3E50-0798-CF167C538C93}"/>
                </a:ext>
              </a:extLst>
            </p:cNvPr>
            <p:cNvSpPr/>
            <p:nvPr/>
          </p:nvSpPr>
          <p:spPr>
            <a:xfrm rot="5400000">
              <a:off x="7851725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B4086F67-9CE9-3F90-8D7D-D404C21B5D07}"/>
                </a:ext>
              </a:extLst>
            </p:cNvPr>
            <p:cNvSpPr/>
            <p:nvPr/>
          </p:nvSpPr>
          <p:spPr>
            <a:xfrm rot="5400000">
              <a:off x="7851724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54646C-DA11-F079-B117-85B70BACADE8}"/>
              </a:ext>
            </a:extLst>
          </p:cNvPr>
          <p:cNvGrpSpPr/>
          <p:nvPr/>
        </p:nvGrpSpPr>
        <p:grpSpPr>
          <a:xfrm>
            <a:off x="3874468" y="2229863"/>
            <a:ext cx="207865" cy="3378475"/>
            <a:chOff x="8942144" y="3892255"/>
            <a:chExt cx="234802" cy="2187285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F1A4DFCA-60D7-5123-9ECC-DF40C2FFD4C0}"/>
                </a:ext>
              </a:extLst>
            </p:cNvPr>
            <p:cNvSpPr/>
            <p:nvPr/>
          </p:nvSpPr>
          <p:spPr>
            <a:xfrm rot="5400000">
              <a:off x="8512726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134BA5F7-DD58-0C26-3705-A2DAFBA32D91}"/>
                </a:ext>
              </a:extLst>
            </p:cNvPr>
            <p:cNvSpPr/>
            <p:nvPr/>
          </p:nvSpPr>
          <p:spPr>
            <a:xfrm rot="5400000">
              <a:off x="8512725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513698-CBD3-41CB-11B4-B1660AEE2826}"/>
              </a:ext>
            </a:extLst>
          </p:cNvPr>
          <p:cNvGrpSpPr/>
          <p:nvPr/>
        </p:nvGrpSpPr>
        <p:grpSpPr>
          <a:xfrm>
            <a:off x="4918555" y="2229858"/>
            <a:ext cx="207865" cy="3378475"/>
            <a:chOff x="9599908" y="3892255"/>
            <a:chExt cx="234802" cy="2187285"/>
          </a:xfrm>
        </p:grpSpPr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48C4CE5D-E0A3-E7A0-AD25-1ADD67FCEC9B}"/>
                </a:ext>
              </a:extLst>
            </p:cNvPr>
            <p:cNvSpPr/>
            <p:nvPr/>
          </p:nvSpPr>
          <p:spPr>
            <a:xfrm rot="5400000">
              <a:off x="9170490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738CA622-11DE-2719-0030-F027B418E4C4}"/>
                </a:ext>
              </a:extLst>
            </p:cNvPr>
            <p:cNvSpPr/>
            <p:nvPr/>
          </p:nvSpPr>
          <p:spPr>
            <a:xfrm rot="5400000">
              <a:off x="9170489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3251830-CC56-CE27-7B28-8156B7B0909F}"/>
              </a:ext>
            </a:extLst>
          </p:cNvPr>
          <p:cNvGrpSpPr/>
          <p:nvPr/>
        </p:nvGrpSpPr>
        <p:grpSpPr>
          <a:xfrm>
            <a:off x="5124987" y="2229863"/>
            <a:ext cx="207865" cy="3378475"/>
            <a:chOff x="10244744" y="3892257"/>
            <a:chExt cx="234802" cy="2187285"/>
          </a:xfrm>
        </p:grpSpPr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8631AF72-5E01-9775-D72D-71C9B6E90AA5}"/>
                </a:ext>
              </a:extLst>
            </p:cNvPr>
            <p:cNvSpPr/>
            <p:nvPr/>
          </p:nvSpPr>
          <p:spPr>
            <a:xfrm rot="5400000">
              <a:off x="9815326" y="5415321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D72A0F27-4736-93B0-890D-3DB6CD3488C5}"/>
                </a:ext>
              </a:extLst>
            </p:cNvPr>
            <p:cNvSpPr/>
            <p:nvPr/>
          </p:nvSpPr>
          <p:spPr>
            <a:xfrm rot="5400000">
              <a:off x="9815325" y="4321676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7BD4E9-CCD5-18CE-C305-86AE26F430C6}"/>
              </a:ext>
            </a:extLst>
          </p:cNvPr>
          <p:cNvGrpSpPr/>
          <p:nvPr/>
        </p:nvGrpSpPr>
        <p:grpSpPr>
          <a:xfrm>
            <a:off x="5332854" y="2229853"/>
            <a:ext cx="207864" cy="3378483"/>
            <a:chOff x="10905743" y="3892249"/>
            <a:chExt cx="234801" cy="2187290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85528D59-5955-385F-94BD-56794147A3E6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4827716D-FEE8-CB8D-6890-3F039B43A9BE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9" name="Text Box 3">
            <a:extLst>
              <a:ext uri="{FF2B5EF4-FFF2-40B4-BE49-F238E27FC236}">
                <a16:creationId xmlns:a16="http://schemas.microsoft.com/office/drawing/2014/main" id="{C2BD6876-1BED-A1B6-1262-79D3602A8C28}"/>
              </a:ext>
            </a:extLst>
          </p:cNvPr>
          <p:cNvSpPr txBox="1"/>
          <p:nvPr/>
        </p:nvSpPr>
        <p:spPr>
          <a:xfrm>
            <a:off x="1558141" y="3683497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256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D516F7-7B4A-527E-D990-5843AC3CB3E7}"/>
              </a:ext>
            </a:extLst>
          </p:cNvPr>
          <p:cNvGrpSpPr/>
          <p:nvPr/>
        </p:nvGrpSpPr>
        <p:grpSpPr>
          <a:xfrm>
            <a:off x="8523991" y="2229851"/>
            <a:ext cx="207864" cy="3363263"/>
            <a:chOff x="10905743" y="3892249"/>
            <a:chExt cx="234801" cy="2187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4C1DB4-B7ED-FDB6-EE0C-D7E8CA8F0BCE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9C27014-1C4F-4A7E-B334-7759F60E18B1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542B4EF-7690-20F6-A1F2-3E5CC5DCFB6A}"/>
              </a:ext>
            </a:extLst>
          </p:cNvPr>
          <p:cNvSpPr txBox="1"/>
          <p:nvPr/>
        </p:nvSpPr>
        <p:spPr>
          <a:xfrm>
            <a:off x="7047142" y="5943013"/>
            <a:ext cx="3161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shape = (none, 1, 128)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621EE-F2F5-E14B-8F49-E0F5C7D97397}"/>
              </a:ext>
            </a:extLst>
          </p:cNvPr>
          <p:cNvSpPr txBox="1"/>
          <p:nvPr/>
        </p:nvSpPr>
        <p:spPr>
          <a:xfrm>
            <a:off x="2419622" y="5943282"/>
            <a:ext cx="304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shape = (none, 16, 128)</a:t>
            </a:r>
          </a:p>
        </p:txBody>
      </p:sp>
      <p:sp>
        <p:nvSpPr>
          <p:cNvPr id="27" name="Text Box 3">
            <a:extLst>
              <a:ext uri="{FF2B5EF4-FFF2-40B4-BE49-F238E27FC236}">
                <a16:creationId xmlns:a16="http://schemas.microsoft.com/office/drawing/2014/main" id="{A48B804C-66DE-0A6F-25A3-B8A5CF7099EB}"/>
              </a:ext>
            </a:extLst>
          </p:cNvPr>
          <p:cNvSpPr txBox="1"/>
          <p:nvPr/>
        </p:nvSpPr>
        <p:spPr>
          <a:xfrm>
            <a:off x="3666960" y="5623570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B4DC308A-8D8C-ABAE-6A45-A9A0CB97542F}"/>
              </a:ext>
            </a:extLst>
          </p:cNvPr>
          <p:cNvSpPr txBox="1"/>
          <p:nvPr/>
        </p:nvSpPr>
        <p:spPr>
          <a:xfrm>
            <a:off x="8489012" y="5577883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086A0259-F430-F087-EB1D-EAA46F739D01}"/>
              </a:ext>
            </a:extLst>
          </p:cNvPr>
          <p:cNvSpPr txBox="1"/>
          <p:nvPr/>
        </p:nvSpPr>
        <p:spPr>
          <a:xfrm>
            <a:off x="7650234" y="3675890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256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9FBE02B-9A42-0376-4DD8-A0D4AAD455AF}"/>
              </a:ext>
            </a:extLst>
          </p:cNvPr>
          <p:cNvSpPr/>
          <p:nvPr/>
        </p:nvSpPr>
        <p:spPr>
          <a:xfrm>
            <a:off x="5566611" y="1572126"/>
            <a:ext cx="3096126" cy="513348"/>
          </a:xfrm>
          <a:custGeom>
            <a:avLst/>
            <a:gdLst>
              <a:gd name="connsiteX0" fmla="*/ 3096126 w 3096126"/>
              <a:gd name="connsiteY0" fmla="*/ 513348 h 513348"/>
              <a:gd name="connsiteX1" fmla="*/ 1203157 w 3096126"/>
              <a:gd name="connsiteY1" fmla="*/ 0 h 513348"/>
              <a:gd name="connsiteX2" fmla="*/ 0 w 3096126"/>
              <a:gd name="connsiteY2" fmla="*/ 513348 h 51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126" h="513348">
                <a:moveTo>
                  <a:pt x="3096126" y="513348"/>
                </a:moveTo>
                <a:cubicBezTo>
                  <a:pt x="2407652" y="256674"/>
                  <a:pt x="1719178" y="0"/>
                  <a:pt x="1203157" y="0"/>
                </a:cubicBezTo>
                <a:cubicBezTo>
                  <a:pt x="687136" y="0"/>
                  <a:pt x="343568" y="256674"/>
                  <a:pt x="0" y="51334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E59D5AA-81D5-87D4-D54A-85A7415C2445}"/>
              </a:ext>
            </a:extLst>
          </p:cNvPr>
          <p:cNvSpPr/>
          <p:nvPr/>
        </p:nvSpPr>
        <p:spPr>
          <a:xfrm>
            <a:off x="2348824" y="721008"/>
            <a:ext cx="6313913" cy="1313208"/>
          </a:xfrm>
          <a:custGeom>
            <a:avLst/>
            <a:gdLst>
              <a:gd name="connsiteX0" fmla="*/ 3096126 w 3096126"/>
              <a:gd name="connsiteY0" fmla="*/ 513348 h 513348"/>
              <a:gd name="connsiteX1" fmla="*/ 1203157 w 3096126"/>
              <a:gd name="connsiteY1" fmla="*/ 0 h 513348"/>
              <a:gd name="connsiteX2" fmla="*/ 0 w 3096126"/>
              <a:gd name="connsiteY2" fmla="*/ 513348 h 51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126" h="513348">
                <a:moveTo>
                  <a:pt x="3096126" y="513348"/>
                </a:moveTo>
                <a:cubicBezTo>
                  <a:pt x="2407652" y="256674"/>
                  <a:pt x="1719178" y="0"/>
                  <a:pt x="1203157" y="0"/>
                </a:cubicBezTo>
                <a:cubicBezTo>
                  <a:pt x="687136" y="0"/>
                  <a:pt x="343568" y="256674"/>
                  <a:pt x="0" y="51334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606C526-A79C-5C78-0EAC-6BA97D5AE996}"/>
              </a:ext>
            </a:extLst>
          </p:cNvPr>
          <p:cNvSpPr/>
          <p:nvPr/>
        </p:nvSpPr>
        <p:spPr>
          <a:xfrm>
            <a:off x="2625806" y="808933"/>
            <a:ext cx="6036931" cy="1225283"/>
          </a:xfrm>
          <a:custGeom>
            <a:avLst/>
            <a:gdLst>
              <a:gd name="connsiteX0" fmla="*/ 3096126 w 3096126"/>
              <a:gd name="connsiteY0" fmla="*/ 513348 h 513348"/>
              <a:gd name="connsiteX1" fmla="*/ 1203157 w 3096126"/>
              <a:gd name="connsiteY1" fmla="*/ 0 h 513348"/>
              <a:gd name="connsiteX2" fmla="*/ 0 w 3096126"/>
              <a:gd name="connsiteY2" fmla="*/ 513348 h 51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126" h="513348">
                <a:moveTo>
                  <a:pt x="3096126" y="513348"/>
                </a:moveTo>
                <a:cubicBezTo>
                  <a:pt x="2407652" y="256674"/>
                  <a:pt x="1719178" y="0"/>
                  <a:pt x="1203157" y="0"/>
                </a:cubicBezTo>
                <a:cubicBezTo>
                  <a:pt x="687136" y="0"/>
                  <a:pt x="343568" y="256674"/>
                  <a:pt x="0" y="51334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8726B55-2E8B-2EE5-9B0C-C3AD2B83D0E4}"/>
              </a:ext>
            </a:extLst>
          </p:cNvPr>
          <p:cNvSpPr/>
          <p:nvPr/>
        </p:nvSpPr>
        <p:spPr>
          <a:xfrm>
            <a:off x="5086033" y="1427749"/>
            <a:ext cx="3576704" cy="634628"/>
          </a:xfrm>
          <a:custGeom>
            <a:avLst/>
            <a:gdLst>
              <a:gd name="connsiteX0" fmla="*/ 3096126 w 3096126"/>
              <a:gd name="connsiteY0" fmla="*/ 513348 h 513348"/>
              <a:gd name="connsiteX1" fmla="*/ 1203157 w 3096126"/>
              <a:gd name="connsiteY1" fmla="*/ 0 h 513348"/>
              <a:gd name="connsiteX2" fmla="*/ 0 w 3096126"/>
              <a:gd name="connsiteY2" fmla="*/ 513348 h 51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126" h="513348">
                <a:moveTo>
                  <a:pt x="3096126" y="513348"/>
                </a:moveTo>
                <a:cubicBezTo>
                  <a:pt x="2407652" y="256674"/>
                  <a:pt x="1719178" y="0"/>
                  <a:pt x="1203157" y="0"/>
                </a:cubicBezTo>
                <a:cubicBezTo>
                  <a:pt x="687136" y="0"/>
                  <a:pt x="343568" y="256674"/>
                  <a:pt x="0" y="51334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8C9FDC-35CB-7758-C1D4-E57B2C41F51E}"/>
              </a:ext>
            </a:extLst>
          </p:cNvPr>
          <p:cNvSpPr txBox="1"/>
          <p:nvPr/>
        </p:nvSpPr>
        <p:spPr>
          <a:xfrm>
            <a:off x="3582680" y="1377612"/>
            <a:ext cx="1069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. . . 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7375BA-7F65-36E9-5B12-F890A8725AC0}"/>
              </a:ext>
            </a:extLst>
          </p:cNvPr>
          <p:cNvSpPr txBox="1"/>
          <p:nvPr/>
        </p:nvSpPr>
        <p:spPr>
          <a:xfrm>
            <a:off x="6096000" y="35388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1AB880-751F-9B27-36DE-E4E7AE453FD6}"/>
              </a:ext>
            </a:extLst>
          </p:cNvPr>
          <p:cNvSpPr txBox="1"/>
          <p:nvPr/>
        </p:nvSpPr>
        <p:spPr>
          <a:xfrm>
            <a:off x="6700778" y="149978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A7B761-92CB-C5F4-5044-324550FB06CD}"/>
              </a:ext>
            </a:extLst>
          </p:cNvPr>
          <p:cNvSpPr txBox="1"/>
          <p:nvPr/>
        </p:nvSpPr>
        <p:spPr>
          <a:xfrm>
            <a:off x="6580689" y="375171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81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A6104AF-6E12-AF97-CB69-A684BCF201E6}"/>
              </a:ext>
            </a:extLst>
          </p:cNvPr>
          <p:cNvGrpSpPr/>
          <p:nvPr/>
        </p:nvGrpSpPr>
        <p:grpSpPr>
          <a:xfrm>
            <a:off x="4182604" y="2005264"/>
            <a:ext cx="207865" cy="3378481"/>
            <a:chOff x="1056559" y="3892251"/>
            <a:chExt cx="234802" cy="2187289"/>
          </a:xfrm>
        </p:grpSpPr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4CFBD201-D258-2999-CAA8-38CFA55F24AE}"/>
                </a:ext>
              </a:extLst>
            </p:cNvPr>
            <p:cNvSpPr/>
            <p:nvPr/>
          </p:nvSpPr>
          <p:spPr>
            <a:xfrm rot="5400000">
              <a:off x="627139" y="5415317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09311EDF-F277-7FF6-5274-24AB40EF7A68}"/>
                </a:ext>
              </a:extLst>
            </p:cNvPr>
            <p:cNvSpPr/>
            <p:nvPr/>
          </p:nvSpPr>
          <p:spPr>
            <a:xfrm rot="5400000">
              <a:off x="627138" y="4321672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BF8880-E076-911A-FAD3-7D395A362496}"/>
              </a:ext>
            </a:extLst>
          </p:cNvPr>
          <p:cNvGrpSpPr/>
          <p:nvPr/>
        </p:nvGrpSpPr>
        <p:grpSpPr>
          <a:xfrm>
            <a:off x="4390469" y="2005266"/>
            <a:ext cx="207865" cy="3378477"/>
            <a:chOff x="1712677" y="3892253"/>
            <a:chExt cx="234802" cy="2187286"/>
          </a:xfrm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17E7170C-0546-0C17-D192-0783E5CAF9E9}"/>
                </a:ext>
              </a:extLst>
            </p:cNvPr>
            <p:cNvSpPr/>
            <p:nvPr/>
          </p:nvSpPr>
          <p:spPr>
            <a:xfrm rot="5400000">
              <a:off x="1283258" y="5415318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EC34C846-CEE6-6BA7-1663-8A63180E5908}"/>
                </a:ext>
              </a:extLst>
            </p:cNvPr>
            <p:cNvSpPr/>
            <p:nvPr/>
          </p:nvSpPr>
          <p:spPr>
            <a:xfrm rot="5400000">
              <a:off x="1283257" y="4321673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3B18DA-FBB8-31AD-F1E5-D38866CA92C8}"/>
              </a:ext>
            </a:extLst>
          </p:cNvPr>
          <p:cNvGrpSpPr/>
          <p:nvPr/>
        </p:nvGrpSpPr>
        <p:grpSpPr>
          <a:xfrm>
            <a:off x="4599160" y="2005268"/>
            <a:ext cx="207865" cy="3378475"/>
            <a:chOff x="2368794" y="3892254"/>
            <a:chExt cx="234802" cy="2187285"/>
          </a:xfrm>
        </p:grpSpPr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29E93550-4E03-1DC3-189F-B1A6B1C1A429}"/>
                </a:ext>
              </a:extLst>
            </p:cNvPr>
            <p:cNvSpPr/>
            <p:nvPr/>
          </p:nvSpPr>
          <p:spPr>
            <a:xfrm rot="5400000">
              <a:off x="1939376" y="5415318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9275F5BF-F6C2-FE89-D2BF-6800A953900B}"/>
                </a:ext>
              </a:extLst>
            </p:cNvPr>
            <p:cNvSpPr/>
            <p:nvPr/>
          </p:nvSpPr>
          <p:spPr>
            <a:xfrm rot="5400000">
              <a:off x="1939375" y="4321673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617522-ACBD-3F43-E6F6-BB7C8F23824A}"/>
              </a:ext>
            </a:extLst>
          </p:cNvPr>
          <p:cNvGrpSpPr/>
          <p:nvPr/>
        </p:nvGrpSpPr>
        <p:grpSpPr>
          <a:xfrm>
            <a:off x="4807182" y="2005268"/>
            <a:ext cx="207865" cy="3378475"/>
            <a:chOff x="3023369" y="3892253"/>
            <a:chExt cx="234802" cy="2187285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6D1CC50F-5891-12D0-C747-E1704A699A10}"/>
                </a:ext>
              </a:extLst>
            </p:cNvPr>
            <p:cNvSpPr/>
            <p:nvPr/>
          </p:nvSpPr>
          <p:spPr>
            <a:xfrm rot="5400000">
              <a:off x="2593951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D357F8BE-57BD-B48C-D555-1643E3ED4AB7}"/>
                </a:ext>
              </a:extLst>
            </p:cNvPr>
            <p:cNvSpPr/>
            <p:nvPr/>
          </p:nvSpPr>
          <p:spPr>
            <a:xfrm rot="5400000">
              <a:off x="2593950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AD533D-EFC5-3200-9B47-2A739566FCAA}"/>
              </a:ext>
            </a:extLst>
          </p:cNvPr>
          <p:cNvGrpSpPr/>
          <p:nvPr/>
        </p:nvGrpSpPr>
        <p:grpSpPr>
          <a:xfrm>
            <a:off x="5014048" y="2005268"/>
            <a:ext cx="207865" cy="3378475"/>
            <a:chOff x="3677230" y="3892253"/>
            <a:chExt cx="234802" cy="2187285"/>
          </a:xfrm>
        </p:grpSpPr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560CF27E-6EA4-14D2-B5D2-805945231C05}"/>
                </a:ext>
              </a:extLst>
            </p:cNvPr>
            <p:cNvSpPr/>
            <p:nvPr/>
          </p:nvSpPr>
          <p:spPr>
            <a:xfrm rot="5400000">
              <a:off x="3247812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179B1CB4-2D25-0DA6-CB14-4F6547DD4EA2}"/>
                </a:ext>
              </a:extLst>
            </p:cNvPr>
            <p:cNvSpPr/>
            <p:nvPr/>
          </p:nvSpPr>
          <p:spPr>
            <a:xfrm rot="5400000">
              <a:off x="3247811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CC949F-32DC-B588-F6E6-620D92A2E2CD}"/>
              </a:ext>
            </a:extLst>
          </p:cNvPr>
          <p:cNvGrpSpPr/>
          <p:nvPr/>
        </p:nvGrpSpPr>
        <p:grpSpPr>
          <a:xfrm>
            <a:off x="5222244" y="2005268"/>
            <a:ext cx="207865" cy="3378475"/>
            <a:chOff x="4334676" y="3892253"/>
            <a:chExt cx="234802" cy="2187285"/>
          </a:xfrm>
        </p:grpSpPr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6EC91832-B626-BD59-852C-B975829BE2A6}"/>
                </a:ext>
              </a:extLst>
            </p:cNvPr>
            <p:cNvSpPr/>
            <p:nvPr/>
          </p:nvSpPr>
          <p:spPr>
            <a:xfrm rot="5400000">
              <a:off x="3905258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3FEBF6B4-7355-5AA0-5FFB-4297A6E597D1}"/>
                </a:ext>
              </a:extLst>
            </p:cNvPr>
            <p:cNvSpPr/>
            <p:nvPr/>
          </p:nvSpPr>
          <p:spPr>
            <a:xfrm rot="5400000">
              <a:off x="3905257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331359-EA95-0753-8A46-40FC20028E30}"/>
              </a:ext>
            </a:extLst>
          </p:cNvPr>
          <p:cNvGrpSpPr/>
          <p:nvPr/>
        </p:nvGrpSpPr>
        <p:grpSpPr>
          <a:xfrm>
            <a:off x="6059122" y="2005269"/>
            <a:ext cx="207865" cy="3378475"/>
            <a:chOff x="4988384" y="3892256"/>
            <a:chExt cx="234802" cy="2187285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A18D9C0C-7E79-D84C-7DF2-3C55769C2836}"/>
                </a:ext>
              </a:extLst>
            </p:cNvPr>
            <p:cNvSpPr/>
            <p:nvPr/>
          </p:nvSpPr>
          <p:spPr>
            <a:xfrm rot="5400000">
              <a:off x="4558966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8DDF82A0-A018-C44A-1920-F720D690524B}"/>
                </a:ext>
              </a:extLst>
            </p:cNvPr>
            <p:cNvSpPr/>
            <p:nvPr/>
          </p:nvSpPr>
          <p:spPr>
            <a:xfrm rot="5400000">
              <a:off x="4558965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171852-C6A1-3755-E28A-810A15A32630}"/>
              </a:ext>
            </a:extLst>
          </p:cNvPr>
          <p:cNvGrpSpPr/>
          <p:nvPr/>
        </p:nvGrpSpPr>
        <p:grpSpPr>
          <a:xfrm>
            <a:off x="6267527" y="2005269"/>
            <a:ext cx="207865" cy="3378475"/>
            <a:chOff x="5646149" y="3892256"/>
            <a:chExt cx="234802" cy="2187285"/>
          </a:xfrm>
        </p:grpSpPr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5C25AA63-0E0A-DD8A-985A-F2518329FF82}"/>
                </a:ext>
              </a:extLst>
            </p:cNvPr>
            <p:cNvSpPr/>
            <p:nvPr/>
          </p:nvSpPr>
          <p:spPr>
            <a:xfrm rot="5400000">
              <a:off x="5216731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501C29E1-74C6-2697-0A22-BD91C3B31D4D}"/>
                </a:ext>
              </a:extLst>
            </p:cNvPr>
            <p:cNvSpPr/>
            <p:nvPr/>
          </p:nvSpPr>
          <p:spPr>
            <a:xfrm rot="5400000">
              <a:off x="5216730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7D858B-5C60-068D-4E68-4834A0CF4A11}"/>
              </a:ext>
            </a:extLst>
          </p:cNvPr>
          <p:cNvGrpSpPr/>
          <p:nvPr/>
        </p:nvGrpSpPr>
        <p:grpSpPr>
          <a:xfrm>
            <a:off x="6477804" y="2005269"/>
            <a:ext cx="207865" cy="3378475"/>
            <a:chOff x="6293797" y="3892256"/>
            <a:chExt cx="234802" cy="2187285"/>
          </a:xfrm>
        </p:grpSpPr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52BDF050-6E10-049E-54F5-060A57EC803E}"/>
                </a:ext>
              </a:extLst>
            </p:cNvPr>
            <p:cNvSpPr/>
            <p:nvPr/>
          </p:nvSpPr>
          <p:spPr>
            <a:xfrm rot="5400000">
              <a:off x="5864379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6ABAD39B-6A38-7FF8-9479-1703AFA638E6}"/>
                </a:ext>
              </a:extLst>
            </p:cNvPr>
            <p:cNvSpPr/>
            <p:nvPr/>
          </p:nvSpPr>
          <p:spPr>
            <a:xfrm rot="5400000">
              <a:off x="5864378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295756-9703-F9DC-893F-43B199397971}"/>
              </a:ext>
            </a:extLst>
          </p:cNvPr>
          <p:cNvGrpSpPr/>
          <p:nvPr/>
        </p:nvGrpSpPr>
        <p:grpSpPr>
          <a:xfrm>
            <a:off x="6684108" y="2005269"/>
            <a:ext cx="207865" cy="3378475"/>
            <a:chOff x="6956681" y="3892256"/>
            <a:chExt cx="234802" cy="2187285"/>
          </a:xfrm>
        </p:grpSpPr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830EABA5-C36C-AA80-9C1B-6C62A5C10429}"/>
                </a:ext>
              </a:extLst>
            </p:cNvPr>
            <p:cNvSpPr/>
            <p:nvPr/>
          </p:nvSpPr>
          <p:spPr>
            <a:xfrm rot="5400000">
              <a:off x="652726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4F2BC2B3-5CE4-487A-8BE7-7DB9983162CC}"/>
                </a:ext>
              </a:extLst>
            </p:cNvPr>
            <p:cNvSpPr/>
            <p:nvPr/>
          </p:nvSpPr>
          <p:spPr>
            <a:xfrm rot="5400000">
              <a:off x="652726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B3BCEA-1BBB-9519-6327-4020E76680C8}"/>
              </a:ext>
            </a:extLst>
          </p:cNvPr>
          <p:cNvGrpSpPr/>
          <p:nvPr/>
        </p:nvGrpSpPr>
        <p:grpSpPr>
          <a:xfrm>
            <a:off x="5432274" y="2005269"/>
            <a:ext cx="207865" cy="3378475"/>
            <a:chOff x="7620141" y="3892256"/>
            <a:chExt cx="234802" cy="2187285"/>
          </a:xfrm>
        </p:grpSpPr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3AC151CB-36D2-0DD3-435F-813994BC8A93}"/>
                </a:ext>
              </a:extLst>
            </p:cNvPr>
            <p:cNvSpPr/>
            <p:nvPr/>
          </p:nvSpPr>
          <p:spPr>
            <a:xfrm rot="5400000">
              <a:off x="719072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71541269-09CF-E7CB-81AD-9B101315144A}"/>
                </a:ext>
              </a:extLst>
            </p:cNvPr>
            <p:cNvSpPr/>
            <p:nvPr/>
          </p:nvSpPr>
          <p:spPr>
            <a:xfrm rot="5400000">
              <a:off x="719072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E79B54-04BE-3941-519C-1FA60D693E29}"/>
              </a:ext>
            </a:extLst>
          </p:cNvPr>
          <p:cNvGrpSpPr/>
          <p:nvPr/>
        </p:nvGrpSpPr>
        <p:grpSpPr>
          <a:xfrm>
            <a:off x="5640139" y="2005274"/>
            <a:ext cx="207865" cy="3378475"/>
            <a:chOff x="8281143" y="3892256"/>
            <a:chExt cx="234802" cy="2187285"/>
          </a:xfrm>
        </p:grpSpPr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890CDB0B-6583-3E50-0798-CF167C538C93}"/>
                </a:ext>
              </a:extLst>
            </p:cNvPr>
            <p:cNvSpPr/>
            <p:nvPr/>
          </p:nvSpPr>
          <p:spPr>
            <a:xfrm rot="5400000">
              <a:off x="7851725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B4086F67-9CE9-3F90-8D7D-D404C21B5D07}"/>
                </a:ext>
              </a:extLst>
            </p:cNvPr>
            <p:cNvSpPr/>
            <p:nvPr/>
          </p:nvSpPr>
          <p:spPr>
            <a:xfrm rot="5400000">
              <a:off x="7851724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54646C-DA11-F079-B117-85B70BACADE8}"/>
              </a:ext>
            </a:extLst>
          </p:cNvPr>
          <p:cNvGrpSpPr/>
          <p:nvPr/>
        </p:nvGrpSpPr>
        <p:grpSpPr>
          <a:xfrm>
            <a:off x="5847647" y="2005274"/>
            <a:ext cx="207865" cy="3378475"/>
            <a:chOff x="8942144" y="3892255"/>
            <a:chExt cx="234802" cy="2187285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F1A4DFCA-60D7-5123-9ECC-DF40C2FFD4C0}"/>
                </a:ext>
              </a:extLst>
            </p:cNvPr>
            <p:cNvSpPr/>
            <p:nvPr/>
          </p:nvSpPr>
          <p:spPr>
            <a:xfrm rot="5400000">
              <a:off x="8512726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134BA5F7-DD58-0C26-3705-A2DAFBA32D91}"/>
                </a:ext>
              </a:extLst>
            </p:cNvPr>
            <p:cNvSpPr/>
            <p:nvPr/>
          </p:nvSpPr>
          <p:spPr>
            <a:xfrm rot="5400000">
              <a:off x="8512725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513698-CBD3-41CB-11B4-B1660AEE2826}"/>
              </a:ext>
            </a:extLst>
          </p:cNvPr>
          <p:cNvGrpSpPr/>
          <p:nvPr/>
        </p:nvGrpSpPr>
        <p:grpSpPr>
          <a:xfrm>
            <a:off x="6888545" y="2005269"/>
            <a:ext cx="207865" cy="3378475"/>
            <a:chOff x="9599908" y="3892255"/>
            <a:chExt cx="234802" cy="2187285"/>
          </a:xfrm>
        </p:grpSpPr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48C4CE5D-E0A3-E7A0-AD25-1ADD67FCEC9B}"/>
                </a:ext>
              </a:extLst>
            </p:cNvPr>
            <p:cNvSpPr/>
            <p:nvPr/>
          </p:nvSpPr>
          <p:spPr>
            <a:xfrm rot="5400000">
              <a:off x="9170490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738CA622-11DE-2719-0030-F027B418E4C4}"/>
                </a:ext>
              </a:extLst>
            </p:cNvPr>
            <p:cNvSpPr/>
            <p:nvPr/>
          </p:nvSpPr>
          <p:spPr>
            <a:xfrm rot="5400000">
              <a:off x="9170489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3251830-CC56-CE27-7B28-8156B7B0909F}"/>
              </a:ext>
            </a:extLst>
          </p:cNvPr>
          <p:cNvGrpSpPr/>
          <p:nvPr/>
        </p:nvGrpSpPr>
        <p:grpSpPr>
          <a:xfrm>
            <a:off x="7098010" y="2005274"/>
            <a:ext cx="207865" cy="3378475"/>
            <a:chOff x="10244744" y="3892257"/>
            <a:chExt cx="234802" cy="2187285"/>
          </a:xfrm>
        </p:grpSpPr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8631AF72-5E01-9775-D72D-71C9B6E90AA5}"/>
                </a:ext>
              </a:extLst>
            </p:cNvPr>
            <p:cNvSpPr/>
            <p:nvPr/>
          </p:nvSpPr>
          <p:spPr>
            <a:xfrm rot="5400000">
              <a:off x="9815326" y="5415321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D72A0F27-4736-93B0-890D-3DB6CD3488C5}"/>
                </a:ext>
              </a:extLst>
            </p:cNvPr>
            <p:cNvSpPr/>
            <p:nvPr/>
          </p:nvSpPr>
          <p:spPr>
            <a:xfrm rot="5400000">
              <a:off x="9815325" y="4321676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7BD4E9-CCD5-18CE-C305-86AE26F430C6}"/>
              </a:ext>
            </a:extLst>
          </p:cNvPr>
          <p:cNvGrpSpPr/>
          <p:nvPr/>
        </p:nvGrpSpPr>
        <p:grpSpPr>
          <a:xfrm>
            <a:off x="7305877" y="2005264"/>
            <a:ext cx="207864" cy="3378483"/>
            <a:chOff x="10905743" y="3892249"/>
            <a:chExt cx="234801" cy="2187290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85528D59-5955-385F-94BD-56794147A3E6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4827716D-FEE8-CB8D-6890-3F039B43A9BE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9" name="Text Box 3">
            <a:extLst>
              <a:ext uri="{FF2B5EF4-FFF2-40B4-BE49-F238E27FC236}">
                <a16:creationId xmlns:a16="http://schemas.microsoft.com/office/drawing/2014/main" id="{C2BD6876-1BED-A1B6-1262-79D3602A8C28}"/>
              </a:ext>
            </a:extLst>
          </p:cNvPr>
          <p:cNvSpPr txBox="1"/>
          <p:nvPr/>
        </p:nvSpPr>
        <p:spPr>
          <a:xfrm>
            <a:off x="3531320" y="3458908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256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621EE-F2F5-E14B-8F49-E0F5C7D97397}"/>
              </a:ext>
            </a:extLst>
          </p:cNvPr>
          <p:cNvSpPr txBox="1"/>
          <p:nvPr/>
        </p:nvSpPr>
        <p:spPr>
          <a:xfrm>
            <a:off x="4392801" y="5718693"/>
            <a:ext cx="304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shape = (none, 16, 256)</a:t>
            </a:r>
          </a:p>
        </p:txBody>
      </p:sp>
      <p:sp>
        <p:nvSpPr>
          <p:cNvPr id="27" name="Text Box 3">
            <a:extLst>
              <a:ext uri="{FF2B5EF4-FFF2-40B4-BE49-F238E27FC236}">
                <a16:creationId xmlns:a16="http://schemas.microsoft.com/office/drawing/2014/main" id="{A48B804C-66DE-0A6F-25A3-B8A5CF7099EB}"/>
              </a:ext>
            </a:extLst>
          </p:cNvPr>
          <p:cNvSpPr txBox="1"/>
          <p:nvPr/>
        </p:nvSpPr>
        <p:spPr>
          <a:xfrm>
            <a:off x="5640139" y="5398981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99D0AA-3054-7F47-D049-F35A7C78783B}"/>
              </a:ext>
            </a:extLst>
          </p:cNvPr>
          <p:cNvSpPr txBox="1"/>
          <p:nvPr/>
        </p:nvSpPr>
        <p:spPr>
          <a:xfrm>
            <a:off x="1957137" y="1243081"/>
            <a:ext cx="1387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tanh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5CBBB4-0035-2F18-5141-63516136B8EA}"/>
              </a:ext>
            </a:extLst>
          </p:cNvPr>
          <p:cNvSpPr/>
          <p:nvPr/>
        </p:nvSpPr>
        <p:spPr>
          <a:xfrm>
            <a:off x="4184523" y="1990025"/>
            <a:ext cx="3330639" cy="33784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4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B5CBBB4-0035-2F18-5141-63516136B8EA}"/>
              </a:ext>
            </a:extLst>
          </p:cNvPr>
          <p:cNvSpPr/>
          <p:nvPr/>
        </p:nvSpPr>
        <p:spPr>
          <a:xfrm>
            <a:off x="7253098" y="5165551"/>
            <a:ext cx="3330639" cy="2663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04845-AA06-624B-924D-1F6B0C282771}"/>
              </a:ext>
            </a:extLst>
          </p:cNvPr>
          <p:cNvSpPr txBox="1"/>
          <p:nvPr/>
        </p:nvSpPr>
        <p:spPr>
          <a:xfrm>
            <a:off x="7301280" y="5733620"/>
            <a:ext cx="3330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weights.shape</a:t>
            </a:r>
            <a:r>
              <a:rPr lang="en-US" dirty="0"/>
              <a:t> = (none, 16, 1)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C96CF07-1F44-D981-A6FB-18F24922C9DA}"/>
              </a:ext>
            </a:extLst>
          </p:cNvPr>
          <p:cNvSpPr txBox="1"/>
          <p:nvPr/>
        </p:nvSpPr>
        <p:spPr>
          <a:xfrm>
            <a:off x="8548618" y="5413908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4CCAD9C-AE9F-064D-33DB-5EC4F44083E3}"/>
              </a:ext>
            </a:extLst>
          </p:cNvPr>
          <p:cNvSpPr txBox="1"/>
          <p:nvPr/>
        </p:nvSpPr>
        <p:spPr>
          <a:xfrm>
            <a:off x="6782271" y="5111557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D4E33-1E80-E9C1-4EB2-D16F7B404DF7}"/>
              </a:ext>
            </a:extLst>
          </p:cNvPr>
          <p:cNvSpPr txBox="1"/>
          <p:nvPr/>
        </p:nvSpPr>
        <p:spPr>
          <a:xfrm>
            <a:off x="7292429" y="4446057"/>
            <a:ext cx="1387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score</a:t>
            </a:r>
            <a:endParaRPr lang="en-US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955046-3A87-5A0D-D53B-2DF8BE48B7A4}"/>
              </a:ext>
            </a:extLst>
          </p:cNvPr>
          <p:cNvGrpSpPr/>
          <p:nvPr/>
        </p:nvGrpSpPr>
        <p:grpSpPr>
          <a:xfrm>
            <a:off x="1265868" y="2758439"/>
            <a:ext cx="207865" cy="2673427"/>
            <a:chOff x="1056559" y="3892251"/>
            <a:chExt cx="234802" cy="218728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32D2A6F-7115-20C8-AB20-74A3FB8151AE}"/>
                </a:ext>
              </a:extLst>
            </p:cNvPr>
            <p:cNvSpPr/>
            <p:nvPr/>
          </p:nvSpPr>
          <p:spPr>
            <a:xfrm rot="5400000">
              <a:off x="627139" y="5415317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EAD4564-A6D8-CD99-C927-93BE5A6E2B58}"/>
                </a:ext>
              </a:extLst>
            </p:cNvPr>
            <p:cNvSpPr/>
            <p:nvPr/>
          </p:nvSpPr>
          <p:spPr>
            <a:xfrm rot="5400000">
              <a:off x="627138" y="4321672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8A68FE-713B-A943-6774-17A50E9583E2}"/>
              </a:ext>
            </a:extLst>
          </p:cNvPr>
          <p:cNvGrpSpPr/>
          <p:nvPr/>
        </p:nvGrpSpPr>
        <p:grpSpPr>
          <a:xfrm>
            <a:off x="1473733" y="2758440"/>
            <a:ext cx="207865" cy="2673424"/>
            <a:chOff x="1712677" y="3892253"/>
            <a:chExt cx="234802" cy="21872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F3D64A9-FC1B-0E99-31B3-A63B219A290C}"/>
                </a:ext>
              </a:extLst>
            </p:cNvPr>
            <p:cNvSpPr/>
            <p:nvPr/>
          </p:nvSpPr>
          <p:spPr>
            <a:xfrm rot="5400000">
              <a:off x="1283258" y="5415318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82BCA4-DE1E-714B-182B-643989137134}"/>
                </a:ext>
              </a:extLst>
            </p:cNvPr>
            <p:cNvSpPr/>
            <p:nvPr/>
          </p:nvSpPr>
          <p:spPr>
            <a:xfrm rot="5400000">
              <a:off x="1283257" y="4321673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A9C0AA-8693-348F-F7CC-C42254D00502}"/>
              </a:ext>
            </a:extLst>
          </p:cNvPr>
          <p:cNvGrpSpPr/>
          <p:nvPr/>
        </p:nvGrpSpPr>
        <p:grpSpPr>
          <a:xfrm>
            <a:off x="1682424" y="2758442"/>
            <a:ext cx="207865" cy="2673422"/>
            <a:chOff x="2368794" y="3892254"/>
            <a:chExt cx="234802" cy="218728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DB46CD-2ABF-109B-56D0-CC9762652317}"/>
                </a:ext>
              </a:extLst>
            </p:cNvPr>
            <p:cNvSpPr/>
            <p:nvPr/>
          </p:nvSpPr>
          <p:spPr>
            <a:xfrm rot="5400000">
              <a:off x="1939376" y="5415318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9F39EDF-EF3B-17FE-0DE7-F4E5661A5FFB}"/>
                </a:ext>
              </a:extLst>
            </p:cNvPr>
            <p:cNvSpPr/>
            <p:nvPr/>
          </p:nvSpPr>
          <p:spPr>
            <a:xfrm rot="5400000">
              <a:off x="1939375" y="4321673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807CB93-5A10-5B30-25DA-B687B003035E}"/>
              </a:ext>
            </a:extLst>
          </p:cNvPr>
          <p:cNvGrpSpPr/>
          <p:nvPr/>
        </p:nvGrpSpPr>
        <p:grpSpPr>
          <a:xfrm>
            <a:off x="1890446" y="2758442"/>
            <a:ext cx="207865" cy="2673422"/>
            <a:chOff x="3023369" y="3892253"/>
            <a:chExt cx="234802" cy="218728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6E6DE0-5D1D-335E-8A51-CF3D812BB400}"/>
                </a:ext>
              </a:extLst>
            </p:cNvPr>
            <p:cNvSpPr/>
            <p:nvPr/>
          </p:nvSpPr>
          <p:spPr>
            <a:xfrm rot="5400000">
              <a:off x="2593951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AB73D75-DBD7-4A70-B9BD-63972A09FF43}"/>
                </a:ext>
              </a:extLst>
            </p:cNvPr>
            <p:cNvSpPr/>
            <p:nvPr/>
          </p:nvSpPr>
          <p:spPr>
            <a:xfrm rot="5400000">
              <a:off x="2593950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699894A-D06B-CC2A-7DD3-72745AF4762D}"/>
              </a:ext>
            </a:extLst>
          </p:cNvPr>
          <p:cNvGrpSpPr/>
          <p:nvPr/>
        </p:nvGrpSpPr>
        <p:grpSpPr>
          <a:xfrm>
            <a:off x="2097312" y="2758442"/>
            <a:ext cx="207865" cy="2673422"/>
            <a:chOff x="3677230" y="3892253"/>
            <a:chExt cx="234802" cy="218728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B924791-C526-1A76-A97F-0DF2B9C64332}"/>
                </a:ext>
              </a:extLst>
            </p:cNvPr>
            <p:cNvSpPr/>
            <p:nvPr/>
          </p:nvSpPr>
          <p:spPr>
            <a:xfrm rot="5400000">
              <a:off x="3247812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CCEEB21-B7C9-0BEA-2705-928A8D25826B}"/>
                </a:ext>
              </a:extLst>
            </p:cNvPr>
            <p:cNvSpPr/>
            <p:nvPr/>
          </p:nvSpPr>
          <p:spPr>
            <a:xfrm rot="5400000">
              <a:off x="3247811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D92395-CBC0-A663-6C51-558903529BFD}"/>
              </a:ext>
            </a:extLst>
          </p:cNvPr>
          <p:cNvGrpSpPr/>
          <p:nvPr/>
        </p:nvGrpSpPr>
        <p:grpSpPr>
          <a:xfrm>
            <a:off x="2305508" y="2758442"/>
            <a:ext cx="207865" cy="2673422"/>
            <a:chOff x="4334676" y="3892253"/>
            <a:chExt cx="234802" cy="218728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A2B14B-E9B5-DE5A-5D3A-F4A148C58A17}"/>
                </a:ext>
              </a:extLst>
            </p:cNvPr>
            <p:cNvSpPr/>
            <p:nvPr/>
          </p:nvSpPr>
          <p:spPr>
            <a:xfrm rot="5400000">
              <a:off x="3905258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DA940A2-10B1-2414-0CAA-53398D0B028E}"/>
                </a:ext>
              </a:extLst>
            </p:cNvPr>
            <p:cNvSpPr/>
            <p:nvPr/>
          </p:nvSpPr>
          <p:spPr>
            <a:xfrm rot="5400000">
              <a:off x="3905257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D684BB-22CC-0BCE-120F-35DD4C07A9FA}"/>
              </a:ext>
            </a:extLst>
          </p:cNvPr>
          <p:cNvGrpSpPr/>
          <p:nvPr/>
        </p:nvGrpSpPr>
        <p:grpSpPr>
          <a:xfrm>
            <a:off x="3136934" y="2758443"/>
            <a:ext cx="207865" cy="2673422"/>
            <a:chOff x="4988384" y="3892256"/>
            <a:chExt cx="234802" cy="218728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5591A4B-274F-F3B4-95CA-799C324EC109}"/>
                </a:ext>
              </a:extLst>
            </p:cNvPr>
            <p:cNvSpPr/>
            <p:nvPr/>
          </p:nvSpPr>
          <p:spPr>
            <a:xfrm rot="5400000">
              <a:off x="4558966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F7D64D-2592-48C7-8189-BC46AED978AE}"/>
                </a:ext>
              </a:extLst>
            </p:cNvPr>
            <p:cNvSpPr/>
            <p:nvPr/>
          </p:nvSpPr>
          <p:spPr>
            <a:xfrm rot="5400000">
              <a:off x="4558965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E554C47-7325-D818-EA90-D3A979601535}"/>
              </a:ext>
            </a:extLst>
          </p:cNvPr>
          <p:cNvGrpSpPr/>
          <p:nvPr/>
        </p:nvGrpSpPr>
        <p:grpSpPr>
          <a:xfrm>
            <a:off x="3345339" y="2758443"/>
            <a:ext cx="207865" cy="2673422"/>
            <a:chOff x="5646149" y="3892256"/>
            <a:chExt cx="234802" cy="218728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096CD28-D0FA-2016-384B-CA18E6D9AE34}"/>
                </a:ext>
              </a:extLst>
            </p:cNvPr>
            <p:cNvSpPr/>
            <p:nvPr/>
          </p:nvSpPr>
          <p:spPr>
            <a:xfrm rot="5400000">
              <a:off x="5216731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8C15D6E-7589-4200-8F0F-C2FAB94D8861}"/>
                </a:ext>
              </a:extLst>
            </p:cNvPr>
            <p:cNvSpPr/>
            <p:nvPr/>
          </p:nvSpPr>
          <p:spPr>
            <a:xfrm rot="5400000">
              <a:off x="5216730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37FD804-4BA6-EE74-647F-33CC9A011A13}"/>
              </a:ext>
            </a:extLst>
          </p:cNvPr>
          <p:cNvGrpSpPr/>
          <p:nvPr/>
        </p:nvGrpSpPr>
        <p:grpSpPr>
          <a:xfrm>
            <a:off x="3555616" y="2758443"/>
            <a:ext cx="207865" cy="2673422"/>
            <a:chOff x="6293797" y="3892256"/>
            <a:chExt cx="234802" cy="218728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035F6C-6E6A-18A3-8BCE-E2F1A3F9DEF0}"/>
                </a:ext>
              </a:extLst>
            </p:cNvPr>
            <p:cNvSpPr/>
            <p:nvPr/>
          </p:nvSpPr>
          <p:spPr>
            <a:xfrm rot="5400000">
              <a:off x="5864379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93A4971-929B-30A6-1CCD-1D3C9E07B48C}"/>
                </a:ext>
              </a:extLst>
            </p:cNvPr>
            <p:cNvSpPr/>
            <p:nvPr/>
          </p:nvSpPr>
          <p:spPr>
            <a:xfrm rot="5400000">
              <a:off x="5864378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9B07756-B409-FD08-B21D-64D31F8C8D72}"/>
              </a:ext>
            </a:extLst>
          </p:cNvPr>
          <p:cNvGrpSpPr/>
          <p:nvPr/>
        </p:nvGrpSpPr>
        <p:grpSpPr>
          <a:xfrm>
            <a:off x="3765835" y="2758443"/>
            <a:ext cx="207865" cy="2673422"/>
            <a:chOff x="6956681" y="3892256"/>
            <a:chExt cx="234802" cy="218728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754F26E-7460-D102-FA5D-4E104B68F9B2}"/>
                </a:ext>
              </a:extLst>
            </p:cNvPr>
            <p:cNvSpPr/>
            <p:nvPr/>
          </p:nvSpPr>
          <p:spPr>
            <a:xfrm rot="5400000">
              <a:off x="652726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73489F2-054F-784D-FD54-81EB76C579A0}"/>
                </a:ext>
              </a:extLst>
            </p:cNvPr>
            <p:cNvSpPr/>
            <p:nvPr/>
          </p:nvSpPr>
          <p:spPr>
            <a:xfrm rot="5400000">
              <a:off x="652726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1A62DB-A743-DBF9-8211-7E9D2C536FF8}"/>
              </a:ext>
            </a:extLst>
          </p:cNvPr>
          <p:cNvGrpSpPr/>
          <p:nvPr/>
        </p:nvGrpSpPr>
        <p:grpSpPr>
          <a:xfrm>
            <a:off x="2512610" y="2758443"/>
            <a:ext cx="207865" cy="2673422"/>
            <a:chOff x="7620141" y="3892256"/>
            <a:chExt cx="234802" cy="218728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9D8DC6D-BCE6-F76C-A29F-24AA5026777D}"/>
                </a:ext>
              </a:extLst>
            </p:cNvPr>
            <p:cNvSpPr/>
            <p:nvPr/>
          </p:nvSpPr>
          <p:spPr>
            <a:xfrm rot="5400000">
              <a:off x="719072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B75D462-4A9A-9954-B2CD-9ACF7B79DBBA}"/>
                </a:ext>
              </a:extLst>
            </p:cNvPr>
            <p:cNvSpPr/>
            <p:nvPr/>
          </p:nvSpPr>
          <p:spPr>
            <a:xfrm rot="5400000">
              <a:off x="719072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E1BAD7B-1559-25A0-BB4F-F9152A8DAC22}"/>
              </a:ext>
            </a:extLst>
          </p:cNvPr>
          <p:cNvGrpSpPr/>
          <p:nvPr/>
        </p:nvGrpSpPr>
        <p:grpSpPr>
          <a:xfrm>
            <a:off x="2720475" y="2758448"/>
            <a:ext cx="207865" cy="2673422"/>
            <a:chOff x="8281143" y="3892256"/>
            <a:chExt cx="234802" cy="218728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76A722-2715-949C-AA02-EC94EE30AE99}"/>
                </a:ext>
              </a:extLst>
            </p:cNvPr>
            <p:cNvSpPr/>
            <p:nvPr/>
          </p:nvSpPr>
          <p:spPr>
            <a:xfrm rot="5400000">
              <a:off x="7851725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2655AF4-6674-66F6-3B03-F7A8FD16A714}"/>
                </a:ext>
              </a:extLst>
            </p:cNvPr>
            <p:cNvSpPr/>
            <p:nvPr/>
          </p:nvSpPr>
          <p:spPr>
            <a:xfrm rot="5400000">
              <a:off x="7851724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CB2A7FF5-F54D-5E66-B522-CA4F77ACEBF6}"/>
              </a:ext>
            </a:extLst>
          </p:cNvPr>
          <p:cNvGrpSpPr/>
          <p:nvPr/>
        </p:nvGrpSpPr>
        <p:grpSpPr>
          <a:xfrm>
            <a:off x="2927983" y="2758448"/>
            <a:ext cx="207865" cy="2673422"/>
            <a:chOff x="8942144" y="3892255"/>
            <a:chExt cx="234802" cy="2187285"/>
          </a:xfrm>
        </p:grpSpPr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9E0B71AB-5ABB-FCBD-9F5D-DC7D84A03955}"/>
                </a:ext>
              </a:extLst>
            </p:cNvPr>
            <p:cNvSpPr/>
            <p:nvPr/>
          </p:nvSpPr>
          <p:spPr>
            <a:xfrm rot="5400000">
              <a:off x="8512726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42B88315-237C-C258-6969-7C473C6D06F3}"/>
                </a:ext>
              </a:extLst>
            </p:cNvPr>
            <p:cNvSpPr/>
            <p:nvPr/>
          </p:nvSpPr>
          <p:spPr>
            <a:xfrm rot="5400000">
              <a:off x="8512725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461031FC-9A5E-C522-0010-4B2240693E89}"/>
              </a:ext>
            </a:extLst>
          </p:cNvPr>
          <p:cNvGrpSpPr/>
          <p:nvPr/>
        </p:nvGrpSpPr>
        <p:grpSpPr>
          <a:xfrm>
            <a:off x="3972070" y="2758443"/>
            <a:ext cx="207865" cy="2673422"/>
            <a:chOff x="9599908" y="3892255"/>
            <a:chExt cx="234802" cy="2187285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47CDBF5B-171E-8C69-ABC3-3FADEF5F50DC}"/>
                </a:ext>
              </a:extLst>
            </p:cNvPr>
            <p:cNvSpPr/>
            <p:nvPr/>
          </p:nvSpPr>
          <p:spPr>
            <a:xfrm rot="5400000">
              <a:off x="9170490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D15DCE33-AB46-B9CC-11EC-66D88A304F43}"/>
                </a:ext>
              </a:extLst>
            </p:cNvPr>
            <p:cNvSpPr/>
            <p:nvPr/>
          </p:nvSpPr>
          <p:spPr>
            <a:xfrm rot="5400000">
              <a:off x="9170489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3B8DC7AC-AB52-B100-0C60-490B9376AC16}"/>
              </a:ext>
            </a:extLst>
          </p:cNvPr>
          <p:cNvGrpSpPr/>
          <p:nvPr/>
        </p:nvGrpSpPr>
        <p:grpSpPr>
          <a:xfrm>
            <a:off x="4178502" y="2758448"/>
            <a:ext cx="207865" cy="2673422"/>
            <a:chOff x="10244744" y="3892257"/>
            <a:chExt cx="234802" cy="2187285"/>
          </a:xfrm>
        </p:grpSpPr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8D6FB212-B4BB-3FD0-E48B-D4E1F2BD71F0}"/>
                </a:ext>
              </a:extLst>
            </p:cNvPr>
            <p:cNvSpPr/>
            <p:nvPr/>
          </p:nvSpPr>
          <p:spPr>
            <a:xfrm rot="5400000">
              <a:off x="9815326" y="5415321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94FFA9FC-FB30-72E0-E652-D353F888618F}"/>
                </a:ext>
              </a:extLst>
            </p:cNvPr>
            <p:cNvSpPr/>
            <p:nvPr/>
          </p:nvSpPr>
          <p:spPr>
            <a:xfrm rot="5400000">
              <a:off x="9815325" y="4321676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BE4F0B71-E4DF-3541-8B11-F6A347F6DDCF}"/>
              </a:ext>
            </a:extLst>
          </p:cNvPr>
          <p:cNvGrpSpPr/>
          <p:nvPr/>
        </p:nvGrpSpPr>
        <p:grpSpPr>
          <a:xfrm>
            <a:off x="4386369" y="2758440"/>
            <a:ext cx="207863" cy="2673428"/>
            <a:chOff x="10905743" y="3892249"/>
            <a:chExt cx="234801" cy="2187290"/>
          </a:xfrm>
        </p:grpSpPr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2C73EF27-0BBC-B0BE-C4A6-66BA9D8E030D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3B6B4261-54AB-BE73-6142-76089142D850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6" name="Text Box 3">
            <a:extLst>
              <a:ext uri="{FF2B5EF4-FFF2-40B4-BE49-F238E27FC236}">
                <a16:creationId xmlns:a16="http://schemas.microsoft.com/office/drawing/2014/main" id="{38A5C1F6-684B-50BA-E634-0773B94965F2}"/>
              </a:ext>
            </a:extLst>
          </p:cNvPr>
          <p:cNvSpPr txBox="1"/>
          <p:nvPr/>
        </p:nvSpPr>
        <p:spPr>
          <a:xfrm>
            <a:off x="649989" y="3853420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21FB8DEB-7873-6FC4-7DDA-10F56D0EA3D7}"/>
              </a:ext>
            </a:extLst>
          </p:cNvPr>
          <p:cNvSpPr txBox="1"/>
          <p:nvPr/>
        </p:nvSpPr>
        <p:spPr>
          <a:xfrm>
            <a:off x="1473138" y="5766814"/>
            <a:ext cx="304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values.shape</a:t>
            </a:r>
            <a:r>
              <a:rPr lang="en-US" dirty="0"/>
              <a:t> = (none, 16, 128)</a:t>
            </a:r>
          </a:p>
        </p:txBody>
      </p:sp>
      <p:sp>
        <p:nvSpPr>
          <p:cNvPr id="478" name="Text Box 3">
            <a:extLst>
              <a:ext uri="{FF2B5EF4-FFF2-40B4-BE49-F238E27FC236}">
                <a16:creationId xmlns:a16="http://schemas.microsoft.com/office/drawing/2014/main" id="{B8551987-878B-F341-244D-C8202B629AA3}"/>
              </a:ext>
            </a:extLst>
          </p:cNvPr>
          <p:cNvSpPr txBox="1"/>
          <p:nvPr/>
        </p:nvSpPr>
        <p:spPr>
          <a:xfrm>
            <a:off x="2720476" y="5447102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D012C0FA-2AD7-960F-60F3-894EB479F8ED}"/>
              </a:ext>
            </a:extLst>
          </p:cNvPr>
          <p:cNvSpPr txBox="1"/>
          <p:nvPr/>
        </p:nvSpPr>
        <p:spPr>
          <a:xfrm>
            <a:off x="1100362" y="1851630"/>
            <a:ext cx="18940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LSTM Output</a:t>
            </a:r>
          </a:p>
        </p:txBody>
      </p:sp>
    </p:spTree>
    <p:extLst>
      <p:ext uri="{BB962C8B-B14F-4D97-AF65-F5344CB8AC3E}">
        <p14:creationId xmlns:p14="http://schemas.microsoft.com/office/powerpoint/2010/main" val="4269401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B5CBBB4-0035-2F18-5141-63516136B8EA}"/>
              </a:ext>
            </a:extLst>
          </p:cNvPr>
          <p:cNvSpPr/>
          <p:nvPr/>
        </p:nvSpPr>
        <p:spPr>
          <a:xfrm>
            <a:off x="7253098" y="5165551"/>
            <a:ext cx="3330639" cy="2663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C96CF07-1F44-D981-A6FB-18F24922C9DA}"/>
              </a:ext>
            </a:extLst>
          </p:cNvPr>
          <p:cNvSpPr txBox="1"/>
          <p:nvPr/>
        </p:nvSpPr>
        <p:spPr>
          <a:xfrm>
            <a:off x="8548618" y="5413908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4CCAD9C-AE9F-064D-33DB-5EC4F44083E3}"/>
              </a:ext>
            </a:extLst>
          </p:cNvPr>
          <p:cNvSpPr txBox="1"/>
          <p:nvPr/>
        </p:nvSpPr>
        <p:spPr>
          <a:xfrm>
            <a:off x="6782271" y="5111557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D4E33-1E80-E9C1-4EB2-D16F7B404DF7}"/>
              </a:ext>
            </a:extLst>
          </p:cNvPr>
          <p:cNvSpPr txBox="1"/>
          <p:nvPr/>
        </p:nvSpPr>
        <p:spPr>
          <a:xfrm>
            <a:off x="7292429" y="4446057"/>
            <a:ext cx="1387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score</a:t>
            </a:r>
            <a:endParaRPr lang="en-US" b="1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702ADD9-D06D-067A-22F7-F53E5D74E3CF}"/>
              </a:ext>
            </a:extLst>
          </p:cNvPr>
          <p:cNvSpPr/>
          <p:nvPr/>
        </p:nvSpPr>
        <p:spPr>
          <a:xfrm rot="16200000">
            <a:off x="8054796" y="3462378"/>
            <a:ext cx="1250408" cy="540752"/>
          </a:xfrm>
          <a:prstGeom prst="rightArrow">
            <a:avLst>
              <a:gd name="adj1" fmla="val 50000"/>
              <a:gd name="adj2" fmla="val 1744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7D2EE2-410A-7AAF-3A2D-F348D08CA0C3}"/>
              </a:ext>
            </a:extLst>
          </p:cNvPr>
          <p:cNvSpPr txBox="1"/>
          <p:nvPr/>
        </p:nvSpPr>
        <p:spPr>
          <a:xfrm>
            <a:off x="9072417" y="3578103"/>
            <a:ext cx="102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softmax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BE259D-F06C-A399-965B-C44BC077D9CF}"/>
              </a:ext>
            </a:extLst>
          </p:cNvPr>
          <p:cNvSpPr txBox="1"/>
          <p:nvPr/>
        </p:nvSpPr>
        <p:spPr>
          <a:xfrm>
            <a:off x="7301280" y="5733620"/>
            <a:ext cx="3330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weights.shape</a:t>
            </a:r>
            <a:r>
              <a:rPr lang="en-US" dirty="0"/>
              <a:t> = (none, 16, 1)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8374BD-AC79-7A6A-7405-68A367752595}"/>
              </a:ext>
            </a:extLst>
          </p:cNvPr>
          <p:cNvSpPr/>
          <p:nvPr/>
        </p:nvSpPr>
        <p:spPr>
          <a:xfrm>
            <a:off x="7253098" y="1736815"/>
            <a:ext cx="3330639" cy="2663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189C7D67-E104-AC7C-4A30-C297F4725A8E}"/>
              </a:ext>
            </a:extLst>
          </p:cNvPr>
          <p:cNvSpPr txBox="1"/>
          <p:nvPr/>
        </p:nvSpPr>
        <p:spPr>
          <a:xfrm>
            <a:off x="8548618" y="1985172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id="{957EEE74-B46C-FE53-5AF9-3D4B0141D57D}"/>
              </a:ext>
            </a:extLst>
          </p:cNvPr>
          <p:cNvSpPr txBox="1"/>
          <p:nvPr/>
        </p:nvSpPr>
        <p:spPr>
          <a:xfrm>
            <a:off x="6782271" y="1682821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1B2AD4-EA55-3D2B-C18E-E46347A2BB55}"/>
              </a:ext>
            </a:extLst>
          </p:cNvPr>
          <p:cNvSpPr txBox="1"/>
          <p:nvPr/>
        </p:nvSpPr>
        <p:spPr>
          <a:xfrm>
            <a:off x="7292429" y="1017321"/>
            <a:ext cx="1387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weights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45272F-C5A6-4940-C71A-72DB717D0488}"/>
              </a:ext>
            </a:extLst>
          </p:cNvPr>
          <p:cNvSpPr txBox="1"/>
          <p:nvPr/>
        </p:nvSpPr>
        <p:spPr>
          <a:xfrm>
            <a:off x="7301280" y="2304884"/>
            <a:ext cx="3330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weights.shape</a:t>
            </a:r>
            <a:r>
              <a:rPr lang="en-US" dirty="0"/>
              <a:t> = (none, 16, 1)</a:t>
            </a:r>
          </a:p>
        </p:txBody>
      </p: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B35F82D5-76AF-2711-0223-9FB04256CCEC}"/>
              </a:ext>
            </a:extLst>
          </p:cNvPr>
          <p:cNvGrpSpPr/>
          <p:nvPr/>
        </p:nvGrpSpPr>
        <p:grpSpPr>
          <a:xfrm>
            <a:off x="1265868" y="2758439"/>
            <a:ext cx="207865" cy="2673427"/>
            <a:chOff x="1056559" y="3892251"/>
            <a:chExt cx="234802" cy="2187289"/>
          </a:xfrm>
        </p:grpSpPr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BCC90FD1-0667-C173-75AB-116B01BC1831}"/>
                </a:ext>
              </a:extLst>
            </p:cNvPr>
            <p:cNvSpPr/>
            <p:nvPr/>
          </p:nvSpPr>
          <p:spPr>
            <a:xfrm rot="5400000">
              <a:off x="627139" y="5415317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BBD4AC91-78F2-2E6A-BF5B-94FDA937B0EC}"/>
                </a:ext>
              </a:extLst>
            </p:cNvPr>
            <p:cNvSpPr/>
            <p:nvPr/>
          </p:nvSpPr>
          <p:spPr>
            <a:xfrm rot="5400000">
              <a:off x="627138" y="4321672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FB501F9E-7802-4EEC-AD40-76019E83CB73}"/>
              </a:ext>
            </a:extLst>
          </p:cNvPr>
          <p:cNvGrpSpPr/>
          <p:nvPr/>
        </p:nvGrpSpPr>
        <p:grpSpPr>
          <a:xfrm>
            <a:off x="1473733" y="2758440"/>
            <a:ext cx="207865" cy="2673424"/>
            <a:chOff x="1712677" y="3892253"/>
            <a:chExt cx="234802" cy="2187286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BB53691F-2908-7DD2-D173-350CF247B579}"/>
                </a:ext>
              </a:extLst>
            </p:cNvPr>
            <p:cNvSpPr/>
            <p:nvPr/>
          </p:nvSpPr>
          <p:spPr>
            <a:xfrm rot="5400000">
              <a:off x="1283258" y="5415318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019BA378-A82C-8573-3910-0E387BF38296}"/>
                </a:ext>
              </a:extLst>
            </p:cNvPr>
            <p:cNvSpPr/>
            <p:nvPr/>
          </p:nvSpPr>
          <p:spPr>
            <a:xfrm rot="5400000">
              <a:off x="1283257" y="4321673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F6E9656E-3CEC-13E3-62B5-3B3D4ABC2B30}"/>
              </a:ext>
            </a:extLst>
          </p:cNvPr>
          <p:cNvGrpSpPr/>
          <p:nvPr/>
        </p:nvGrpSpPr>
        <p:grpSpPr>
          <a:xfrm>
            <a:off x="1682424" y="2758442"/>
            <a:ext cx="207865" cy="2673422"/>
            <a:chOff x="2368794" y="3892254"/>
            <a:chExt cx="234802" cy="2187285"/>
          </a:xfrm>
        </p:grpSpPr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A97EC265-72C7-FE08-706B-1A773B3AAA33}"/>
                </a:ext>
              </a:extLst>
            </p:cNvPr>
            <p:cNvSpPr/>
            <p:nvPr/>
          </p:nvSpPr>
          <p:spPr>
            <a:xfrm rot="5400000">
              <a:off x="1939376" y="5415318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A52FB42F-C566-835D-4B48-4834F673A1B3}"/>
                </a:ext>
              </a:extLst>
            </p:cNvPr>
            <p:cNvSpPr/>
            <p:nvPr/>
          </p:nvSpPr>
          <p:spPr>
            <a:xfrm rot="5400000">
              <a:off x="1939375" y="4321673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647CDDB0-F69F-1631-D41E-A15BF6BDAA71}"/>
              </a:ext>
            </a:extLst>
          </p:cNvPr>
          <p:cNvGrpSpPr/>
          <p:nvPr/>
        </p:nvGrpSpPr>
        <p:grpSpPr>
          <a:xfrm>
            <a:off x="1890446" y="2758442"/>
            <a:ext cx="207865" cy="2673422"/>
            <a:chOff x="3023369" y="3892253"/>
            <a:chExt cx="234802" cy="2187285"/>
          </a:xfrm>
        </p:grpSpPr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C27857E0-4C06-0CB9-FC80-57A03D1770FB}"/>
                </a:ext>
              </a:extLst>
            </p:cNvPr>
            <p:cNvSpPr/>
            <p:nvPr/>
          </p:nvSpPr>
          <p:spPr>
            <a:xfrm rot="5400000">
              <a:off x="2593951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1F5BC939-51F8-B41A-0AA6-963124878086}"/>
                </a:ext>
              </a:extLst>
            </p:cNvPr>
            <p:cNvSpPr/>
            <p:nvPr/>
          </p:nvSpPr>
          <p:spPr>
            <a:xfrm rot="5400000">
              <a:off x="2593950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3C42FD2F-C541-E27D-3F3C-546670235D61}"/>
              </a:ext>
            </a:extLst>
          </p:cNvPr>
          <p:cNvGrpSpPr/>
          <p:nvPr/>
        </p:nvGrpSpPr>
        <p:grpSpPr>
          <a:xfrm>
            <a:off x="2097312" y="2758442"/>
            <a:ext cx="207865" cy="2673422"/>
            <a:chOff x="3677230" y="3892253"/>
            <a:chExt cx="234802" cy="2187285"/>
          </a:xfrm>
        </p:grpSpPr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DFDB8479-DD0D-F7FE-F0B1-E81D07D9B367}"/>
                </a:ext>
              </a:extLst>
            </p:cNvPr>
            <p:cNvSpPr/>
            <p:nvPr/>
          </p:nvSpPr>
          <p:spPr>
            <a:xfrm rot="5400000">
              <a:off x="3247812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3B860EE4-41D8-5298-3040-12F6655983BD}"/>
                </a:ext>
              </a:extLst>
            </p:cNvPr>
            <p:cNvSpPr/>
            <p:nvPr/>
          </p:nvSpPr>
          <p:spPr>
            <a:xfrm rot="5400000">
              <a:off x="3247811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143D9315-1B82-6037-8FCD-5247C59E4F77}"/>
              </a:ext>
            </a:extLst>
          </p:cNvPr>
          <p:cNvGrpSpPr/>
          <p:nvPr/>
        </p:nvGrpSpPr>
        <p:grpSpPr>
          <a:xfrm>
            <a:off x="2305508" y="2758442"/>
            <a:ext cx="207865" cy="2673422"/>
            <a:chOff x="4334676" y="3892253"/>
            <a:chExt cx="234802" cy="2187285"/>
          </a:xfrm>
        </p:grpSpPr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64F4646E-A480-BE89-CCE7-718DA891A0DB}"/>
                </a:ext>
              </a:extLst>
            </p:cNvPr>
            <p:cNvSpPr/>
            <p:nvPr/>
          </p:nvSpPr>
          <p:spPr>
            <a:xfrm rot="5400000">
              <a:off x="3905258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07146F75-9B87-03DB-1BF7-D2D4B0ECDF65}"/>
                </a:ext>
              </a:extLst>
            </p:cNvPr>
            <p:cNvSpPr/>
            <p:nvPr/>
          </p:nvSpPr>
          <p:spPr>
            <a:xfrm rot="5400000">
              <a:off x="3905257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55578463-4DCC-8B77-FF0E-319249144972}"/>
              </a:ext>
            </a:extLst>
          </p:cNvPr>
          <p:cNvGrpSpPr/>
          <p:nvPr/>
        </p:nvGrpSpPr>
        <p:grpSpPr>
          <a:xfrm>
            <a:off x="3136934" y="2758443"/>
            <a:ext cx="207865" cy="2673422"/>
            <a:chOff x="4988384" y="3892256"/>
            <a:chExt cx="234802" cy="2187285"/>
          </a:xfrm>
        </p:grpSpPr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97E57106-1CBD-6B35-0E33-188A8162F6A8}"/>
                </a:ext>
              </a:extLst>
            </p:cNvPr>
            <p:cNvSpPr/>
            <p:nvPr/>
          </p:nvSpPr>
          <p:spPr>
            <a:xfrm rot="5400000">
              <a:off x="4558966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7156A6B9-D5A7-E77B-D043-C738CD857AC8}"/>
                </a:ext>
              </a:extLst>
            </p:cNvPr>
            <p:cNvSpPr/>
            <p:nvPr/>
          </p:nvSpPr>
          <p:spPr>
            <a:xfrm rot="5400000">
              <a:off x="4558965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B5973FD6-8B6A-42A5-2526-6B7667FDC1A6}"/>
              </a:ext>
            </a:extLst>
          </p:cNvPr>
          <p:cNvGrpSpPr/>
          <p:nvPr/>
        </p:nvGrpSpPr>
        <p:grpSpPr>
          <a:xfrm>
            <a:off x="3345339" y="2758443"/>
            <a:ext cx="207865" cy="2673422"/>
            <a:chOff x="5646149" y="3892256"/>
            <a:chExt cx="234802" cy="2187285"/>
          </a:xfrm>
        </p:grpSpPr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B3136444-8431-776C-26C1-2E586621E5A8}"/>
                </a:ext>
              </a:extLst>
            </p:cNvPr>
            <p:cNvSpPr/>
            <p:nvPr/>
          </p:nvSpPr>
          <p:spPr>
            <a:xfrm rot="5400000">
              <a:off x="5216731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61F9DBC1-5474-4200-6397-0E4404787126}"/>
                </a:ext>
              </a:extLst>
            </p:cNvPr>
            <p:cNvSpPr/>
            <p:nvPr/>
          </p:nvSpPr>
          <p:spPr>
            <a:xfrm rot="5400000">
              <a:off x="5216730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B154BDD-485B-FCF4-87AB-8B30178F03A8}"/>
              </a:ext>
            </a:extLst>
          </p:cNvPr>
          <p:cNvGrpSpPr/>
          <p:nvPr/>
        </p:nvGrpSpPr>
        <p:grpSpPr>
          <a:xfrm>
            <a:off x="3555616" y="2758443"/>
            <a:ext cx="207865" cy="2673422"/>
            <a:chOff x="6293797" y="3892256"/>
            <a:chExt cx="234802" cy="2187285"/>
          </a:xfrm>
        </p:grpSpPr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95074156-04FF-1FC8-EF6F-F6C00A0722E8}"/>
                </a:ext>
              </a:extLst>
            </p:cNvPr>
            <p:cNvSpPr/>
            <p:nvPr/>
          </p:nvSpPr>
          <p:spPr>
            <a:xfrm rot="5400000">
              <a:off x="5864379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15232CCE-AD2B-7224-C0B9-F79F5F4249CD}"/>
                </a:ext>
              </a:extLst>
            </p:cNvPr>
            <p:cNvSpPr/>
            <p:nvPr/>
          </p:nvSpPr>
          <p:spPr>
            <a:xfrm rot="5400000">
              <a:off x="5864378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A181484D-6A92-96D9-E502-5272B909D452}"/>
              </a:ext>
            </a:extLst>
          </p:cNvPr>
          <p:cNvGrpSpPr/>
          <p:nvPr/>
        </p:nvGrpSpPr>
        <p:grpSpPr>
          <a:xfrm>
            <a:off x="3765835" y="2758443"/>
            <a:ext cx="207865" cy="2673422"/>
            <a:chOff x="6956681" y="3892256"/>
            <a:chExt cx="234802" cy="2187285"/>
          </a:xfrm>
        </p:grpSpPr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BFA314D6-0ABE-DC6A-77CF-C62413F26410}"/>
                </a:ext>
              </a:extLst>
            </p:cNvPr>
            <p:cNvSpPr/>
            <p:nvPr/>
          </p:nvSpPr>
          <p:spPr>
            <a:xfrm rot="5400000">
              <a:off x="652726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07E35192-7503-4FFC-6416-7B9BB67065D2}"/>
                </a:ext>
              </a:extLst>
            </p:cNvPr>
            <p:cNvSpPr/>
            <p:nvPr/>
          </p:nvSpPr>
          <p:spPr>
            <a:xfrm rot="5400000">
              <a:off x="652726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909BBA4D-DB6F-EC46-E437-2A8F38288947}"/>
              </a:ext>
            </a:extLst>
          </p:cNvPr>
          <p:cNvGrpSpPr/>
          <p:nvPr/>
        </p:nvGrpSpPr>
        <p:grpSpPr>
          <a:xfrm>
            <a:off x="2512610" y="2758443"/>
            <a:ext cx="207865" cy="2673422"/>
            <a:chOff x="7620141" y="3892256"/>
            <a:chExt cx="234802" cy="2187285"/>
          </a:xfrm>
        </p:grpSpPr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809D74B9-3561-C393-6B56-E49DC7AC8FCF}"/>
                </a:ext>
              </a:extLst>
            </p:cNvPr>
            <p:cNvSpPr/>
            <p:nvPr/>
          </p:nvSpPr>
          <p:spPr>
            <a:xfrm rot="5400000">
              <a:off x="719072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8BA6610E-F998-6810-BDB0-958AD1BECCF7}"/>
                </a:ext>
              </a:extLst>
            </p:cNvPr>
            <p:cNvSpPr/>
            <p:nvPr/>
          </p:nvSpPr>
          <p:spPr>
            <a:xfrm rot="5400000">
              <a:off x="719072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B8D98C18-B61D-5275-A5BC-BFE507FC93E3}"/>
              </a:ext>
            </a:extLst>
          </p:cNvPr>
          <p:cNvGrpSpPr/>
          <p:nvPr/>
        </p:nvGrpSpPr>
        <p:grpSpPr>
          <a:xfrm>
            <a:off x="2720475" y="2758448"/>
            <a:ext cx="207865" cy="2673422"/>
            <a:chOff x="8281143" y="3892256"/>
            <a:chExt cx="234802" cy="2187285"/>
          </a:xfrm>
        </p:grpSpPr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CBFE8DEF-E43B-A101-FE68-7A34D82FB871}"/>
                </a:ext>
              </a:extLst>
            </p:cNvPr>
            <p:cNvSpPr/>
            <p:nvPr/>
          </p:nvSpPr>
          <p:spPr>
            <a:xfrm rot="5400000">
              <a:off x="7851725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1BAB3D6D-1618-AB4F-7958-4A002BADFD7E}"/>
                </a:ext>
              </a:extLst>
            </p:cNvPr>
            <p:cNvSpPr/>
            <p:nvPr/>
          </p:nvSpPr>
          <p:spPr>
            <a:xfrm rot="5400000">
              <a:off x="7851724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ED2F10AC-6287-E03F-2FF8-50FBA84590FC}"/>
              </a:ext>
            </a:extLst>
          </p:cNvPr>
          <p:cNvGrpSpPr/>
          <p:nvPr/>
        </p:nvGrpSpPr>
        <p:grpSpPr>
          <a:xfrm>
            <a:off x="2927983" y="2758448"/>
            <a:ext cx="207865" cy="2673422"/>
            <a:chOff x="8942144" y="3892255"/>
            <a:chExt cx="234802" cy="2187285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C207873C-B16E-50F2-1282-476BE66DE0E9}"/>
                </a:ext>
              </a:extLst>
            </p:cNvPr>
            <p:cNvSpPr/>
            <p:nvPr/>
          </p:nvSpPr>
          <p:spPr>
            <a:xfrm rot="5400000">
              <a:off x="8512726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50214B1F-8930-ED7C-4011-3FBFAD94BD2B}"/>
                </a:ext>
              </a:extLst>
            </p:cNvPr>
            <p:cNvSpPr/>
            <p:nvPr/>
          </p:nvSpPr>
          <p:spPr>
            <a:xfrm rot="5400000">
              <a:off x="8512725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3E8E8AF0-B488-345E-F139-1E45A2A4EDD8}"/>
              </a:ext>
            </a:extLst>
          </p:cNvPr>
          <p:cNvGrpSpPr/>
          <p:nvPr/>
        </p:nvGrpSpPr>
        <p:grpSpPr>
          <a:xfrm>
            <a:off x="3972070" y="2758443"/>
            <a:ext cx="207865" cy="2673422"/>
            <a:chOff x="9599908" y="3892255"/>
            <a:chExt cx="234802" cy="2187285"/>
          </a:xfrm>
        </p:grpSpPr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B4273F63-613E-F291-D6BB-BAB3AB9802D7}"/>
                </a:ext>
              </a:extLst>
            </p:cNvPr>
            <p:cNvSpPr/>
            <p:nvPr/>
          </p:nvSpPr>
          <p:spPr>
            <a:xfrm rot="5400000">
              <a:off x="9170490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5A0E81C4-ED5F-7E9E-28E4-1D17B4982696}"/>
                </a:ext>
              </a:extLst>
            </p:cNvPr>
            <p:cNvSpPr/>
            <p:nvPr/>
          </p:nvSpPr>
          <p:spPr>
            <a:xfrm rot="5400000">
              <a:off x="9170489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91431B1A-BA70-9DDB-E8AA-2751493FB4AB}"/>
              </a:ext>
            </a:extLst>
          </p:cNvPr>
          <p:cNvGrpSpPr/>
          <p:nvPr/>
        </p:nvGrpSpPr>
        <p:grpSpPr>
          <a:xfrm>
            <a:off x="4178502" y="2758448"/>
            <a:ext cx="207865" cy="2673422"/>
            <a:chOff x="10244744" y="3892257"/>
            <a:chExt cx="234802" cy="2187285"/>
          </a:xfrm>
        </p:grpSpPr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93A6BCA5-31F9-70C5-F0CE-C55E0B644CAE}"/>
                </a:ext>
              </a:extLst>
            </p:cNvPr>
            <p:cNvSpPr/>
            <p:nvPr/>
          </p:nvSpPr>
          <p:spPr>
            <a:xfrm rot="5400000">
              <a:off x="9815326" y="5415321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D60595B5-4E21-472D-F317-563DF13DEE5D}"/>
                </a:ext>
              </a:extLst>
            </p:cNvPr>
            <p:cNvSpPr/>
            <p:nvPr/>
          </p:nvSpPr>
          <p:spPr>
            <a:xfrm rot="5400000">
              <a:off x="9815325" y="4321676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D50B3B95-2549-CDB6-A6E2-BA22F0D4FAB7}"/>
              </a:ext>
            </a:extLst>
          </p:cNvPr>
          <p:cNvGrpSpPr/>
          <p:nvPr/>
        </p:nvGrpSpPr>
        <p:grpSpPr>
          <a:xfrm>
            <a:off x="4386369" y="2758440"/>
            <a:ext cx="207863" cy="2673428"/>
            <a:chOff x="10905743" y="3892249"/>
            <a:chExt cx="234801" cy="2187290"/>
          </a:xfrm>
        </p:grpSpPr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122D35CC-E5FA-24D8-579D-8FAA5108F679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BE7BE15F-7543-5F99-E6DA-C61C30BCC3B9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1" name="Text Box 3">
            <a:extLst>
              <a:ext uri="{FF2B5EF4-FFF2-40B4-BE49-F238E27FC236}">
                <a16:creationId xmlns:a16="http://schemas.microsoft.com/office/drawing/2014/main" id="{D1A60630-F800-CB7E-F92A-1B0995DBCC16}"/>
              </a:ext>
            </a:extLst>
          </p:cNvPr>
          <p:cNvSpPr txBox="1"/>
          <p:nvPr/>
        </p:nvSpPr>
        <p:spPr>
          <a:xfrm>
            <a:off x="649989" y="3853420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2F80A532-C89E-9CCF-DBCC-CDBB1175BEB2}"/>
              </a:ext>
            </a:extLst>
          </p:cNvPr>
          <p:cNvSpPr txBox="1"/>
          <p:nvPr/>
        </p:nvSpPr>
        <p:spPr>
          <a:xfrm>
            <a:off x="1473138" y="5766814"/>
            <a:ext cx="304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values.shape</a:t>
            </a:r>
            <a:r>
              <a:rPr lang="en-US" dirty="0"/>
              <a:t> = (none, 16, 128)</a:t>
            </a:r>
          </a:p>
        </p:txBody>
      </p:sp>
      <p:sp>
        <p:nvSpPr>
          <p:cNvPr id="553" name="Text Box 3">
            <a:extLst>
              <a:ext uri="{FF2B5EF4-FFF2-40B4-BE49-F238E27FC236}">
                <a16:creationId xmlns:a16="http://schemas.microsoft.com/office/drawing/2014/main" id="{9E38EAE3-32D2-42D9-4F5D-28BA9578C10A}"/>
              </a:ext>
            </a:extLst>
          </p:cNvPr>
          <p:cNvSpPr txBox="1"/>
          <p:nvPr/>
        </p:nvSpPr>
        <p:spPr>
          <a:xfrm>
            <a:off x="2720476" y="5447102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A7C549CE-E997-8630-3340-0D000D9DB7DC}"/>
              </a:ext>
            </a:extLst>
          </p:cNvPr>
          <p:cNvSpPr txBox="1"/>
          <p:nvPr/>
        </p:nvSpPr>
        <p:spPr>
          <a:xfrm>
            <a:off x="1100362" y="1851630"/>
            <a:ext cx="18940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LSTM Output</a:t>
            </a:r>
          </a:p>
        </p:txBody>
      </p:sp>
    </p:spTree>
    <p:extLst>
      <p:ext uri="{BB962C8B-B14F-4D97-AF65-F5344CB8AC3E}">
        <p14:creationId xmlns:p14="http://schemas.microsoft.com/office/powerpoint/2010/main" val="1113868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48D1AC-D63E-15FD-6809-AC1B5BF56D24}"/>
              </a:ext>
            </a:extLst>
          </p:cNvPr>
          <p:cNvSpPr/>
          <p:nvPr/>
        </p:nvSpPr>
        <p:spPr>
          <a:xfrm>
            <a:off x="811285" y="1579242"/>
            <a:ext cx="1188720" cy="25603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B4E35F1-D2BD-9B1A-A4A3-B2245491B57D}"/>
              </a:ext>
            </a:extLst>
          </p:cNvPr>
          <p:cNvSpPr txBox="1"/>
          <p:nvPr/>
        </p:nvSpPr>
        <p:spPr>
          <a:xfrm>
            <a:off x="1584470" y="4686924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32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34DD8F3-E252-32D4-0706-DF4ABCFD5699}"/>
              </a:ext>
            </a:extLst>
          </p:cNvPr>
          <p:cNvSpPr txBox="1"/>
          <p:nvPr/>
        </p:nvSpPr>
        <p:spPr>
          <a:xfrm>
            <a:off x="2542385" y="2974342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0E3BE-F3E2-81C7-959B-44D3B9761358}"/>
              </a:ext>
            </a:extLst>
          </p:cNvPr>
          <p:cNvSpPr/>
          <p:nvPr/>
        </p:nvSpPr>
        <p:spPr>
          <a:xfrm>
            <a:off x="1254663" y="2050426"/>
            <a:ext cx="1188720" cy="25603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D8D6A-F28E-3BF9-8FEB-A4CB1EB9CA86}"/>
              </a:ext>
            </a:extLst>
          </p:cNvPr>
          <p:cNvSpPr/>
          <p:nvPr/>
        </p:nvSpPr>
        <p:spPr>
          <a:xfrm>
            <a:off x="1150259" y="1929774"/>
            <a:ext cx="1188720" cy="25603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05F19-D0ED-BAF8-78FB-F86C8EA14912}"/>
              </a:ext>
            </a:extLst>
          </p:cNvPr>
          <p:cNvSpPr/>
          <p:nvPr/>
        </p:nvSpPr>
        <p:spPr>
          <a:xfrm>
            <a:off x="1045855" y="1814833"/>
            <a:ext cx="1188720" cy="25603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B3FFB-D35B-8B11-AC95-75D7732B065B}"/>
              </a:ext>
            </a:extLst>
          </p:cNvPr>
          <p:cNvSpPr/>
          <p:nvPr/>
        </p:nvSpPr>
        <p:spPr>
          <a:xfrm>
            <a:off x="928570" y="1699892"/>
            <a:ext cx="1188720" cy="25603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DA2AE45C-5618-8EEC-4883-D6A30FCB36E3}"/>
              </a:ext>
            </a:extLst>
          </p:cNvPr>
          <p:cNvSpPr txBox="1"/>
          <p:nvPr/>
        </p:nvSpPr>
        <p:spPr>
          <a:xfrm>
            <a:off x="2234575" y="1579242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32</a:t>
            </a:r>
            <a:endParaRPr lang="en-US" sz="11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3D83E9-5F84-9074-B32C-FC66E48958A3}"/>
              </a:ext>
            </a:extLst>
          </p:cNvPr>
          <p:cNvSpPr/>
          <p:nvPr/>
        </p:nvSpPr>
        <p:spPr>
          <a:xfrm>
            <a:off x="1254663" y="2050426"/>
            <a:ext cx="1188720" cy="256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2C3590-5DF4-DCD1-18A7-6B05689B1ED5}"/>
              </a:ext>
            </a:extLst>
          </p:cNvPr>
          <p:cNvSpPr txBox="1"/>
          <p:nvPr/>
        </p:nvSpPr>
        <p:spPr>
          <a:xfrm>
            <a:off x="5482460" y="2846566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579684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B5CBBB4-0035-2F18-5141-63516136B8EA}"/>
              </a:ext>
            </a:extLst>
          </p:cNvPr>
          <p:cNvSpPr/>
          <p:nvPr/>
        </p:nvSpPr>
        <p:spPr>
          <a:xfrm>
            <a:off x="7198719" y="9654214"/>
            <a:ext cx="3330639" cy="2663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C96CF07-1F44-D981-A6FB-18F24922C9DA}"/>
              </a:ext>
            </a:extLst>
          </p:cNvPr>
          <p:cNvSpPr txBox="1"/>
          <p:nvPr/>
        </p:nvSpPr>
        <p:spPr>
          <a:xfrm>
            <a:off x="8494239" y="9902571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4CCAD9C-AE9F-064D-33DB-5EC4F44083E3}"/>
              </a:ext>
            </a:extLst>
          </p:cNvPr>
          <p:cNvSpPr txBox="1"/>
          <p:nvPr/>
        </p:nvSpPr>
        <p:spPr>
          <a:xfrm>
            <a:off x="6727892" y="9600220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D4E33-1E80-E9C1-4EB2-D16F7B404DF7}"/>
              </a:ext>
            </a:extLst>
          </p:cNvPr>
          <p:cNvSpPr txBox="1"/>
          <p:nvPr/>
        </p:nvSpPr>
        <p:spPr>
          <a:xfrm>
            <a:off x="7238050" y="8934720"/>
            <a:ext cx="1387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score</a:t>
            </a:r>
            <a:endParaRPr lang="en-US" b="1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702ADD9-D06D-067A-22F7-F53E5D74E3CF}"/>
              </a:ext>
            </a:extLst>
          </p:cNvPr>
          <p:cNvSpPr/>
          <p:nvPr/>
        </p:nvSpPr>
        <p:spPr>
          <a:xfrm rot="16200000">
            <a:off x="8000417" y="7951041"/>
            <a:ext cx="1250408" cy="540752"/>
          </a:xfrm>
          <a:prstGeom prst="rightArrow">
            <a:avLst>
              <a:gd name="adj1" fmla="val 50000"/>
              <a:gd name="adj2" fmla="val 1744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7D2EE2-410A-7AAF-3A2D-F348D08CA0C3}"/>
              </a:ext>
            </a:extLst>
          </p:cNvPr>
          <p:cNvSpPr txBox="1"/>
          <p:nvPr/>
        </p:nvSpPr>
        <p:spPr>
          <a:xfrm>
            <a:off x="9018038" y="8066766"/>
            <a:ext cx="102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softmax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BE259D-F06C-A399-965B-C44BC077D9CF}"/>
              </a:ext>
            </a:extLst>
          </p:cNvPr>
          <p:cNvSpPr txBox="1"/>
          <p:nvPr/>
        </p:nvSpPr>
        <p:spPr>
          <a:xfrm>
            <a:off x="7246901" y="10222283"/>
            <a:ext cx="3330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weights.shape</a:t>
            </a:r>
            <a:r>
              <a:rPr lang="en-US" dirty="0"/>
              <a:t> = (none, 16, 1)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8374BD-AC79-7A6A-7405-68A367752595}"/>
              </a:ext>
            </a:extLst>
          </p:cNvPr>
          <p:cNvSpPr/>
          <p:nvPr/>
        </p:nvSpPr>
        <p:spPr>
          <a:xfrm>
            <a:off x="7198719" y="4777678"/>
            <a:ext cx="3330639" cy="2663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189C7D67-E104-AC7C-4A30-C297F4725A8E}"/>
              </a:ext>
            </a:extLst>
          </p:cNvPr>
          <p:cNvSpPr txBox="1"/>
          <p:nvPr/>
        </p:nvSpPr>
        <p:spPr>
          <a:xfrm>
            <a:off x="8494239" y="5026035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id="{957EEE74-B46C-FE53-5AF9-3D4B0141D57D}"/>
              </a:ext>
            </a:extLst>
          </p:cNvPr>
          <p:cNvSpPr txBox="1"/>
          <p:nvPr/>
        </p:nvSpPr>
        <p:spPr>
          <a:xfrm>
            <a:off x="6727892" y="4723684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1B2AD4-EA55-3D2B-C18E-E46347A2BB55}"/>
              </a:ext>
            </a:extLst>
          </p:cNvPr>
          <p:cNvSpPr txBox="1"/>
          <p:nvPr/>
        </p:nvSpPr>
        <p:spPr>
          <a:xfrm>
            <a:off x="7238050" y="4058184"/>
            <a:ext cx="1387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weights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45272F-C5A6-4940-C71A-72DB717D0488}"/>
              </a:ext>
            </a:extLst>
          </p:cNvPr>
          <p:cNvSpPr txBox="1"/>
          <p:nvPr/>
        </p:nvSpPr>
        <p:spPr>
          <a:xfrm>
            <a:off x="7246901" y="5345747"/>
            <a:ext cx="3330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weights.shape</a:t>
            </a:r>
            <a:r>
              <a:rPr lang="en-US" dirty="0"/>
              <a:t> = (none, 16, 1)</a:t>
            </a:r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FAD5924E-4737-68E5-61C5-3710EA23D9DA}"/>
              </a:ext>
            </a:extLst>
          </p:cNvPr>
          <p:cNvGrpSpPr/>
          <p:nvPr/>
        </p:nvGrpSpPr>
        <p:grpSpPr>
          <a:xfrm>
            <a:off x="1265868" y="2758439"/>
            <a:ext cx="207865" cy="2673427"/>
            <a:chOff x="1056559" y="3892251"/>
            <a:chExt cx="234802" cy="2187289"/>
          </a:xfrm>
        </p:grpSpPr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16E37180-4CA8-88EB-B870-68CA4324F1AB}"/>
                </a:ext>
              </a:extLst>
            </p:cNvPr>
            <p:cNvSpPr/>
            <p:nvPr/>
          </p:nvSpPr>
          <p:spPr>
            <a:xfrm rot="5400000">
              <a:off x="627139" y="5415317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28FDDCB9-EE1F-5DAD-266C-FE32240572C5}"/>
                </a:ext>
              </a:extLst>
            </p:cNvPr>
            <p:cNvSpPr/>
            <p:nvPr/>
          </p:nvSpPr>
          <p:spPr>
            <a:xfrm rot="5400000">
              <a:off x="627138" y="4321672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A10DD9EB-7F0F-50E6-58E0-0671BD4960C1}"/>
              </a:ext>
            </a:extLst>
          </p:cNvPr>
          <p:cNvGrpSpPr/>
          <p:nvPr/>
        </p:nvGrpSpPr>
        <p:grpSpPr>
          <a:xfrm>
            <a:off x="1473733" y="2758440"/>
            <a:ext cx="207865" cy="2673424"/>
            <a:chOff x="1712677" y="3892253"/>
            <a:chExt cx="234802" cy="2187286"/>
          </a:xfrm>
        </p:grpSpPr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1DC74A74-C2F0-038D-237E-F50F49980B65}"/>
                </a:ext>
              </a:extLst>
            </p:cNvPr>
            <p:cNvSpPr/>
            <p:nvPr/>
          </p:nvSpPr>
          <p:spPr>
            <a:xfrm rot="5400000">
              <a:off x="1283258" y="5415318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55368692-6BBB-006B-3B15-A279E96C776F}"/>
                </a:ext>
              </a:extLst>
            </p:cNvPr>
            <p:cNvSpPr/>
            <p:nvPr/>
          </p:nvSpPr>
          <p:spPr>
            <a:xfrm rot="5400000">
              <a:off x="1283257" y="4321673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D5FB9E78-1A03-0EC2-CB46-097990752C5C}"/>
              </a:ext>
            </a:extLst>
          </p:cNvPr>
          <p:cNvGrpSpPr/>
          <p:nvPr/>
        </p:nvGrpSpPr>
        <p:grpSpPr>
          <a:xfrm>
            <a:off x="1682424" y="2758442"/>
            <a:ext cx="207865" cy="2673422"/>
            <a:chOff x="2368794" y="3892254"/>
            <a:chExt cx="234802" cy="2187285"/>
          </a:xfrm>
        </p:grpSpPr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4419593D-52A3-BD3A-B53F-7953C662CB77}"/>
                </a:ext>
              </a:extLst>
            </p:cNvPr>
            <p:cNvSpPr/>
            <p:nvPr/>
          </p:nvSpPr>
          <p:spPr>
            <a:xfrm rot="5400000">
              <a:off x="1939376" y="5415318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98DF6060-3834-CACB-62D2-AE9AD327A66C}"/>
                </a:ext>
              </a:extLst>
            </p:cNvPr>
            <p:cNvSpPr/>
            <p:nvPr/>
          </p:nvSpPr>
          <p:spPr>
            <a:xfrm rot="5400000">
              <a:off x="1939375" y="4321673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3EBD713B-235E-E8EF-1382-51823A4921D6}"/>
              </a:ext>
            </a:extLst>
          </p:cNvPr>
          <p:cNvGrpSpPr/>
          <p:nvPr/>
        </p:nvGrpSpPr>
        <p:grpSpPr>
          <a:xfrm>
            <a:off x="1890446" y="2758442"/>
            <a:ext cx="207865" cy="2673422"/>
            <a:chOff x="3023369" y="3892253"/>
            <a:chExt cx="234802" cy="2187285"/>
          </a:xfrm>
        </p:grpSpPr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BB9E5200-AEA1-CBCE-8A58-AAE79F178B3F}"/>
                </a:ext>
              </a:extLst>
            </p:cNvPr>
            <p:cNvSpPr/>
            <p:nvPr/>
          </p:nvSpPr>
          <p:spPr>
            <a:xfrm rot="5400000">
              <a:off x="2593951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7097833E-AA0D-BF75-8A99-E888CFF809AC}"/>
                </a:ext>
              </a:extLst>
            </p:cNvPr>
            <p:cNvSpPr/>
            <p:nvPr/>
          </p:nvSpPr>
          <p:spPr>
            <a:xfrm rot="5400000">
              <a:off x="2593950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478BDECE-F337-85B2-28B7-391E96B997C2}"/>
              </a:ext>
            </a:extLst>
          </p:cNvPr>
          <p:cNvGrpSpPr/>
          <p:nvPr/>
        </p:nvGrpSpPr>
        <p:grpSpPr>
          <a:xfrm>
            <a:off x="2097312" y="2758442"/>
            <a:ext cx="207865" cy="2673422"/>
            <a:chOff x="3677230" y="3892253"/>
            <a:chExt cx="234802" cy="2187285"/>
          </a:xfrm>
        </p:grpSpPr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246AFE1E-604D-718F-2290-5F329F58A360}"/>
                </a:ext>
              </a:extLst>
            </p:cNvPr>
            <p:cNvSpPr/>
            <p:nvPr/>
          </p:nvSpPr>
          <p:spPr>
            <a:xfrm rot="5400000">
              <a:off x="3247812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CB2505B1-E58E-263A-2271-97568CA146B3}"/>
                </a:ext>
              </a:extLst>
            </p:cNvPr>
            <p:cNvSpPr/>
            <p:nvPr/>
          </p:nvSpPr>
          <p:spPr>
            <a:xfrm rot="5400000">
              <a:off x="3247811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EE1562DB-1550-55CB-52C1-85B42642A54E}"/>
              </a:ext>
            </a:extLst>
          </p:cNvPr>
          <p:cNvGrpSpPr/>
          <p:nvPr/>
        </p:nvGrpSpPr>
        <p:grpSpPr>
          <a:xfrm>
            <a:off x="2305508" y="2758442"/>
            <a:ext cx="207865" cy="2673422"/>
            <a:chOff x="4334676" y="3892253"/>
            <a:chExt cx="234802" cy="2187285"/>
          </a:xfrm>
        </p:grpSpPr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83ACE5CB-8C03-04D1-23D0-DE8EDED33007}"/>
                </a:ext>
              </a:extLst>
            </p:cNvPr>
            <p:cNvSpPr/>
            <p:nvPr/>
          </p:nvSpPr>
          <p:spPr>
            <a:xfrm rot="5400000">
              <a:off x="3905258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C089BBA2-5238-7735-622D-A3CB77056091}"/>
                </a:ext>
              </a:extLst>
            </p:cNvPr>
            <p:cNvSpPr/>
            <p:nvPr/>
          </p:nvSpPr>
          <p:spPr>
            <a:xfrm rot="5400000">
              <a:off x="3905257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B5020911-9239-71E5-AE6E-334C144BB339}"/>
              </a:ext>
            </a:extLst>
          </p:cNvPr>
          <p:cNvGrpSpPr/>
          <p:nvPr/>
        </p:nvGrpSpPr>
        <p:grpSpPr>
          <a:xfrm>
            <a:off x="3136934" y="2758443"/>
            <a:ext cx="207865" cy="2673422"/>
            <a:chOff x="4988384" y="3892256"/>
            <a:chExt cx="234802" cy="2187285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CA9FF4C8-D825-2F0D-2452-867C30BC7194}"/>
                </a:ext>
              </a:extLst>
            </p:cNvPr>
            <p:cNvSpPr/>
            <p:nvPr/>
          </p:nvSpPr>
          <p:spPr>
            <a:xfrm rot="5400000">
              <a:off x="4558966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93DC3399-4A6B-9FB3-C199-C1335856FD1C}"/>
                </a:ext>
              </a:extLst>
            </p:cNvPr>
            <p:cNvSpPr/>
            <p:nvPr/>
          </p:nvSpPr>
          <p:spPr>
            <a:xfrm rot="5400000">
              <a:off x="4558965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50ED40F7-E28F-7A5B-3010-232C8961E2FD}"/>
              </a:ext>
            </a:extLst>
          </p:cNvPr>
          <p:cNvGrpSpPr/>
          <p:nvPr/>
        </p:nvGrpSpPr>
        <p:grpSpPr>
          <a:xfrm>
            <a:off x="3345339" y="2758443"/>
            <a:ext cx="207865" cy="2673422"/>
            <a:chOff x="5646149" y="3892256"/>
            <a:chExt cx="234802" cy="2187285"/>
          </a:xfrm>
        </p:grpSpPr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11F58F63-F9A3-45B7-4523-5C7D5DD1C1F3}"/>
                </a:ext>
              </a:extLst>
            </p:cNvPr>
            <p:cNvSpPr/>
            <p:nvPr/>
          </p:nvSpPr>
          <p:spPr>
            <a:xfrm rot="5400000">
              <a:off x="5216731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68FFC862-B334-1CD6-6A4E-AECC39C9D865}"/>
                </a:ext>
              </a:extLst>
            </p:cNvPr>
            <p:cNvSpPr/>
            <p:nvPr/>
          </p:nvSpPr>
          <p:spPr>
            <a:xfrm rot="5400000">
              <a:off x="5216730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8F1B07B5-8C71-B014-1D84-719020E31B4A}"/>
              </a:ext>
            </a:extLst>
          </p:cNvPr>
          <p:cNvGrpSpPr/>
          <p:nvPr/>
        </p:nvGrpSpPr>
        <p:grpSpPr>
          <a:xfrm>
            <a:off x="3555616" y="2758443"/>
            <a:ext cx="207865" cy="2673422"/>
            <a:chOff x="6293797" y="3892256"/>
            <a:chExt cx="234802" cy="2187285"/>
          </a:xfrm>
        </p:grpSpPr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18B5E0CB-90B6-43C7-9113-E0944434F2B9}"/>
                </a:ext>
              </a:extLst>
            </p:cNvPr>
            <p:cNvSpPr/>
            <p:nvPr/>
          </p:nvSpPr>
          <p:spPr>
            <a:xfrm rot="5400000">
              <a:off x="5864379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FBE65794-8AF2-BE69-03FC-120943FD35CB}"/>
                </a:ext>
              </a:extLst>
            </p:cNvPr>
            <p:cNvSpPr/>
            <p:nvPr/>
          </p:nvSpPr>
          <p:spPr>
            <a:xfrm rot="5400000">
              <a:off x="5864378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936211CF-3666-FDDD-E1D3-00D9953E3BDA}"/>
              </a:ext>
            </a:extLst>
          </p:cNvPr>
          <p:cNvGrpSpPr/>
          <p:nvPr/>
        </p:nvGrpSpPr>
        <p:grpSpPr>
          <a:xfrm>
            <a:off x="3765835" y="2758443"/>
            <a:ext cx="207865" cy="2673422"/>
            <a:chOff x="6956681" y="3892256"/>
            <a:chExt cx="234802" cy="2187285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45D3114-3CDE-57A6-8AF8-E8D6E6653F65}"/>
                </a:ext>
              </a:extLst>
            </p:cNvPr>
            <p:cNvSpPr/>
            <p:nvPr/>
          </p:nvSpPr>
          <p:spPr>
            <a:xfrm rot="5400000">
              <a:off x="652726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6AFE3CCD-5C49-9F75-1EC8-81188D80E332}"/>
                </a:ext>
              </a:extLst>
            </p:cNvPr>
            <p:cNvSpPr/>
            <p:nvPr/>
          </p:nvSpPr>
          <p:spPr>
            <a:xfrm rot="5400000">
              <a:off x="652726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93DB8EB1-41CB-6218-8443-D2CA6C28F20F}"/>
              </a:ext>
            </a:extLst>
          </p:cNvPr>
          <p:cNvGrpSpPr/>
          <p:nvPr/>
        </p:nvGrpSpPr>
        <p:grpSpPr>
          <a:xfrm>
            <a:off x="2512610" y="2758443"/>
            <a:ext cx="207865" cy="2673422"/>
            <a:chOff x="7620141" y="3892256"/>
            <a:chExt cx="234802" cy="2187285"/>
          </a:xfrm>
        </p:grpSpPr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B4EB9BBD-88D6-C059-6BD3-82F957E7236B}"/>
                </a:ext>
              </a:extLst>
            </p:cNvPr>
            <p:cNvSpPr/>
            <p:nvPr/>
          </p:nvSpPr>
          <p:spPr>
            <a:xfrm rot="5400000">
              <a:off x="719072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F4D62238-68DA-AB8E-FD8E-7FA937AC0D25}"/>
                </a:ext>
              </a:extLst>
            </p:cNvPr>
            <p:cNvSpPr/>
            <p:nvPr/>
          </p:nvSpPr>
          <p:spPr>
            <a:xfrm rot="5400000">
              <a:off x="719072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C0E10930-5B9C-CE4B-93BA-5AA35D4E6C18}"/>
              </a:ext>
            </a:extLst>
          </p:cNvPr>
          <p:cNvGrpSpPr/>
          <p:nvPr/>
        </p:nvGrpSpPr>
        <p:grpSpPr>
          <a:xfrm>
            <a:off x="2720475" y="2758448"/>
            <a:ext cx="207865" cy="2673422"/>
            <a:chOff x="8281143" y="3892256"/>
            <a:chExt cx="234802" cy="2187285"/>
          </a:xfrm>
        </p:grpSpPr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F8F46CD-E5BE-3821-2E41-92706F3CDE65}"/>
                </a:ext>
              </a:extLst>
            </p:cNvPr>
            <p:cNvSpPr/>
            <p:nvPr/>
          </p:nvSpPr>
          <p:spPr>
            <a:xfrm rot="5400000">
              <a:off x="7851725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FB845E70-EED2-2486-9226-B8C2974C9962}"/>
                </a:ext>
              </a:extLst>
            </p:cNvPr>
            <p:cNvSpPr/>
            <p:nvPr/>
          </p:nvSpPr>
          <p:spPr>
            <a:xfrm rot="5400000">
              <a:off x="7851724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4B68B7E-AC52-6DED-C7F9-440F3C43435C}"/>
              </a:ext>
            </a:extLst>
          </p:cNvPr>
          <p:cNvGrpSpPr/>
          <p:nvPr/>
        </p:nvGrpSpPr>
        <p:grpSpPr>
          <a:xfrm>
            <a:off x="2927983" y="2758448"/>
            <a:ext cx="207865" cy="2673422"/>
            <a:chOff x="8942144" y="3892255"/>
            <a:chExt cx="234802" cy="2187285"/>
          </a:xfrm>
        </p:grpSpPr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39CC0533-5192-10A9-CE25-13BBEDDD195A}"/>
                </a:ext>
              </a:extLst>
            </p:cNvPr>
            <p:cNvSpPr/>
            <p:nvPr/>
          </p:nvSpPr>
          <p:spPr>
            <a:xfrm rot="5400000">
              <a:off x="8512726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5DB907EB-9DE7-8DFD-F42C-F921E65AD69E}"/>
                </a:ext>
              </a:extLst>
            </p:cNvPr>
            <p:cNvSpPr/>
            <p:nvPr/>
          </p:nvSpPr>
          <p:spPr>
            <a:xfrm rot="5400000">
              <a:off x="8512725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0E428543-2720-BE1E-4DBE-46511B9C7183}"/>
              </a:ext>
            </a:extLst>
          </p:cNvPr>
          <p:cNvGrpSpPr/>
          <p:nvPr/>
        </p:nvGrpSpPr>
        <p:grpSpPr>
          <a:xfrm>
            <a:off x="3972070" y="2758443"/>
            <a:ext cx="207865" cy="2673422"/>
            <a:chOff x="9599908" y="3892255"/>
            <a:chExt cx="234802" cy="2187285"/>
          </a:xfrm>
        </p:grpSpPr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17809CE6-0C8A-09B6-1194-67C8EE73D3CD}"/>
                </a:ext>
              </a:extLst>
            </p:cNvPr>
            <p:cNvSpPr/>
            <p:nvPr/>
          </p:nvSpPr>
          <p:spPr>
            <a:xfrm rot="5400000">
              <a:off x="9170490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DD50BF02-56E3-9FC8-3A06-776A200BE094}"/>
                </a:ext>
              </a:extLst>
            </p:cNvPr>
            <p:cNvSpPr/>
            <p:nvPr/>
          </p:nvSpPr>
          <p:spPr>
            <a:xfrm rot="5400000">
              <a:off x="9170489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F7155AA-1866-1D19-F64B-324D2BE09139}"/>
              </a:ext>
            </a:extLst>
          </p:cNvPr>
          <p:cNvGrpSpPr/>
          <p:nvPr/>
        </p:nvGrpSpPr>
        <p:grpSpPr>
          <a:xfrm>
            <a:off x="4178502" y="2758448"/>
            <a:ext cx="207865" cy="2673422"/>
            <a:chOff x="10244744" y="3892257"/>
            <a:chExt cx="234802" cy="2187285"/>
          </a:xfrm>
        </p:grpSpPr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FA387FE6-CBED-74AB-3E08-993501AA5A31}"/>
                </a:ext>
              </a:extLst>
            </p:cNvPr>
            <p:cNvSpPr/>
            <p:nvPr/>
          </p:nvSpPr>
          <p:spPr>
            <a:xfrm rot="5400000">
              <a:off x="9815326" y="5415321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1A0ABF22-A5B6-044A-89FF-8132CFC36A0B}"/>
                </a:ext>
              </a:extLst>
            </p:cNvPr>
            <p:cNvSpPr/>
            <p:nvPr/>
          </p:nvSpPr>
          <p:spPr>
            <a:xfrm rot="5400000">
              <a:off x="9815325" y="4321676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90D7F7BC-D9C0-1B48-54EC-B6DC5561A0B6}"/>
              </a:ext>
            </a:extLst>
          </p:cNvPr>
          <p:cNvGrpSpPr/>
          <p:nvPr/>
        </p:nvGrpSpPr>
        <p:grpSpPr>
          <a:xfrm>
            <a:off x="4386369" y="2758440"/>
            <a:ext cx="207863" cy="2673428"/>
            <a:chOff x="10905743" y="3892249"/>
            <a:chExt cx="234801" cy="2187290"/>
          </a:xfrm>
        </p:grpSpPr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54D26D2F-B868-FA4D-0175-C568ACC63A9F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F5F395F6-D4AC-C27D-4C09-5A9AE0418022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0" name="Text Box 3">
            <a:extLst>
              <a:ext uri="{FF2B5EF4-FFF2-40B4-BE49-F238E27FC236}">
                <a16:creationId xmlns:a16="http://schemas.microsoft.com/office/drawing/2014/main" id="{C44E7542-A6CA-BB95-F009-05F0F53402BC}"/>
              </a:ext>
            </a:extLst>
          </p:cNvPr>
          <p:cNvSpPr txBox="1"/>
          <p:nvPr/>
        </p:nvSpPr>
        <p:spPr>
          <a:xfrm>
            <a:off x="649989" y="3853420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CEECF564-D88F-2FCE-1277-A0552DFB6C45}"/>
              </a:ext>
            </a:extLst>
          </p:cNvPr>
          <p:cNvSpPr txBox="1"/>
          <p:nvPr/>
        </p:nvSpPr>
        <p:spPr>
          <a:xfrm>
            <a:off x="1473138" y="5766814"/>
            <a:ext cx="304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values.shape</a:t>
            </a:r>
            <a:r>
              <a:rPr lang="en-US" dirty="0"/>
              <a:t> = (none, 16, 128)</a:t>
            </a:r>
          </a:p>
        </p:txBody>
      </p:sp>
      <p:sp>
        <p:nvSpPr>
          <p:cNvPr id="552" name="Text Box 3">
            <a:extLst>
              <a:ext uri="{FF2B5EF4-FFF2-40B4-BE49-F238E27FC236}">
                <a16:creationId xmlns:a16="http://schemas.microsoft.com/office/drawing/2014/main" id="{775075C8-31EF-AB6F-3485-1BB32D8D5AF4}"/>
              </a:ext>
            </a:extLst>
          </p:cNvPr>
          <p:cNvSpPr txBox="1"/>
          <p:nvPr/>
        </p:nvSpPr>
        <p:spPr>
          <a:xfrm>
            <a:off x="2720476" y="5447102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B384F20C-B6DB-4D03-04FC-5D0896FB6D74}"/>
              </a:ext>
            </a:extLst>
          </p:cNvPr>
          <p:cNvSpPr txBox="1"/>
          <p:nvPr/>
        </p:nvSpPr>
        <p:spPr>
          <a:xfrm>
            <a:off x="1100362" y="1851630"/>
            <a:ext cx="18940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LSTM Output</a:t>
            </a:r>
          </a:p>
        </p:txBody>
      </p:sp>
    </p:spTree>
    <p:extLst>
      <p:ext uri="{BB962C8B-B14F-4D97-AF65-F5344CB8AC3E}">
        <p14:creationId xmlns:p14="http://schemas.microsoft.com/office/powerpoint/2010/main" val="255995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8374BD-AC79-7A6A-7405-68A367752595}"/>
              </a:ext>
            </a:extLst>
          </p:cNvPr>
          <p:cNvSpPr/>
          <p:nvPr/>
        </p:nvSpPr>
        <p:spPr>
          <a:xfrm>
            <a:off x="7220387" y="2758437"/>
            <a:ext cx="3330639" cy="266115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189C7D67-E104-AC7C-4A30-C297F4725A8E}"/>
              </a:ext>
            </a:extLst>
          </p:cNvPr>
          <p:cNvSpPr txBox="1"/>
          <p:nvPr/>
        </p:nvSpPr>
        <p:spPr>
          <a:xfrm>
            <a:off x="8585167" y="5419589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id="{957EEE74-B46C-FE53-5AF9-3D4B0141D57D}"/>
              </a:ext>
            </a:extLst>
          </p:cNvPr>
          <p:cNvSpPr txBox="1"/>
          <p:nvPr/>
        </p:nvSpPr>
        <p:spPr>
          <a:xfrm>
            <a:off x="6497015" y="3999092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1B2AD4-EA55-3D2B-C18E-E46347A2BB55}"/>
              </a:ext>
            </a:extLst>
          </p:cNvPr>
          <p:cNvSpPr txBox="1"/>
          <p:nvPr/>
        </p:nvSpPr>
        <p:spPr>
          <a:xfrm>
            <a:off x="6866782" y="1961826"/>
            <a:ext cx="1387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weights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45272F-C5A6-4940-C71A-72DB717D0488}"/>
              </a:ext>
            </a:extLst>
          </p:cNvPr>
          <p:cNvSpPr txBox="1"/>
          <p:nvPr/>
        </p:nvSpPr>
        <p:spPr>
          <a:xfrm>
            <a:off x="7198719" y="5733620"/>
            <a:ext cx="3330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weights.shape</a:t>
            </a:r>
            <a:r>
              <a:rPr lang="en-US" dirty="0"/>
              <a:t> = (none, 16, 128)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844DF-C321-9E32-16BC-574017F01398}"/>
              </a:ext>
            </a:extLst>
          </p:cNvPr>
          <p:cNvSpPr txBox="1"/>
          <p:nvPr/>
        </p:nvSpPr>
        <p:spPr>
          <a:xfrm>
            <a:off x="5136934" y="4587245"/>
            <a:ext cx="1583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Dot Product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D20252-67AD-3D04-B0C7-AE132F8ACB7D}"/>
              </a:ext>
            </a:extLst>
          </p:cNvPr>
          <p:cNvCxnSpPr>
            <a:cxnSpLocks/>
          </p:cNvCxnSpPr>
          <p:nvPr/>
        </p:nvCxnSpPr>
        <p:spPr>
          <a:xfrm>
            <a:off x="6534845" y="4800600"/>
            <a:ext cx="66387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6C66F8-A0BC-F625-2226-4660F9227239}"/>
              </a:ext>
            </a:extLst>
          </p:cNvPr>
          <p:cNvCxnSpPr>
            <a:cxnSpLocks/>
          </p:cNvCxnSpPr>
          <p:nvPr/>
        </p:nvCxnSpPr>
        <p:spPr>
          <a:xfrm flipH="1">
            <a:off x="4721205" y="4800600"/>
            <a:ext cx="41572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BA70E805-D2B1-876E-1F55-BAEF1E4F99BE}"/>
              </a:ext>
            </a:extLst>
          </p:cNvPr>
          <p:cNvGrpSpPr/>
          <p:nvPr/>
        </p:nvGrpSpPr>
        <p:grpSpPr>
          <a:xfrm>
            <a:off x="1265868" y="2758439"/>
            <a:ext cx="207865" cy="2673427"/>
            <a:chOff x="1056559" y="3892251"/>
            <a:chExt cx="234802" cy="2187289"/>
          </a:xfrm>
        </p:grpSpPr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428132B2-D0B2-E4BD-CC00-99950C4AAC94}"/>
                </a:ext>
              </a:extLst>
            </p:cNvPr>
            <p:cNvSpPr/>
            <p:nvPr/>
          </p:nvSpPr>
          <p:spPr>
            <a:xfrm rot="5400000">
              <a:off x="627139" y="5415317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3182F5C0-E4D6-43F7-A0B4-A7D7F28096F8}"/>
                </a:ext>
              </a:extLst>
            </p:cNvPr>
            <p:cNvSpPr/>
            <p:nvPr/>
          </p:nvSpPr>
          <p:spPr>
            <a:xfrm rot="5400000">
              <a:off x="627138" y="4321672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7D19B37E-C8FB-F188-09C6-5EC9D25E99A3}"/>
              </a:ext>
            </a:extLst>
          </p:cNvPr>
          <p:cNvGrpSpPr/>
          <p:nvPr/>
        </p:nvGrpSpPr>
        <p:grpSpPr>
          <a:xfrm>
            <a:off x="1473733" y="2758440"/>
            <a:ext cx="207865" cy="2673424"/>
            <a:chOff x="1712677" y="3892253"/>
            <a:chExt cx="234802" cy="2187286"/>
          </a:xfrm>
        </p:grpSpPr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5FC16F4B-8DA0-ECD8-515B-CDBC3D349025}"/>
                </a:ext>
              </a:extLst>
            </p:cNvPr>
            <p:cNvSpPr/>
            <p:nvPr/>
          </p:nvSpPr>
          <p:spPr>
            <a:xfrm rot="5400000">
              <a:off x="1283258" y="5415318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47730FE3-95DA-4E66-35BF-B7D4BE585A48}"/>
                </a:ext>
              </a:extLst>
            </p:cNvPr>
            <p:cNvSpPr/>
            <p:nvPr/>
          </p:nvSpPr>
          <p:spPr>
            <a:xfrm rot="5400000">
              <a:off x="1283257" y="4321673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A725E627-4953-3ABA-9054-83E212A99B5C}"/>
              </a:ext>
            </a:extLst>
          </p:cNvPr>
          <p:cNvGrpSpPr/>
          <p:nvPr/>
        </p:nvGrpSpPr>
        <p:grpSpPr>
          <a:xfrm>
            <a:off x="1682424" y="2758442"/>
            <a:ext cx="207865" cy="2673422"/>
            <a:chOff x="2368794" y="3892254"/>
            <a:chExt cx="234802" cy="2187285"/>
          </a:xfrm>
        </p:grpSpPr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0BB78798-2D8D-CD27-55AD-C839103E48A1}"/>
                </a:ext>
              </a:extLst>
            </p:cNvPr>
            <p:cNvSpPr/>
            <p:nvPr/>
          </p:nvSpPr>
          <p:spPr>
            <a:xfrm rot="5400000">
              <a:off x="1939376" y="5415318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17E6138C-ACE1-F31C-C5E0-4E4E7EB93C39}"/>
                </a:ext>
              </a:extLst>
            </p:cNvPr>
            <p:cNvSpPr/>
            <p:nvPr/>
          </p:nvSpPr>
          <p:spPr>
            <a:xfrm rot="5400000">
              <a:off x="1939375" y="4321673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6793EA1A-F588-D81D-173E-80E2E06D9FE7}"/>
              </a:ext>
            </a:extLst>
          </p:cNvPr>
          <p:cNvGrpSpPr/>
          <p:nvPr/>
        </p:nvGrpSpPr>
        <p:grpSpPr>
          <a:xfrm>
            <a:off x="1890446" y="2758442"/>
            <a:ext cx="207865" cy="2673422"/>
            <a:chOff x="3023369" y="3892253"/>
            <a:chExt cx="234802" cy="2187285"/>
          </a:xfrm>
        </p:grpSpPr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C20A545F-01C2-39B4-7BF5-12293F0409AF}"/>
                </a:ext>
              </a:extLst>
            </p:cNvPr>
            <p:cNvSpPr/>
            <p:nvPr/>
          </p:nvSpPr>
          <p:spPr>
            <a:xfrm rot="5400000">
              <a:off x="2593951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2DA8CF4C-AAFA-6582-3075-5163C0C43E93}"/>
                </a:ext>
              </a:extLst>
            </p:cNvPr>
            <p:cNvSpPr/>
            <p:nvPr/>
          </p:nvSpPr>
          <p:spPr>
            <a:xfrm rot="5400000">
              <a:off x="2593950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B5BC57E8-C26D-ED05-F062-9C9C1351A29C}"/>
              </a:ext>
            </a:extLst>
          </p:cNvPr>
          <p:cNvGrpSpPr/>
          <p:nvPr/>
        </p:nvGrpSpPr>
        <p:grpSpPr>
          <a:xfrm>
            <a:off x="2097312" y="2758442"/>
            <a:ext cx="207865" cy="2673422"/>
            <a:chOff x="3677230" y="3892253"/>
            <a:chExt cx="234802" cy="2187285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18BD8D59-75A8-A4E8-5C40-A26FEDDA13BD}"/>
                </a:ext>
              </a:extLst>
            </p:cNvPr>
            <p:cNvSpPr/>
            <p:nvPr/>
          </p:nvSpPr>
          <p:spPr>
            <a:xfrm rot="5400000">
              <a:off x="3247812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FF0F5989-1FD8-F95B-AE55-25844923348D}"/>
                </a:ext>
              </a:extLst>
            </p:cNvPr>
            <p:cNvSpPr/>
            <p:nvPr/>
          </p:nvSpPr>
          <p:spPr>
            <a:xfrm rot="5400000">
              <a:off x="3247811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618B643-4FA9-9245-6687-CC6EE41793E4}"/>
              </a:ext>
            </a:extLst>
          </p:cNvPr>
          <p:cNvGrpSpPr/>
          <p:nvPr/>
        </p:nvGrpSpPr>
        <p:grpSpPr>
          <a:xfrm>
            <a:off x="2305508" y="2758442"/>
            <a:ext cx="207865" cy="2673422"/>
            <a:chOff x="4334676" y="3892253"/>
            <a:chExt cx="234802" cy="2187285"/>
          </a:xfrm>
        </p:grpSpPr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67AF6FEB-62E5-566F-3F01-7F5B48BB965B}"/>
                </a:ext>
              </a:extLst>
            </p:cNvPr>
            <p:cNvSpPr/>
            <p:nvPr/>
          </p:nvSpPr>
          <p:spPr>
            <a:xfrm rot="5400000">
              <a:off x="3905258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0860B3E4-FB0E-56E7-D400-A1B1A76F0AE3}"/>
                </a:ext>
              </a:extLst>
            </p:cNvPr>
            <p:cNvSpPr/>
            <p:nvPr/>
          </p:nvSpPr>
          <p:spPr>
            <a:xfrm rot="5400000">
              <a:off x="3905257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9E4CDD0B-F2CF-1CCA-FE83-C6024F26692B}"/>
              </a:ext>
            </a:extLst>
          </p:cNvPr>
          <p:cNvGrpSpPr/>
          <p:nvPr/>
        </p:nvGrpSpPr>
        <p:grpSpPr>
          <a:xfrm>
            <a:off x="3136934" y="2758443"/>
            <a:ext cx="207865" cy="2673422"/>
            <a:chOff x="4988384" y="3892256"/>
            <a:chExt cx="234802" cy="2187285"/>
          </a:xfrm>
        </p:grpSpPr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BD990940-0476-1188-F369-CD29522D585E}"/>
                </a:ext>
              </a:extLst>
            </p:cNvPr>
            <p:cNvSpPr/>
            <p:nvPr/>
          </p:nvSpPr>
          <p:spPr>
            <a:xfrm rot="5400000">
              <a:off x="4558966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FBE63C29-F6A3-7D9B-AEA6-5ECACD711E49}"/>
                </a:ext>
              </a:extLst>
            </p:cNvPr>
            <p:cNvSpPr/>
            <p:nvPr/>
          </p:nvSpPr>
          <p:spPr>
            <a:xfrm rot="5400000">
              <a:off x="4558965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EC77CA56-73C5-CF47-C6D1-2EAC8000F5B9}"/>
              </a:ext>
            </a:extLst>
          </p:cNvPr>
          <p:cNvGrpSpPr/>
          <p:nvPr/>
        </p:nvGrpSpPr>
        <p:grpSpPr>
          <a:xfrm>
            <a:off x="3345339" y="2758443"/>
            <a:ext cx="207865" cy="2673422"/>
            <a:chOff x="5646149" y="3892256"/>
            <a:chExt cx="234802" cy="2187285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0506B7-B04D-3884-2FFD-DC6D7023739C}"/>
                </a:ext>
              </a:extLst>
            </p:cNvPr>
            <p:cNvSpPr/>
            <p:nvPr/>
          </p:nvSpPr>
          <p:spPr>
            <a:xfrm rot="5400000">
              <a:off x="5216731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EAF021F5-DF74-3720-099C-89CE6EF85396}"/>
                </a:ext>
              </a:extLst>
            </p:cNvPr>
            <p:cNvSpPr/>
            <p:nvPr/>
          </p:nvSpPr>
          <p:spPr>
            <a:xfrm rot="5400000">
              <a:off x="5216730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85B62ED8-0D9A-1BF1-18DB-B0072990DBB9}"/>
              </a:ext>
            </a:extLst>
          </p:cNvPr>
          <p:cNvGrpSpPr/>
          <p:nvPr/>
        </p:nvGrpSpPr>
        <p:grpSpPr>
          <a:xfrm>
            <a:off x="3555616" y="2758443"/>
            <a:ext cx="207865" cy="2673422"/>
            <a:chOff x="6293797" y="3892256"/>
            <a:chExt cx="234802" cy="2187285"/>
          </a:xfrm>
        </p:grpSpPr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D9F4ED16-1487-F29F-D86F-95D118E5DE9A}"/>
                </a:ext>
              </a:extLst>
            </p:cNvPr>
            <p:cNvSpPr/>
            <p:nvPr/>
          </p:nvSpPr>
          <p:spPr>
            <a:xfrm rot="5400000">
              <a:off x="5864379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C179E6B4-BC68-ED6B-866B-C95218360E28}"/>
                </a:ext>
              </a:extLst>
            </p:cNvPr>
            <p:cNvSpPr/>
            <p:nvPr/>
          </p:nvSpPr>
          <p:spPr>
            <a:xfrm rot="5400000">
              <a:off x="5864378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FFC31E25-1A40-C278-FE80-9B0121B9CA22}"/>
              </a:ext>
            </a:extLst>
          </p:cNvPr>
          <p:cNvGrpSpPr/>
          <p:nvPr/>
        </p:nvGrpSpPr>
        <p:grpSpPr>
          <a:xfrm>
            <a:off x="3765835" y="2758443"/>
            <a:ext cx="207865" cy="2673422"/>
            <a:chOff x="6956681" y="3892256"/>
            <a:chExt cx="234802" cy="2187285"/>
          </a:xfrm>
        </p:grpSpPr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122979BB-0059-72A1-8D69-7A0AA80D467D}"/>
                </a:ext>
              </a:extLst>
            </p:cNvPr>
            <p:cNvSpPr/>
            <p:nvPr/>
          </p:nvSpPr>
          <p:spPr>
            <a:xfrm rot="5400000">
              <a:off x="652726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A6E64DF5-65DF-FAEB-3985-958B08883F9A}"/>
                </a:ext>
              </a:extLst>
            </p:cNvPr>
            <p:cNvSpPr/>
            <p:nvPr/>
          </p:nvSpPr>
          <p:spPr>
            <a:xfrm rot="5400000">
              <a:off x="652726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246AD22-EED0-E8EC-3C69-6161A1BB3F3C}"/>
              </a:ext>
            </a:extLst>
          </p:cNvPr>
          <p:cNvGrpSpPr/>
          <p:nvPr/>
        </p:nvGrpSpPr>
        <p:grpSpPr>
          <a:xfrm>
            <a:off x="2512610" y="2758443"/>
            <a:ext cx="207865" cy="2673422"/>
            <a:chOff x="7620141" y="3892256"/>
            <a:chExt cx="234802" cy="2187285"/>
          </a:xfrm>
        </p:grpSpPr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0EE3395A-8D53-0DCC-CD8E-100A9FF297BB}"/>
                </a:ext>
              </a:extLst>
            </p:cNvPr>
            <p:cNvSpPr/>
            <p:nvPr/>
          </p:nvSpPr>
          <p:spPr>
            <a:xfrm rot="5400000">
              <a:off x="719072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C0329D62-478A-7CB1-A9FC-8788F71ECAE4}"/>
                </a:ext>
              </a:extLst>
            </p:cNvPr>
            <p:cNvSpPr/>
            <p:nvPr/>
          </p:nvSpPr>
          <p:spPr>
            <a:xfrm rot="5400000">
              <a:off x="719072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7728BDA8-8B49-4FA6-A3E1-0C2B7C22C09C}"/>
              </a:ext>
            </a:extLst>
          </p:cNvPr>
          <p:cNvGrpSpPr/>
          <p:nvPr/>
        </p:nvGrpSpPr>
        <p:grpSpPr>
          <a:xfrm>
            <a:off x="2720475" y="2758448"/>
            <a:ext cx="207865" cy="2673422"/>
            <a:chOff x="8281143" y="3892256"/>
            <a:chExt cx="234802" cy="2187285"/>
          </a:xfrm>
        </p:grpSpPr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A33110C5-B05E-6079-1FB4-5757E6C15447}"/>
                </a:ext>
              </a:extLst>
            </p:cNvPr>
            <p:cNvSpPr/>
            <p:nvPr/>
          </p:nvSpPr>
          <p:spPr>
            <a:xfrm rot="5400000">
              <a:off x="7851725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B8E0E55A-3672-6884-FA72-B18E86499E58}"/>
                </a:ext>
              </a:extLst>
            </p:cNvPr>
            <p:cNvSpPr/>
            <p:nvPr/>
          </p:nvSpPr>
          <p:spPr>
            <a:xfrm rot="5400000">
              <a:off x="7851724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892C72A2-D791-48F5-42BD-CBA5AD96BDE0}"/>
              </a:ext>
            </a:extLst>
          </p:cNvPr>
          <p:cNvGrpSpPr/>
          <p:nvPr/>
        </p:nvGrpSpPr>
        <p:grpSpPr>
          <a:xfrm>
            <a:off x="2927983" y="2758448"/>
            <a:ext cx="207865" cy="2673422"/>
            <a:chOff x="8942144" y="3892255"/>
            <a:chExt cx="234802" cy="2187285"/>
          </a:xfrm>
        </p:grpSpPr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0D99775A-C068-3227-AFB4-20C31EC476E8}"/>
                </a:ext>
              </a:extLst>
            </p:cNvPr>
            <p:cNvSpPr/>
            <p:nvPr/>
          </p:nvSpPr>
          <p:spPr>
            <a:xfrm rot="5400000">
              <a:off x="8512726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3E31E31A-FB39-3609-BCE3-404A0230B329}"/>
                </a:ext>
              </a:extLst>
            </p:cNvPr>
            <p:cNvSpPr/>
            <p:nvPr/>
          </p:nvSpPr>
          <p:spPr>
            <a:xfrm rot="5400000">
              <a:off x="8512725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E5F0C5A-BC2C-9C41-16D4-218EE0FCAE4E}"/>
              </a:ext>
            </a:extLst>
          </p:cNvPr>
          <p:cNvGrpSpPr/>
          <p:nvPr/>
        </p:nvGrpSpPr>
        <p:grpSpPr>
          <a:xfrm>
            <a:off x="3972070" y="2758443"/>
            <a:ext cx="207865" cy="2673422"/>
            <a:chOff x="9599908" y="3892255"/>
            <a:chExt cx="234802" cy="2187285"/>
          </a:xfrm>
        </p:grpSpPr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F3CFFFB8-65D9-B689-FE7A-5B3370441314}"/>
                </a:ext>
              </a:extLst>
            </p:cNvPr>
            <p:cNvSpPr/>
            <p:nvPr/>
          </p:nvSpPr>
          <p:spPr>
            <a:xfrm rot="5400000">
              <a:off x="9170490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4A20E136-C0A3-9E77-7851-876449CB56E7}"/>
                </a:ext>
              </a:extLst>
            </p:cNvPr>
            <p:cNvSpPr/>
            <p:nvPr/>
          </p:nvSpPr>
          <p:spPr>
            <a:xfrm rot="5400000">
              <a:off x="9170489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0068A9B-A962-878B-93E3-C7F48390FB6B}"/>
              </a:ext>
            </a:extLst>
          </p:cNvPr>
          <p:cNvGrpSpPr/>
          <p:nvPr/>
        </p:nvGrpSpPr>
        <p:grpSpPr>
          <a:xfrm>
            <a:off x="4178502" y="2758448"/>
            <a:ext cx="207865" cy="2673422"/>
            <a:chOff x="10244744" y="3892257"/>
            <a:chExt cx="234802" cy="2187285"/>
          </a:xfrm>
        </p:grpSpPr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1257C843-BE15-E486-F0AA-74A913DA7566}"/>
                </a:ext>
              </a:extLst>
            </p:cNvPr>
            <p:cNvSpPr/>
            <p:nvPr/>
          </p:nvSpPr>
          <p:spPr>
            <a:xfrm rot="5400000">
              <a:off x="9815326" y="5415321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B23A2691-9AA2-463D-745B-170C58D93877}"/>
                </a:ext>
              </a:extLst>
            </p:cNvPr>
            <p:cNvSpPr/>
            <p:nvPr/>
          </p:nvSpPr>
          <p:spPr>
            <a:xfrm rot="5400000">
              <a:off x="9815325" y="4321676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DF8FCB8D-0E22-1EC9-A1D6-9FDED48F2C8E}"/>
              </a:ext>
            </a:extLst>
          </p:cNvPr>
          <p:cNvGrpSpPr/>
          <p:nvPr/>
        </p:nvGrpSpPr>
        <p:grpSpPr>
          <a:xfrm>
            <a:off x="4386369" y="2758440"/>
            <a:ext cx="207863" cy="2673428"/>
            <a:chOff x="10905743" y="3892249"/>
            <a:chExt cx="234801" cy="2187290"/>
          </a:xfrm>
        </p:grpSpPr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D0ED9C16-C95D-F8EC-8AAF-0696580958EF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2CE95C95-52E8-D23C-B62B-2E44836B5C90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6" name="Text Box 3">
            <a:extLst>
              <a:ext uri="{FF2B5EF4-FFF2-40B4-BE49-F238E27FC236}">
                <a16:creationId xmlns:a16="http://schemas.microsoft.com/office/drawing/2014/main" id="{6A538444-3973-2FD0-A59F-CA855737E5CD}"/>
              </a:ext>
            </a:extLst>
          </p:cNvPr>
          <p:cNvSpPr txBox="1"/>
          <p:nvPr/>
        </p:nvSpPr>
        <p:spPr>
          <a:xfrm>
            <a:off x="649989" y="3853420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74AECEE1-CD5D-0DD9-6D3E-D2DA897D638B}"/>
              </a:ext>
            </a:extLst>
          </p:cNvPr>
          <p:cNvSpPr txBox="1"/>
          <p:nvPr/>
        </p:nvSpPr>
        <p:spPr>
          <a:xfrm>
            <a:off x="1473138" y="5766814"/>
            <a:ext cx="304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values.shape</a:t>
            </a:r>
            <a:r>
              <a:rPr lang="en-US" dirty="0"/>
              <a:t> = (none, 16, 128)</a:t>
            </a:r>
          </a:p>
        </p:txBody>
      </p:sp>
      <p:sp>
        <p:nvSpPr>
          <p:cNvPr id="558" name="Text Box 3">
            <a:extLst>
              <a:ext uri="{FF2B5EF4-FFF2-40B4-BE49-F238E27FC236}">
                <a16:creationId xmlns:a16="http://schemas.microsoft.com/office/drawing/2014/main" id="{2126621A-924F-4A39-CD16-295E7CFDC6A3}"/>
              </a:ext>
            </a:extLst>
          </p:cNvPr>
          <p:cNvSpPr txBox="1"/>
          <p:nvPr/>
        </p:nvSpPr>
        <p:spPr>
          <a:xfrm>
            <a:off x="2720476" y="5447102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6183C472-60A8-DB82-7B00-129FAAD66A47}"/>
              </a:ext>
            </a:extLst>
          </p:cNvPr>
          <p:cNvSpPr txBox="1"/>
          <p:nvPr/>
        </p:nvSpPr>
        <p:spPr>
          <a:xfrm>
            <a:off x="1100362" y="1851630"/>
            <a:ext cx="18940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LSTM Output</a:t>
            </a:r>
          </a:p>
        </p:txBody>
      </p:sp>
    </p:spTree>
    <p:extLst>
      <p:ext uri="{BB962C8B-B14F-4D97-AF65-F5344CB8AC3E}">
        <p14:creationId xmlns:p14="http://schemas.microsoft.com/office/powerpoint/2010/main" val="2777701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8374BD-AC79-7A6A-7405-68A367752595}"/>
              </a:ext>
            </a:extLst>
          </p:cNvPr>
          <p:cNvSpPr/>
          <p:nvPr/>
        </p:nvSpPr>
        <p:spPr>
          <a:xfrm rot="5400000">
            <a:off x="4264061" y="3918065"/>
            <a:ext cx="3330639" cy="3332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189C7D67-E104-AC7C-4A30-C297F4725A8E}"/>
              </a:ext>
            </a:extLst>
          </p:cNvPr>
          <p:cNvSpPr txBox="1"/>
          <p:nvPr/>
        </p:nvSpPr>
        <p:spPr>
          <a:xfrm>
            <a:off x="4935006" y="3831034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3FB5B-81D0-16BA-9164-AA2D55B83C3E}"/>
              </a:ext>
            </a:extLst>
          </p:cNvPr>
          <p:cNvSpPr txBox="1"/>
          <p:nvPr/>
        </p:nvSpPr>
        <p:spPr>
          <a:xfrm>
            <a:off x="1893226" y="3831034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Context Vector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CAF64B-40C8-5429-1AF1-EA4D5F7C2965}"/>
              </a:ext>
            </a:extLst>
          </p:cNvPr>
          <p:cNvSpPr/>
          <p:nvPr/>
        </p:nvSpPr>
        <p:spPr>
          <a:xfrm rot="5400000">
            <a:off x="4262836" y="3918066"/>
            <a:ext cx="3330639" cy="333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0C87F-25ED-623F-5F18-93F59269BEF8}"/>
              </a:ext>
            </a:extLst>
          </p:cNvPr>
          <p:cNvSpPr/>
          <p:nvPr/>
        </p:nvSpPr>
        <p:spPr>
          <a:xfrm rot="5400000">
            <a:off x="4247396" y="3918080"/>
            <a:ext cx="3330639" cy="333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C2BD1-EF03-44BF-07FD-65780F386110}"/>
              </a:ext>
            </a:extLst>
          </p:cNvPr>
          <p:cNvSpPr/>
          <p:nvPr/>
        </p:nvSpPr>
        <p:spPr>
          <a:xfrm rot="5400000">
            <a:off x="4272500" y="3918066"/>
            <a:ext cx="3330639" cy="333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FD1AB-B35B-5A49-08D9-EB4FF86360AE}"/>
              </a:ext>
            </a:extLst>
          </p:cNvPr>
          <p:cNvSpPr/>
          <p:nvPr/>
        </p:nvSpPr>
        <p:spPr>
          <a:xfrm rot="5400000">
            <a:off x="4261605" y="3940215"/>
            <a:ext cx="3330639" cy="333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1D64-07FB-17EA-1811-DBD523B235E9}"/>
              </a:ext>
            </a:extLst>
          </p:cNvPr>
          <p:cNvSpPr/>
          <p:nvPr/>
        </p:nvSpPr>
        <p:spPr>
          <a:xfrm rot="5400000">
            <a:off x="4248765" y="3951284"/>
            <a:ext cx="3330639" cy="333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D8224-515D-EC82-912C-D3D776E4BF8A}"/>
              </a:ext>
            </a:extLst>
          </p:cNvPr>
          <p:cNvSpPr/>
          <p:nvPr/>
        </p:nvSpPr>
        <p:spPr>
          <a:xfrm rot="5400000">
            <a:off x="4247395" y="3929147"/>
            <a:ext cx="3330639" cy="333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057F1C-BC0B-7DA8-4944-8666E44C9C05}"/>
              </a:ext>
            </a:extLst>
          </p:cNvPr>
          <p:cNvSpPr/>
          <p:nvPr/>
        </p:nvSpPr>
        <p:spPr>
          <a:xfrm rot="5400000">
            <a:off x="4261610" y="3906985"/>
            <a:ext cx="3330639" cy="333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60F62-CFFB-5A2F-765F-E6B7D45BF442}"/>
              </a:ext>
            </a:extLst>
          </p:cNvPr>
          <p:cNvSpPr/>
          <p:nvPr/>
        </p:nvSpPr>
        <p:spPr>
          <a:xfrm rot="5400000">
            <a:off x="4247395" y="3940215"/>
            <a:ext cx="3330639" cy="333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56ABF-0B75-22A3-0D86-B5E78C6A22C8}"/>
              </a:ext>
            </a:extLst>
          </p:cNvPr>
          <p:cNvSpPr/>
          <p:nvPr/>
        </p:nvSpPr>
        <p:spPr>
          <a:xfrm rot="5400000">
            <a:off x="4261606" y="3940215"/>
            <a:ext cx="3330639" cy="333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F619AF-3D4E-2531-3C63-D97EEA04BD13}"/>
              </a:ext>
            </a:extLst>
          </p:cNvPr>
          <p:cNvSpPr/>
          <p:nvPr/>
        </p:nvSpPr>
        <p:spPr>
          <a:xfrm rot="5400000">
            <a:off x="4247395" y="3895247"/>
            <a:ext cx="3330639" cy="333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35D027-E8B2-1738-4831-A4ECD8407702}"/>
              </a:ext>
            </a:extLst>
          </p:cNvPr>
          <p:cNvSpPr/>
          <p:nvPr/>
        </p:nvSpPr>
        <p:spPr>
          <a:xfrm rot="5400000">
            <a:off x="4233326" y="3929147"/>
            <a:ext cx="3330639" cy="333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01A0B4-C1F6-BFDF-D469-23D5DB2F5413}"/>
              </a:ext>
            </a:extLst>
          </p:cNvPr>
          <p:cNvSpPr/>
          <p:nvPr/>
        </p:nvSpPr>
        <p:spPr>
          <a:xfrm rot="5400000">
            <a:off x="4261607" y="3940215"/>
            <a:ext cx="3330639" cy="333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0335B-6DE8-BB02-FDCF-62FA5BE6C00D}"/>
              </a:ext>
            </a:extLst>
          </p:cNvPr>
          <p:cNvSpPr/>
          <p:nvPr/>
        </p:nvSpPr>
        <p:spPr>
          <a:xfrm rot="5400000">
            <a:off x="4225811" y="3918053"/>
            <a:ext cx="3330639" cy="333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D19AC-605A-1DA1-1C6D-15496A7A8451}"/>
              </a:ext>
            </a:extLst>
          </p:cNvPr>
          <p:cNvSpPr/>
          <p:nvPr/>
        </p:nvSpPr>
        <p:spPr>
          <a:xfrm rot="5400000">
            <a:off x="4261609" y="3929147"/>
            <a:ext cx="3330639" cy="333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B5760-E8CD-CD9C-6B10-36F889671345}"/>
              </a:ext>
            </a:extLst>
          </p:cNvPr>
          <p:cNvSpPr/>
          <p:nvPr/>
        </p:nvSpPr>
        <p:spPr>
          <a:xfrm rot="5400000">
            <a:off x="4261608" y="3940215"/>
            <a:ext cx="3330639" cy="333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8374BD-AC79-7A6A-7405-68A367752595}"/>
              </a:ext>
            </a:extLst>
          </p:cNvPr>
          <p:cNvSpPr/>
          <p:nvPr/>
        </p:nvSpPr>
        <p:spPr>
          <a:xfrm rot="5400000">
            <a:off x="4283640" y="3883498"/>
            <a:ext cx="3330639" cy="3332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3FB5B-81D0-16BA-9164-AA2D55B83C3E}"/>
              </a:ext>
            </a:extLst>
          </p:cNvPr>
          <p:cNvSpPr txBox="1"/>
          <p:nvPr/>
        </p:nvSpPr>
        <p:spPr>
          <a:xfrm>
            <a:off x="565265" y="3831034"/>
            <a:ext cx="3613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Context Vector Repeated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CAF64B-40C8-5429-1AF1-EA4D5F7C2965}"/>
              </a:ext>
            </a:extLst>
          </p:cNvPr>
          <p:cNvSpPr/>
          <p:nvPr/>
        </p:nvSpPr>
        <p:spPr>
          <a:xfrm rot="5400000">
            <a:off x="9285039" y="3883498"/>
            <a:ext cx="3330639" cy="3332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0C87F-25ED-623F-5F18-93F59269BEF8}"/>
              </a:ext>
            </a:extLst>
          </p:cNvPr>
          <p:cNvSpPr/>
          <p:nvPr/>
        </p:nvSpPr>
        <p:spPr>
          <a:xfrm rot="5400000">
            <a:off x="8947869" y="3883513"/>
            <a:ext cx="3330639" cy="3332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C2BD1-EF03-44BF-07FD-65780F386110}"/>
              </a:ext>
            </a:extLst>
          </p:cNvPr>
          <p:cNvSpPr/>
          <p:nvPr/>
        </p:nvSpPr>
        <p:spPr>
          <a:xfrm rot="5400000">
            <a:off x="8614631" y="3883510"/>
            <a:ext cx="3330639" cy="3332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FD1AB-B35B-5A49-08D9-EB4FF86360AE}"/>
              </a:ext>
            </a:extLst>
          </p:cNvPr>
          <p:cNvSpPr/>
          <p:nvPr/>
        </p:nvSpPr>
        <p:spPr>
          <a:xfrm rot="5400000">
            <a:off x="8284322" y="3883512"/>
            <a:ext cx="3330639" cy="3332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1D64-07FB-17EA-1811-DBD523B235E9}"/>
              </a:ext>
            </a:extLst>
          </p:cNvPr>
          <p:cNvSpPr/>
          <p:nvPr/>
        </p:nvSpPr>
        <p:spPr>
          <a:xfrm rot="5400000">
            <a:off x="7951084" y="3883512"/>
            <a:ext cx="3330639" cy="3332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D8224-515D-EC82-912C-D3D776E4BF8A}"/>
              </a:ext>
            </a:extLst>
          </p:cNvPr>
          <p:cNvSpPr/>
          <p:nvPr/>
        </p:nvSpPr>
        <p:spPr>
          <a:xfrm rot="5400000">
            <a:off x="7617845" y="3883514"/>
            <a:ext cx="3330639" cy="3332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057F1C-BC0B-7DA8-4944-8666E44C9C05}"/>
              </a:ext>
            </a:extLst>
          </p:cNvPr>
          <p:cNvSpPr/>
          <p:nvPr/>
        </p:nvSpPr>
        <p:spPr>
          <a:xfrm rot="5400000">
            <a:off x="7285978" y="3883511"/>
            <a:ext cx="3330639" cy="3332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60F62-CFFB-5A2F-765F-E6B7D45BF442}"/>
              </a:ext>
            </a:extLst>
          </p:cNvPr>
          <p:cNvSpPr/>
          <p:nvPr/>
        </p:nvSpPr>
        <p:spPr>
          <a:xfrm rot="5400000">
            <a:off x="6951180" y="3883507"/>
            <a:ext cx="3330639" cy="3332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56ABF-0B75-22A3-0D86-B5E78C6A22C8}"/>
              </a:ext>
            </a:extLst>
          </p:cNvPr>
          <p:cNvSpPr/>
          <p:nvPr/>
        </p:nvSpPr>
        <p:spPr>
          <a:xfrm rot="5400000">
            <a:off x="6620872" y="3883504"/>
            <a:ext cx="3330639" cy="3332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F619AF-3D4E-2531-3C63-D97EEA04BD13}"/>
              </a:ext>
            </a:extLst>
          </p:cNvPr>
          <p:cNvSpPr/>
          <p:nvPr/>
        </p:nvSpPr>
        <p:spPr>
          <a:xfrm rot="5400000">
            <a:off x="6292563" y="3883502"/>
            <a:ext cx="3330639" cy="3332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35D027-E8B2-1738-4831-A4ECD8407702}"/>
              </a:ext>
            </a:extLst>
          </p:cNvPr>
          <p:cNvSpPr/>
          <p:nvPr/>
        </p:nvSpPr>
        <p:spPr>
          <a:xfrm rot="5400000">
            <a:off x="5958139" y="3883498"/>
            <a:ext cx="3330639" cy="3332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01A0B4-C1F6-BFDF-D469-23D5DB2F5413}"/>
              </a:ext>
            </a:extLst>
          </p:cNvPr>
          <p:cNvSpPr/>
          <p:nvPr/>
        </p:nvSpPr>
        <p:spPr>
          <a:xfrm rot="5400000">
            <a:off x="5622527" y="3883499"/>
            <a:ext cx="3330639" cy="3332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0335B-6DE8-BB02-FDCF-62FA5BE6C00D}"/>
              </a:ext>
            </a:extLst>
          </p:cNvPr>
          <p:cNvSpPr/>
          <p:nvPr/>
        </p:nvSpPr>
        <p:spPr>
          <a:xfrm rot="5400000">
            <a:off x="5289289" y="3883498"/>
            <a:ext cx="3330639" cy="3332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D19AC-605A-1DA1-1C6D-15496A7A8451}"/>
              </a:ext>
            </a:extLst>
          </p:cNvPr>
          <p:cNvSpPr/>
          <p:nvPr/>
        </p:nvSpPr>
        <p:spPr>
          <a:xfrm rot="5400000">
            <a:off x="4953677" y="3883498"/>
            <a:ext cx="3330639" cy="3332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B5760-E8CD-CD9C-6B10-36F889671345}"/>
              </a:ext>
            </a:extLst>
          </p:cNvPr>
          <p:cNvSpPr/>
          <p:nvPr/>
        </p:nvSpPr>
        <p:spPr>
          <a:xfrm rot="5400000">
            <a:off x="4619252" y="3883498"/>
            <a:ext cx="3330639" cy="3332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726C16BD-E8F5-E496-2BCA-BFAF47F09D57}"/>
              </a:ext>
            </a:extLst>
          </p:cNvPr>
          <p:cNvSpPr txBox="1"/>
          <p:nvPr/>
        </p:nvSpPr>
        <p:spPr>
          <a:xfrm>
            <a:off x="4935006" y="3831034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3749A33-4928-FAA4-CA5A-D45D4621C353}"/>
              </a:ext>
            </a:extLst>
          </p:cNvPr>
          <p:cNvSpPr txBox="1"/>
          <p:nvPr/>
        </p:nvSpPr>
        <p:spPr>
          <a:xfrm>
            <a:off x="8275782" y="5715437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4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9EB852A-2A77-435C-7216-E2D951A26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223" y="527070"/>
            <a:ext cx="5871518" cy="33211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A512AC-4670-A282-3EF3-76B538A94579}"/>
              </a:ext>
            </a:extLst>
          </p:cNvPr>
          <p:cNvSpPr/>
          <p:nvPr/>
        </p:nvSpPr>
        <p:spPr>
          <a:xfrm>
            <a:off x="8929550" y="1638300"/>
            <a:ext cx="2627658" cy="164055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39EAC-8DDD-3AB2-65FA-1090E0234359}"/>
              </a:ext>
            </a:extLst>
          </p:cNvPr>
          <p:cNvSpPr txBox="1"/>
          <p:nvPr/>
        </p:nvSpPr>
        <p:spPr>
          <a:xfrm>
            <a:off x="6362103" y="2381566"/>
            <a:ext cx="27527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Context Vector Repeated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75EDED8-B4B4-ED87-E76A-DF6F6822715C}"/>
              </a:ext>
            </a:extLst>
          </p:cNvPr>
          <p:cNvSpPr txBox="1"/>
          <p:nvPr/>
        </p:nvSpPr>
        <p:spPr>
          <a:xfrm>
            <a:off x="8507318" y="2210588"/>
            <a:ext cx="607487" cy="3419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92B10C-232F-5442-596A-99C65841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9" y="539915"/>
            <a:ext cx="5848808" cy="3308257"/>
          </a:xfrm>
          <a:prstGeom prst="rect">
            <a:avLst/>
          </a:prstGeom>
        </p:spPr>
      </p:pic>
      <p:sp>
        <p:nvSpPr>
          <p:cNvPr id="15" name="Text Box 3">
            <a:extLst>
              <a:ext uri="{FF2B5EF4-FFF2-40B4-BE49-F238E27FC236}">
                <a16:creationId xmlns:a16="http://schemas.microsoft.com/office/drawing/2014/main" id="{24DE8C6E-389C-FDB0-A65D-22BE7396D213}"/>
              </a:ext>
            </a:extLst>
          </p:cNvPr>
          <p:cNvSpPr txBox="1"/>
          <p:nvPr/>
        </p:nvSpPr>
        <p:spPr>
          <a:xfrm>
            <a:off x="10083307" y="3269607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8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C85F81-88EC-E02D-2712-D23E15AAD5AC}"/>
              </a:ext>
            </a:extLst>
          </p:cNvPr>
          <p:cNvGrpSpPr/>
          <p:nvPr/>
        </p:nvGrpSpPr>
        <p:grpSpPr>
          <a:xfrm>
            <a:off x="757665" y="2150110"/>
            <a:ext cx="117634" cy="1278890"/>
            <a:chOff x="1056559" y="3892251"/>
            <a:chExt cx="234802" cy="21872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15E66E-48C4-D893-026F-6C619FBE416E}"/>
                </a:ext>
              </a:extLst>
            </p:cNvPr>
            <p:cNvSpPr/>
            <p:nvPr/>
          </p:nvSpPr>
          <p:spPr>
            <a:xfrm rot="5400000">
              <a:off x="627139" y="5415317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C87A43-9684-210D-8098-EA8383DD9318}"/>
                </a:ext>
              </a:extLst>
            </p:cNvPr>
            <p:cNvSpPr/>
            <p:nvPr/>
          </p:nvSpPr>
          <p:spPr>
            <a:xfrm rot="5400000">
              <a:off x="627138" y="4321672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E74441-F764-3DEC-2444-625DF317A67A}"/>
              </a:ext>
            </a:extLst>
          </p:cNvPr>
          <p:cNvGrpSpPr/>
          <p:nvPr/>
        </p:nvGrpSpPr>
        <p:grpSpPr>
          <a:xfrm>
            <a:off x="1030030" y="2150427"/>
            <a:ext cx="117634" cy="1278888"/>
            <a:chOff x="1712677" y="3892253"/>
            <a:chExt cx="234802" cy="21872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32186C-CF9E-CF3E-9639-B5049E99DA45}"/>
                </a:ext>
              </a:extLst>
            </p:cNvPr>
            <p:cNvSpPr/>
            <p:nvPr/>
          </p:nvSpPr>
          <p:spPr>
            <a:xfrm rot="5400000">
              <a:off x="1283258" y="5415318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0FA1DB7-D9E1-9BF7-662B-8ABC16B798BA}"/>
                </a:ext>
              </a:extLst>
            </p:cNvPr>
            <p:cNvSpPr/>
            <p:nvPr/>
          </p:nvSpPr>
          <p:spPr>
            <a:xfrm rot="5400000">
              <a:off x="1283257" y="4321673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FB074A-0542-30A9-EB9A-62CF155A8A7D}"/>
              </a:ext>
            </a:extLst>
          </p:cNvPr>
          <p:cNvGrpSpPr/>
          <p:nvPr/>
        </p:nvGrpSpPr>
        <p:grpSpPr>
          <a:xfrm>
            <a:off x="1302395" y="2150109"/>
            <a:ext cx="117634" cy="1278888"/>
            <a:chOff x="2368794" y="3892254"/>
            <a:chExt cx="234802" cy="21872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00EF4E-CA12-B827-B7B8-E91F5C22A03B}"/>
                </a:ext>
              </a:extLst>
            </p:cNvPr>
            <p:cNvSpPr/>
            <p:nvPr/>
          </p:nvSpPr>
          <p:spPr>
            <a:xfrm rot="5400000">
              <a:off x="1939376" y="5415318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2ED01-200D-3353-E894-FE9AF3E0A793}"/>
                </a:ext>
              </a:extLst>
            </p:cNvPr>
            <p:cNvSpPr/>
            <p:nvPr/>
          </p:nvSpPr>
          <p:spPr>
            <a:xfrm rot="5400000">
              <a:off x="1939375" y="4321673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01613B-447E-C203-1171-07F8606A053D}"/>
              </a:ext>
            </a:extLst>
          </p:cNvPr>
          <p:cNvGrpSpPr/>
          <p:nvPr/>
        </p:nvGrpSpPr>
        <p:grpSpPr>
          <a:xfrm>
            <a:off x="1587979" y="2147374"/>
            <a:ext cx="117634" cy="1278888"/>
            <a:chOff x="3023369" y="3892253"/>
            <a:chExt cx="234802" cy="21872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22B994-574A-3277-D7DF-6EDC7F39373A}"/>
                </a:ext>
              </a:extLst>
            </p:cNvPr>
            <p:cNvSpPr/>
            <p:nvPr/>
          </p:nvSpPr>
          <p:spPr>
            <a:xfrm rot="5400000">
              <a:off x="2593951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35D39A7-57B6-0F30-A1D0-995C2F598E0D}"/>
                </a:ext>
              </a:extLst>
            </p:cNvPr>
            <p:cNvSpPr/>
            <p:nvPr/>
          </p:nvSpPr>
          <p:spPr>
            <a:xfrm rot="5400000">
              <a:off x="2593950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FB1FE34-AAA5-EEE3-51F9-090C5CAA82F7}"/>
              </a:ext>
            </a:extLst>
          </p:cNvPr>
          <p:cNvGrpSpPr/>
          <p:nvPr/>
        </p:nvGrpSpPr>
        <p:grpSpPr>
          <a:xfrm>
            <a:off x="1925607" y="2147374"/>
            <a:ext cx="117634" cy="1278888"/>
            <a:chOff x="3677230" y="3892253"/>
            <a:chExt cx="234802" cy="218728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7695D7B-413B-FA28-865C-8792304262D3}"/>
                </a:ext>
              </a:extLst>
            </p:cNvPr>
            <p:cNvSpPr/>
            <p:nvPr/>
          </p:nvSpPr>
          <p:spPr>
            <a:xfrm rot="5400000">
              <a:off x="3247812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7DCB7C-8800-44BE-9AC4-58CC6BB1CDB4}"/>
                </a:ext>
              </a:extLst>
            </p:cNvPr>
            <p:cNvSpPr/>
            <p:nvPr/>
          </p:nvSpPr>
          <p:spPr>
            <a:xfrm rot="5400000">
              <a:off x="3247811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CECCCD3-E77F-6633-8CE6-DCE048570496}"/>
              </a:ext>
            </a:extLst>
          </p:cNvPr>
          <p:cNvGrpSpPr/>
          <p:nvPr/>
        </p:nvGrpSpPr>
        <p:grpSpPr>
          <a:xfrm>
            <a:off x="2267469" y="2147374"/>
            <a:ext cx="117634" cy="1278888"/>
            <a:chOff x="4334676" y="3892253"/>
            <a:chExt cx="234802" cy="218728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6960E8D-653B-3BE7-8ADB-407C8D6E37C0}"/>
                </a:ext>
              </a:extLst>
            </p:cNvPr>
            <p:cNvSpPr/>
            <p:nvPr/>
          </p:nvSpPr>
          <p:spPr>
            <a:xfrm rot="5400000">
              <a:off x="3905258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4FD2A7C-8AC8-11F1-025D-6DD7124BE464}"/>
                </a:ext>
              </a:extLst>
            </p:cNvPr>
            <p:cNvSpPr/>
            <p:nvPr/>
          </p:nvSpPr>
          <p:spPr>
            <a:xfrm rot="5400000">
              <a:off x="3905257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60B867-DF21-0F46-FA4F-5982B39E96EC}"/>
              </a:ext>
            </a:extLst>
          </p:cNvPr>
          <p:cNvGrpSpPr/>
          <p:nvPr/>
        </p:nvGrpSpPr>
        <p:grpSpPr>
          <a:xfrm>
            <a:off x="2599982" y="2147374"/>
            <a:ext cx="117634" cy="1278888"/>
            <a:chOff x="4988384" y="3892256"/>
            <a:chExt cx="234802" cy="218728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5455E24-B76B-A5B3-7B7F-9085653C27DC}"/>
                </a:ext>
              </a:extLst>
            </p:cNvPr>
            <p:cNvSpPr/>
            <p:nvPr/>
          </p:nvSpPr>
          <p:spPr>
            <a:xfrm rot="5400000">
              <a:off x="4558966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C7A235-98F7-13C0-C816-1A15CCFAFDDC}"/>
                </a:ext>
              </a:extLst>
            </p:cNvPr>
            <p:cNvSpPr/>
            <p:nvPr/>
          </p:nvSpPr>
          <p:spPr>
            <a:xfrm rot="5400000">
              <a:off x="4558965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214928-610A-B5DE-809E-52CE976F3900}"/>
              </a:ext>
            </a:extLst>
          </p:cNvPr>
          <p:cNvGrpSpPr/>
          <p:nvPr/>
        </p:nvGrpSpPr>
        <p:grpSpPr>
          <a:xfrm>
            <a:off x="2927442" y="2147372"/>
            <a:ext cx="117634" cy="1278888"/>
            <a:chOff x="5646149" y="3892256"/>
            <a:chExt cx="234802" cy="218728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E7937C-8FD4-DFA4-4745-2D2B5BD041A5}"/>
                </a:ext>
              </a:extLst>
            </p:cNvPr>
            <p:cNvSpPr/>
            <p:nvPr/>
          </p:nvSpPr>
          <p:spPr>
            <a:xfrm rot="5400000">
              <a:off x="5216731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88A101-5A7D-FFE5-FB1C-73AFE80EC9BF}"/>
                </a:ext>
              </a:extLst>
            </p:cNvPr>
            <p:cNvSpPr/>
            <p:nvPr/>
          </p:nvSpPr>
          <p:spPr>
            <a:xfrm rot="5400000">
              <a:off x="5216730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A48E9A-2CB3-128C-A3DD-E3FEC8FCE43F}"/>
              </a:ext>
            </a:extLst>
          </p:cNvPr>
          <p:cNvGrpSpPr/>
          <p:nvPr/>
        </p:nvGrpSpPr>
        <p:grpSpPr>
          <a:xfrm>
            <a:off x="3271835" y="2147370"/>
            <a:ext cx="117634" cy="1278888"/>
            <a:chOff x="6293797" y="3892256"/>
            <a:chExt cx="234802" cy="218728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BD0C13-17CE-ED85-50B1-A84B79C4D5AC}"/>
                </a:ext>
              </a:extLst>
            </p:cNvPr>
            <p:cNvSpPr/>
            <p:nvPr/>
          </p:nvSpPr>
          <p:spPr>
            <a:xfrm rot="5400000">
              <a:off x="5864379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CFA0ADA-C9B9-4ADB-F76E-B3B6BA89A67D}"/>
                </a:ext>
              </a:extLst>
            </p:cNvPr>
            <p:cNvSpPr/>
            <p:nvPr/>
          </p:nvSpPr>
          <p:spPr>
            <a:xfrm rot="5400000">
              <a:off x="5864378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FB06D15-416A-F101-0724-182686ADD327}"/>
              </a:ext>
            </a:extLst>
          </p:cNvPr>
          <p:cNvGrpSpPr/>
          <p:nvPr/>
        </p:nvGrpSpPr>
        <p:grpSpPr>
          <a:xfrm>
            <a:off x="3579186" y="2147362"/>
            <a:ext cx="117634" cy="1278888"/>
            <a:chOff x="6956681" y="3892256"/>
            <a:chExt cx="234802" cy="218728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CFC2FB3-8BBA-3871-1EF0-FCDFA405BB91}"/>
                </a:ext>
              </a:extLst>
            </p:cNvPr>
            <p:cNvSpPr/>
            <p:nvPr/>
          </p:nvSpPr>
          <p:spPr>
            <a:xfrm rot="5400000">
              <a:off x="652726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010806-DBFE-F524-F146-B243414C61D1}"/>
                </a:ext>
              </a:extLst>
            </p:cNvPr>
            <p:cNvSpPr/>
            <p:nvPr/>
          </p:nvSpPr>
          <p:spPr>
            <a:xfrm rot="5400000">
              <a:off x="652726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D231A3-7966-6712-B2D8-3771E8AF1FDD}"/>
              </a:ext>
            </a:extLst>
          </p:cNvPr>
          <p:cNvGrpSpPr/>
          <p:nvPr/>
        </p:nvGrpSpPr>
        <p:grpSpPr>
          <a:xfrm>
            <a:off x="3913483" y="2147360"/>
            <a:ext cx="117634" cy="1278888"/>
            <a:chOff x="7620141" y="3892256"/>
            <a:chExt cx="234802" cy="218728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1E4FB5-563C-CEBA-4596-32A316DCDCA2}"/>
                </a:ext>
              </a:extLst>
            </p:cNvPr>
            <p:cNvSpPr/>
            <p:nvPr/>
          </p:nvSpPr>
          <p:spPr>
            <a:xfrm rot="5400000">
              <a:off x="719072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152F15C-495E-BCA5-92F3-F6AA6DF43B98}"/>
                </a:ext>
              </a:extLst>
            </p:cNvPr>
            <p:cNvSpPr/>
            <p:nvPr/>
          </p:nvSpPr>
          <p:spPr>
            <a:xfrm rot="5400000">
              <a:off x="719072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46AC195-54EF-B1DA-D6D9-A5215C12DCEC}"/>
              </a:ext>
            </a:extLst>
          </p:cNvPr>
          <p:cNvGrpSpPr/>
          <p:nvPr/>
        </p:nvGrpSpPr>
        <p:grpSpPr>
          <a:xfrm>
            <a:off x="4260503" y="2147360"/>
            <a:ext cx="117634" cy="1278888"/>
            <a:chOff x="8281143" y="3892256"/>
            <a:chExt cx="234802" cy="218728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6DEBCCF-3834-C5B0-D96A-E30FB37878CE}"/>
                </a:ext>
              </a:extLst>
            </p:cNvPr>
            <p:cNvSpPr/>
            <p:nvPr/>
          </p:nvSpPr>
          <p:spPr>
            <a:xfrm rot="5400000">
              <a:off x="7851725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FC81797-1B9D-2FDF-3CE4-3E148DCC51A7}"/>
                </a:ext>
              </a:extLst>
            </p:cNvPr>
            <p:cNvSpPr/>
            <p:nvPr/>
          </p:nvSpPr>
          <p:spPr>
            <a:xfrm rot="5400000">
              <a:off x="7851724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9F79FA-A38A-5F8B-999A-D93AFECE029F}"/>
              </a:ext>
            </a:extLst>
          </p:cNvPr>
          <p:cNvGrpSpPr/>
          <p:nvPr/>
        </p:nvGrpSpPr>
        <p:grpSpPr>
          <a:xfrm>
            <a:off x="4597375" y="2147360"/>
            <a:ext cx="117634" cy="1278888"/>
            <a:chOff x="8942144" y="3892255"/>
            <a:chExt cx="234802" cy="218728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9644D9A-96E6-1E08-B17C-55569FBE1F68}"/>
                </a:ext>
              </a:extLst>
            </p:cNvPr>
            <p:cNvSpPr/>
            <p:nvPr/>
          </p:nvSpPr>
          <p:spPr>
            <a:xfrm rot="5400000">
              <a:off x="8512726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1089276-516C-5EA2-4BD0-BC3F0FE7CD14}"/>
                </a:ext>
              </a:extLst>
            </p:cNvPr>
            <p:cNvSpPr/>
            <p:nvPr/>
          </p:nvSpPr>
          <p:spPr>
            <a:xfrm rot="5400000">
              <a:off x="8512725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0D4DCEB-1565-FD99-1051-756A749F60D9}"/>
              </a:ext>
            </a:extLst>
          </p:cNvPr>
          <p:cNvGrpSpPr/>
          <p:nvPr/>
        </p:nvGrpSpPr>
        <p:grpSpPr>
          <a:xfrm>
            <a:off x="4901351" y="2147360"/>
            <a:ext cx="117634" cy="1278888"/>
            <a:chOff x="9599908" y="3892255"/>
            <a:chExt cx="234802" cy="218728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B0FDFAF-7520-4002-97C2-8C5BE843DD30}"/>
                </a:ext>
              </a:extLst>
            </p:cNvPr>
            <p:cNvSpPr/>
            <p:nvPr/>
          </p:nvSpPr>
          <p:spPr>
            <a:xfrm rot="5400000">
              <a:off x="9170490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A54FC0-DFB3-C393-9C1D-E4DF1C5CFD7C}"/>
                </a:ext>
              </a:extLst>
            </p:cNvPr>
            <p:cNvSpPr/>
            <p:nvPr/>
          </p:nvSpPr>
          <p:spPr>
            <a:xfrm rot="5400000">
              <a:off x="9170489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878AF05-2C63-DEAF-44AB-821FC1134A1E}"/>
              </a:ext>
            </a:extLst>
          </p:cNvPr>
          <p:cNvGrpSpPr/>
          <p:nvPr/>
        </p:nvGrpSpPr>
        <p:grpSpPr>
          <a:xfrm>
            <a:off x="5200561" y="2165972"/>
            <a:ext cx="117634" cy="1278888"/>
            <a:chOff x="10244744" y="3892257"/>
            <a:chExt cx="234802" cy="218728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B37A6EA-EA24-BE7E-E10D-DCACC98A168B}"/>
                </a:ext>
              </a:extLst>
            </p:cNvPr>
            <p:cNvSpPr/>
            <p:nvPr/>
          </p:nvSpPr>
          <p:spPr>
            <a:xfrm rot="5400000">
              <a:off x="9815326" y="5415321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0251A4A-179C-F060-7B60-17C106656935}"/>
                </a:ext>
              </a:extLst>
            </p:cNvPr>
            <p:cNvSpPr/>
            <p:nvPr/>
          </p:nvSpPr>
          <p:spPr>
            <a:xfrm rot="5400000">
              <a:off x="9815325" y="4321676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16AEC43-89AC-B537-956E-280D726B4421}"/>
              </a:ext>
            </a:extLst>
          </p:cNvPr>
          <p:cNvGrpSpPr/>
          <p:nvPr/>
        </p:nvGrpSpPr>
        <p:grpSpPr>
          <a:xfrm>
            <a:off x="5487184" y="2165969"/>
            <a:ext cx="117633" cy="1278891"/>
            <a:chOff x="10905743" y="3892249"/>
            <a:chExt cx="234801" cy="218729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F409170-5A74-2EC5-65CD-27B982B879FF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9374455-6D5F-40F4-D902-4822BECCDEE0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2FA75D-A63A-113A-2624-890AABA9FBCA}"/>
              </a:ext>
            </a:extLst>
          </p:cNvPr>
          <p:cNvGrpSpPr/>
          <p:nvPr/>
        </p:nvGrpSpPr>
        <p:grpSpPr>
          <a:xfrm>
            <a:off x="10874217" y="5892558"/>
            <a:ext cx="117633" cy="1278891"/>
            <a:chOff x="10905743" y="3892249"/>
            <a:chExt cx="234801" cy="218729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56DD261-9EDB-C23E-E5BB-9C680A2779A9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FF75E08-FA3D-EA2C-146F-B8F3503A1AE6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Text Box 3">
            <a:extLst>
              <a:ext uri="{FF2B5EF4-FFF2-40B4-BE49-F238E27FC236}">
                <a16:creationId xmlns:a16="http://schemas.microsoft.com/office/drawing/2014/main" id="{B34BEF9B-3134-20F9-C830-EDE7645FD2B7}"/>
              </a:ext>
            </a:extLst>
          </p:cNvPr>
          <p:cNvSpPr txBox="1"/>
          <p:nvPr/>
        </p:nvSpPr>
        <p:spPr>
          <a:xfrm>
            <a:off x="196916" y="2568286"/>
            <a:ext cx="814307" cy="3134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8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E4A9D2-AC3C-4A11-01AD-DBF1CD3276E8}"/>
              </a:ext>
            </a:extLst>
          </p:cNvPr>
          <p:cNvSpPr txBox="1"/>
          <p:nvPr/>
        </p:nvSpPr>
        <p:spPr>
          <a:xfrm>
            <a:off x="590654" y="1523341"/>
            <a:ext cx="1894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LSTM 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8F50FC-E774-5260-4956-C5BC61E1AE0A}"/>
              </a:ext>
            </a:extLst>
          </p:cNvPr>
          <p:cNvSpPr txBox="1"/>
          <p:nvPr/>
        </p:nvSpPr>
        <p:spPr>
          <a:xfrm>
            <a:off x="181259" y="4177867"/>
            <a:ext cx="8464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Here, we concatenate the second LSTM output with Context</a:t>
            </a:r>
          </a:p>
        </p:txBody>
      </p:sp>
      <p:sp>
        <p:nvSpPr>
          <p:cNvPr id="75" name="Text Box 3">
            <a:extLst>
              <a:ext uri="{FF2B5EF4-FFF2-40B4-BE49-F238E27FC236}">
                <a16:creationId xmlns:a16="http://schemas.microsoft.com/office/drawing/2014/main" id="{9917AE84-390A-9AA9-4C70-E7CBE060549D}"/>
              </a:ext>
            </a:extLst>
          </p:cNvPr>
          <p:cNvSpPr txBox="1"/>
          <p:nvPr/>
        </p:nvSpPr>
        <p:spPr>
          <a:xfrm>
            <a:off x="2688571" y="3352351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8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A512AC-4670-A282-3EF3-76B538A94579}"/>
              </a:ext>
            </a:extLst>
          </p:cNvPr>
          <p:cNvSpPr/>
          <p:nvPr/>
        </p:nvSpPr>
        <p:spPr>
          <a:xfrm>
            <a:off x="4715009" y="4467612"/>
            <a:ext cx="2622527" cy="164055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39EAC-8DDD-3AB2-65FA-1090E0234359}"/>
              </a:ext>
            </a:extLst>
          </p:cNvPr>
          <p:cNvSpPr txBox="1"/>
          <p:nvPr/>
        </p:nvSpPr>
        <p:spPr>
          <a:xfrm>
            <a:off x="2147562" y="5144318"/>
            <a:ext cx="27527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Context Vector Repeated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75EDED8-B4B4-ED87-E76A-DF6F6822715C}"/>
              </a:ext>
            </a:extLst>
          </p:cNvPr>
          <p:cNvSpPr txBox="1"/>
          <p:nvPr/>
        </p:nvSpPr>
        <p:spPr>
          <a:xfrm>
            <a:off x="4215306" y="5001800"/>
            <a:ext cx="607487" cy="3419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24DE8C6E-389C-FDB0-A65D-22BE7396D213}"/>
              </a:ext>
            </a:extLst>
          </p:cNvPr>
          <p:cNvSpPr txBox="1"/>
          <p:nvPr/>
        </p:nvSpPr>
        <p:spPr>
          <a:xfrm>
            <a:off x="5791295" y="6060819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8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C85F81-88EC-E02D-2712-D23E15AAD5AC}"/>
              </a:ext>
            </a:extLst>
          </p:cNvPr>
          <p:cNvGrpSpPr/>
          <p:nvPr/>
        </p:nvGrpSpPr>
        <p:grpSpPr>
          <a:xfrm>
            <a:off x="4715009" y="2685934"/>
            <a:ext cx="283543" cy="1637447"/>
            <a:chOff x="1056559" y="3892251"/>
            <a:chExt cx="234802" cy="21872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15E66E-48C4-D893-026F-6C619FBE416E}"/>
                </a:ext>
              </a:extLst>
            </p:cNvPr>
            <p:cNvSpPr/>
            <p:nvPr/>
          </p:nvSpPr>
          <p:spPr>
            <a:xfrm rot="5400000">
              <a:off x="627139" y="5415317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C87A43-9684-210D-8098-EA8383DD9318}"/>
                </a:ext>
              </a:extLst>
            </p:cNvPr>
            <p:cNvSpPr/>
            <p:nvPr/>
          </p:nvSpPr>
          <p:spPr>
            <a:xfrm rot="5400000">
              <a:off x="627138" y="4321672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E74441-F764-3DEC-2444-625DF317A67A}"/>
              </a:ext>
            </a:extLst>
          </p:cNvPr>
          <p:cNvGrpSpPr/>
          <p:nvPr/>
        </p:nvGrpSpPr>
        <p:grpSpPr>
          <a:xfrm>
            <a:off x="4998552" y="2685937"/>
            <a:ext cx="401550" cy="1637444"/>
            <a:chOff x="1712677" y="3892253"/>
            <a:chExt cx="234802" cy="21872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32186C-CF9E-CF3E-9639-B5049E99DA45}"/>
                </a:ext>
              </a:extLst>
            </p:cNvPr>
            <p:cNvSpPr/>
            <p:nvPr/>
          </p:nvSpPr>
          <p:spPr>
            <a:xfrm rot="5400000">
              <a:off x="1283258" y="5415318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0FA1DB7-D9E1-9BF7-662B-8ABC16B798BA}"/>
                </a:ext>
              </a:extLst>
            </p:cNvPr>
            <p:cNvSpPr/>
            <p:nvPr/>
          </p:nvSpPr>
          <p:spPr>
            <a:xfrm rot="5400000">
              <a:off x="1283257" y="4321673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FB074A-0542-30A9-EB9A-62CF155A8A7D}"/>
              </a:ext>
            </a:extLst>
          </p:cNvPr>
          <p:cNvGrpSpPr/>
          <p:nvPr/>
        </p:nvGrpSpPr>
        <p:grpSpPr>
          <a:xfrm>
            <a:off x="5400103" y="2685937"/>
            <a:ext cx="283424" cy="1637444"/>
            <a:chOff x="2368794" y="3892254"/>
            <a:chExt cx="234802" cy="21872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00EF4E-CA12-B827-B7B8-E91F5C22A03B}"/>
                </a:ext>
              </a:extLst>
            </p:cNvPr>
            <p:cNvSpPr/>
            <p:nvPr/>
          </p:nvSpPr>
          <p:spPr>
            <a:xfrm rot="5400000">
              <a:off x="1939376" y="5415318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2ED01-200D-3353-E894-FE9AF3E0A793}"/>
                </a:ext>
              </a:extLst>
            </p:cNvPr>
            <p:cNvSpPr/>
            <p:nvPr/>
          </p:nvSpPr>
          <p:spPr>
            <a:xfrm rot="5400000">
              <a:off x="1939375" y="4321673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01613B-447E-C203-1171-07F8606A053D}"/>
              </a:ext>
            </a:extLst>
          </p:cNvPr>
          <p:cNvGrpSpPr/>
          <p:nvPr/>
        </p:nvGrpSpPr>
        <p:grpSpPr>
          <a:xfrm>
            <a:off x="5684064" y="2685937"/>
            <a:ext cx="120882" cy="1637444"/>
            <a:chOff x="3023369" y="3892253"/>
            <a:chExt cx="234802" cy="21872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22B994-574A-3277-D7DF-6EDC7F39373A}"/>
                </a:ext>
              </a:extLst>
            </p:cNvPr>
            <p:cNvSpPr/>
            <p:nvPr/>
          </p:nvSpPr>
          <p:spPr>
            <a:xfrm rot="5400000">
              <a:off x="2593951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35D39A7-57B6-0F30-A1D0-995C2F598E0D}"/>
                </a:ext>
              </a:extLst>
            </p:cNvPr>
            <p:cNvSpPr/>
            <p:nvPr/>
          </p:nvSpPr>
          <p:spPr>
            <a:xfrm rot="5400000">
              <a:off x="2593950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FB1FE34-AAA5-EEE3-51F9-090C5CAA82F7}"/>
              </a:ext>
            </a:extLst>
          </p:cNvPr>
          <p:cNvGrpSpPr/>
          <p:nvPr/>
        </p:nvGrpSpPr>
        <p:grpSpPr>
          <a:xfrm>
            <a:off x="5802779" y="2685934"/>
            <a:ext cx="120882" cy="1637444"/>
            <a:chOff x="3677230" y="3892253"/>
            <a:chExt cx="234802" cy="218728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7695D7B-413B-FA28-865C-8792304262D3}"/>
                </a:ext>
              </a:extLst>
            </p:cNvPr>
            <p:cNvSpPr/>
            <p:nvPr/>
          </p:nvSpPr>
          <p:spPr>
            <a:xfrm rot="5400000">
              <a:off x="3247812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7DCB7C-8800-44BE-9AC4-58CC6BB1CDB4}"/>
                </a:ext>
              </a:extLst>
            </p:cNvPr>
            <p:cNvSpPr/>
            <p:nvPr/>
          </p:nvSpPr>
          <p:spPr>
            <a:xfrm rot="5400000">
              <a:off x="3247811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CECCCD3-E77F-6633-8CE6-DCE048570496}"/>
              </a:ext>
            </a:extLst>
          </p:cNvPr>
          <p:cNvGrpSpPr/>
          <p:nvPr/>
        </p:nvGrpSpPr>
        <p:grpSpPr>
          <a:xfrm>
            <a:off x="5925535" y="2685937"/>
            <a:ext cx="117313" cy="1637435"/>
            <a:chOff x="4334676" y="3892253"/>
            <a:chExt cx="234802" cy="218728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6960E8D-653B-3BE7-8ADB-407C8D6E37C0}"/>
                </a:ext>
              </a:extLst>
            </p:cNvPr>
            <p:cNvSpPr/>
            <p:nvPr/>
          </p:nvSpPr>
          <p:spPr>
            <a:xfrm rot="5400000">
              <a:off x="3905258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4FD2A7C-8AC8-11F1-025D-6DD7124BE464}"/>
                </a:ext>
              </a:extLst>
            </p:cNvPr>
            <p:cNvSpPr/>
            <p:nvPr/>
          </p:nvSpPr>
          <p:spPr>
            <a:xfrm rot="5400000">
              <a:off x="3905257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60B867-DF21-0F46-FA4F-5982B39E96EC}"/>
              </a:ext>
            </a:extLst>
          </p:cNvPr>
          <p:cNvGrpSpPr/>
          <p:nvPr/>
        </p:nvGrpSpPr>
        <p:grpSpPr>
          <a:xfrm>
            <a:off x="6043303" y="2685942"/>
            <a:ext cx="120882" cy="1637442"/>
            <a:chOff x="4988384" y="3892256"/>
            <a:chExt cx="234802" cy="218728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5455E24-B76B-A5B3-7B7F-9085653C27DC}"/>
                </a:ext>
              </a:extLst>
            </p:cNvPr>
            <p:cNvSpPr/>
            <p:nvPr/>
          </p:nvSpPr>
          <p:spPr>
            <a:xfrm rot="5400000">
              <a:off x="4558966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C7A235-98F7-13C0-C816-1A15CCFAFDDC}"/>
                </a:ext>
              </a:extLst>
            </p:cNvPr>
            <p:cNvSpPr/>
            <p:nvPr/>
          </p:nvSpPr>
          <p:spPr>
            <a:xfrm rot="5400000">
              <a:off x="4558965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214928-610A-B5DE-809E-52CE976F3900}"/>
              </a:ext>
            </a:extLst>
          </p:cNvPr>
          <p:cNvGrpSpPr/>
          <p:nvPr/>
        </p:nvGrpSpPr>
        <p:grpSpPr>
          <a:xfrm>
            <a:off x="6162677" y="2685937"/>
            <a:ext cx="120882" cy="1639001"/>
            <a:chOff x="5646149" y="3892256"/>
            <a:chExt cx="234802" cy="218728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E7937C-8FD4-DFA4-4745-2D2B5BD041A5}"/>
                </a:ext>
              </a:extLst>
            </p:cNvPr>
            <p:cNvSpPr/>
            <p:nvPr/>
          </p:nvSpPr>
          <p:spPr>
            <a:xfrm rot="5400000">
              <a:off x="5216731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88A101-5A7D-FFE5-FB1C-73AFE80EC9BF}"/>
                </a:ext>
              </a:extLst>
            </p:cNvPr>
            <p:cNvSpPr/>
            <p:nvPr/>
          </p:nvSpPr>
          <p:spPr>
            <a:xfrm rot="5400000">
              <a:off x="5216730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A48E9A-2CB3-128C-A3DD-E3FEC8FCE43F}"/>
              </a:ext>
            </a:extLst>
          </p:cNvPr>
          <p:cNvGrpSpPr/>
          <p:nvPr/>
        </p:nvGrpSpPr>
        <p:grpSpPr>
          <a:xfrm>
            <a:off x="6283559" y="2685943"/>
            <a:ext cx="120882" cy="1638995"/>
            <a:chOff x="6293797" y="3892256"/>
            <a:chExt cx="234802" cy="218728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BD0C13-17CE-ED85-50B1-A84B79C4D5AC}"/>
                </a:ext>
              </a:extLst>
            </p:cNvPr>
            <p:cNvSpPr/>
            <p:nvPr/>
          </p:nvSpPr>
          <p:spPr>
            <a:xfrm rot="5400000">
              <a:off x="5864379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CFA0ADA-C9B9-4ADB-F76E-B3B6BA89A67D}"/>
                </a:ext>
              </a:extLst>
            </p:cNvPr>
            <p:cNvSpPr/>
            <p:nvPr/>
          </p:nvSpPr>
          <p:spPr>
            <a:xfrm rot="5400000">
              <a:off x="5864378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FB06D15-416A-F101-0724-182686ADD327}"/>
              </a:ext>
            </a:extLst>
          </p:cNvPr>
          <p:cNvGrpSpPr/>
          <p:nvPr/>
        </p:nvGrpSpPr>
        <p:grpSpPr>
          <a:xfrm>
            <a:off x="6404761" y="2685941"/>
            <a:ext cx="95704" cy="1638997"/>
            <a:chOff x="6956681" y="3892256"/>
            <a:chExt cx="234802" cy="218728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CFC2FB3-8BBA-3871-1EF0-FCDFA405BB91}"/>
                </a:ext>
              </a:extLst>
            </p:cNvPr>
            <p:cNvSpPr/>
            <p:nvPr/>
          </p:nvSpPr>
          <p:spPr>
            <a:xfrm rot="5400000">
              <a:off x="652726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010806-DBFE-F524-F146-B243414C61D1}"/>
                </a:ext>
              </a:extLst>
            </p:cNvPr>
            <p:cNvSpPr/>
            <p:nvPr/>
          </p:nvSpPr>
          <p:spPr>
            <a:xfrm rot="5400000">
              <a:off x="652726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D231A3-7966-6712-B2D8-3771E8AF1FDD}"/>
              </a:ext>
            </a:extLst>
          </p:cNvPr>
          <p:cNvGrpSpPr/>
          <p:nvPr/>
        </p:nvGrpSpPr>
        <p:grpSpPr>
          <a:xfrm>
            <a:off x="6500465" y="2685937"/>
            <a:ext cx="120882" cy="1638988"/>
            <a:chOff x="7620141" y="3892256"/>
            <a:chExt cx="234802" cy="218728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1E4FB5-563C-CEBA-4596-32A316DCDCA2}"/>
                </a:ext>
              </a:extLst>
            </p:cNvPr>
            <p:cNvSpPr/>
            <p:nvPr/>
          </p:nvSpPr>
          <p:spPr>
            <a:xfrm rot="5400000">
              <a:off x="719072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152F15C-495E-BCA5-92F3-F6AA6DF43B98}"/>
                </a:ext>
              </a:extLst>
            </p:cNvPr>
            <p:cNvSpPr/>
            <p:nvPr/>
          </p:nvSpPr>
          <p:spPr>
            <a:xfrm rot="5400000">
              <a:off x="719072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46AC195-54EF-B1DA-D6D9-A5215C12DCEC}"/>
              </a:ext>
            </a:extLst>
          </p:cNvPr>
          <p:cNvGrpSpPr/>
          <p:nvPr/>
        </p:nvGrpSpPr>
        <p:grpSpPr>
          <a:xfrm>
            <a:off x="6619973" y="2685937"/>
            <a:ext cx="120882" cy="1638987"/>
            <a:chOff x="8281143" y="3892256"/>
            <a:chExt cx="234804" cy="218728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6DEBCCF-3834-C5B0-D96A-E30FB37878CE}"/>
                </a:ext>
              </a:extLst>
            </p:cNvPr>
            <p:cNvSpPr/>
            <p:nvPr/>
          </p:nvSpPr>
          <p:spPr>
            <a:xfrm rot="5400000">
              <a:off x="7851722" y="5415317"/>
              <a:ext cx="1093650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FC81797-1B9D-2FDF-3CE4-3E148DCC51A7}"/>
                </a:ext>
              </a:extLst>
            </p:cNvPr>
            <p:cNvSpPr/>
            <p:nvPr/>
          </p:nvSpPr>
          <p:spPr>
            <a:xfrm rot="5400000">
              <a:off x="7851724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9F79FA-A38A-5F8B-999A-D93AFECE029F}"/>
              </a:ext>
            </a:extLst>
          </p:cNvPr>
          <p:cNvGrpSpPr/>
          <p:nvPr/>
        </p:nvGrpSpPr>
        <p:grpSpPr>
          <a:xfrm>
            <a:off x="6745524" y="2685941"/>
            <a:ext cx="119799" cy="1637442"/>
            <a:chOff x="8942144" y="3892255"/>
            <a:chExt cx="234802" cy="218728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9644D9A-96E6-1E08-B17C-55569FBE1F68}"/>
                </a:ext>
              </a:extLst>
            </p:cNvPr>
            <p:cNvSpPr/>
            <p:nvPr/>
          </p:nvSpPr>
          <p:spPr>
            <a:xfrm rot="5400000">
              <a:off x="8512726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1089276-516C-5EA2-4BD0-BC3F0FE7CD14}"/>
                </a:ext>
              </a:extLst>
            </p:cNvPr>
            <p:cNvSpPr/>
            <p:nvPr/>
          </p:nvSpPr>
          <p:spPr>
            <a:xfrm rot="5400000">
              <a:off x="8512725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0D4DCEB-1565-FD99-1051-756A749F60D9}"/>
              </a:ext>
            </a:extLst>
          </p:cNvPr>
          <p:cNvGrpSpPr/>
          <p:nvPr/>
        </p:nvGrpSpPr>
        <p:grpSpPr>
          <a:xfrm>
            <a:off x="6863156" y="2686772"/>
            <a:ext cx="120882" cy="1637442"/>
            <a:chOff x="9599908" y="3892255"/>
            <a:chExt cx="234802" cy="218728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B0FDFAF-7520-4002-97C2-8C5BE843DD30}"/>
                </a:ext>
              </a:extLst>
            </p:cNvPr>
            <p:cNvSpPr/>
            <p:nvPr/>
          </p:nvSpPr>
          <p:spPr>
            <a:xfrm rot="5400000">
              <a:off x="9170490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A54FC0-DFB3-C393-9C1D-E4DF1C5CFD7C}"/>
                </a:ext>
              </a:extLst>
            </p:cNvPr>
            <p:cNvSpPr/>
            <p:nvPr/>
          </p:nvSpPr>
          <p:spPr>
            <a:xfrm rot="5400000">
              <a:off x="9170489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878AF05-2C63-DEAF-44AB-821FC1134A1E}"/>
              </a:ext>
            </a:extLst>
          </p:cNvPr>
          <p:cNvGrpSpPr/>
          <p:nvPr/>
        </p:nvGrpSpPr>
        <p:grpSpPr>
          <a:xfrm>
            <a:off x="6984038" y="2685938"/>
            <a:ext cx="149189" cy="1637442"/>
            <a:chOff x="10244744" y="3892257"/>
            <a:chExt cx="234802" cy="218728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B37A6EA-EA24-BE7E-E10D-DCACC98A168B}"/>
                </a:ext>
              </a:extLst>
            </p:cNvPr>
            <p:cNvSpPr/>
            <p:nvPr/>
          </p:nvSpPr>
          <p:spPr>
            <a:xfrm rot="5400000">
              <a:off x="9815326" y="5415321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0251A4A-179C-F060-7B60-17C106656935}"/>
                </a:ext>
              </a:extLst>
            </p:cNvPr>
            <p:cNvSpPr/>
            <p:nvPr/>
          </p:nvSpPr>
          <p:spPr>
            <a:xfrm rot="5400000">
              <a:off x="9815325" y="4321676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16AEC43-89AC-B537-956E-280D726B4421}"/>
              </a:ext>
            </a:extLst>
          </p:cNvPr>
          <p:cNvGrpSpPr/>
          <p:nvPr/>
        </p:nvGrpSpPr>
        <p:grpSpPr>
          <a:xfrm>
            <a:off x="7133228" y="2686772"/>
            <a:ext cx="210417" cy="1637446"/>
            <a:chOff x="10905743" y="3892249"/>
            <a:chExt cx="234801" cy="218729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F409170-5A74-2EC5-65CD-27B982B879FF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9374455-6D5F-40F4-D902-4822BECCDEE0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2FA75D-A63A-113A-2624-890AABA9FBCA}"/>
              </a:ext>
            </a:extLst>
          </p:cNvPr>
          <p:cNvGrpSpPr/>
          <p:nvPr/>
        </p:nvGrpSpPr>
        <p:grpSpPr>
          <a:xfrm>
            <a:off x="10874217" y="5892558"/>
            <a:ext cx="117633" cy="1278891"/>
            <a:chOff x="10905743" y="3892249"/>
            <a:chExt cx="234801" cy="218729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56DD261-9EDB-C23E-E5BB-9C680A2779A9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FF75E08-FA3D-EA2C-146F-B8F3503A1AE6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Text Box 3">
            <a:extLst>
              <a:ext uri="{FF2B5EF4-FFF2-40B4-BE49-F238E27FC236}">
                <a16:creationId xmlns:a16="http://schemas.microsoft.com/office/drawing/2014/main" id="{B34BEF9B-3134-20F9-C830-EDE7645FD2B7}"/>
              </a:ext>
            </a:extLst>
          </p:cNvPr>
          <p:cNvSpPr txBox="1"/>
          <p:nvPr/>
        </p:nvSpPr>
        <p:spPr>
          <a:xfrm>
            <a:off x="4268694" y="3449787"/>
            <a:ext cx="814307" cy="3134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8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E4A9D2-AC3C-4A11-01AD-DBF1CD3276E8}"/>
              </a:ext>
            </a:extLst>
          </p:cNvPr>
          <p:cNvSpPr txBox="1"/>
          <p:nvPr/>
        </p:nvSpPr>
        <p:spPr>
          <a:xfrm>
            <a:off x="2255250" y="3230771"/>
            <a:ext cx="1894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LSTM Output</a:t>
            </a:r>
          </a:p>
        </p:txBody>
      </p:sp>
    </p:spTree>
    <p:extLst>
      <p:ext uri="{BB962C8B-B14F-4D97-AF65-F5344CB8AC3E}">
        <p14:creationId xmlns:p14="http://schemas.microsoft.com/office/powerpoint/2010/main" val="3437698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A512AC-4670-A282-3EF3-76B538A94579}"/>
              </a:ext>
            </a:extLst>
          </p:cNvPr>
          <p:cNvSpPr/>
          <p:nvPr/>
        </p:nvSpPr>
        <p:spPr>
          <a:xfrm>
            <a:off x="4715009" y="4401052"/>
            <a:ext cx="2622527" cy="164055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C85F81-88EC-E02D-2712-D23E15AAD5AC}"/>
              </a:ext>
            </a:extLst>
          </p:cNvPr>
          <p:cNvGrpSpPr/>
          <p:nvPr/>
        </p:nvGrpSpPr>
        <p:grpSpPr>
          <a:xfrm>
            <a:off x="4715009" y="2757704"/>
            <a:ext cx="283543" cy="1642115"/>
            <a:chOff x="1056559" y="3892251"/>
            <a:chExt cx="234802" cy="21872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15E66E-48C4-D893-026F-6C619FBE416E}"/>
                </a:ext>
              </a:extLst>
            </p:cNvPr>
            <p:cNvSpPr/>
            <p:nvPr/>
          </p:nvSpPr>
          <p:spPr>
            <a:xfrm rot="5400000">
              <a:off x="627139" y="5415317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C87A43-9684-210D-8098-EA8383DD9318}"/>
                </a:ext>
              </a:extLst>
            </p:cNvPr>
            <p:cNvSpPr/>
            <p:nvPr/>
          </p:nvSpPr>
          <p:spPr>
            <a:xfrm rot="5400000">
              <a:off x="627138" y="4321672"/>
              <a:ext cx="1093644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E74441-F764-3DEC-2444-625DF317A67A}"/>
              </a:ext>
            </a:extLst>
          </p:cNvPr>
          <p:cNvGrpSpPr/>
          <p:nvPr/>
        </p:nvGrpSpPr>
        <p:grpSpPr>
          <a:xfrm>
            <a:off x="4998552" y="2757707"/>
            <a:ext cx="401550" cy="1642112"/>
            <a:chOff x="1712677" y="3892253"/>
            <a:chExt cx="234802" cy="21872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32186C-CF9E-CF3E-9639-B5049E99DA45}"/>
                </a:ext>
              </a:extLst>
            </p:cNvPr>
            <p:cNvSpPr/>
            <p:nvPr/>
          </p:nvSpPr>
          <p:spPr>
            <a:xfrm rot="5400000">
              <a:off x="1283258" y="5415318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0FA1DB7-D9E1-9BF7-662B-8ABC16B798BA}"/>
                </a:ext>
              </a:extLst>
            </p:cNvPr>
            <p:cNvSpPr/>
            <p:nvPr/>
          </p:nvSpPr>
          <p:spPr>
            <a:xfrm rot="5400000">
              <a:off x="1283257" y="4321673"/>
              <a:ext cx="1093641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FB074A-0542-30A9-EB9A-62CF155A8A7D}"/>
              </a:ext>
            </a:extLst>
          </p:cNvPr>
          <p:cNvGrpSpPr/>
          <p:nvPr/>
        </p:nvGrpSpPr>
        <p:grpSpPr>
          <a:xfrm>
            <a:off x="5400103" y="2757707"/>
            <a:ext cx="283424" cy="1642112"/>
            <a:chOff x="2368794" y="3892254"/>
            <a:chExt cx="234802" cy="21872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00EF4E-CA12-B827-B7B8-E91F5C22A03B}"/>
                </a:ext>
              </a:extLst>
            </p:cNvPr>
            <p:cNvSpPr/>
            <p:nvPr/>
          </p:nvSpPr>
          <p:spPr>
            <a:xfrm rot="5400000">
              <a:off x="1939376" y="5415318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2ED01-200D-3353-E894-FE9AF3E0A793}"/>
                </a:ext>
              </a:extLst>
            </p:cNvPr>
            <p:cNvSpPr/>
            <p:nvPr/>
          </p:nvSpPr>
          <p:spPr>
            <a:xfrm rot="5400000">
              <a:off x="1939375" y="4321673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01613B-447E-C203-1171-07F8606A053D}"/>
              </a:ext>
            </a:extLst>
          </p:cNvPr>
          <p:cNvGrpSpPr/>
          <p:nvPr/>
        </p:nvGrpSpPr>
        <p:grpSpPr>
          <a:xfrm>
            <a:off x="5684064" y="2757707"/>
            <a:ext cx="120882" cy="1642112"/>
            <a:chOff x="3023369" y="3892253"/>
            <a:chExt cx="234802" cy="21872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22B994-574A-3277-D7DF-6EDC7F39373A}"/>
                </a:ext>
              </a:extLst>
            </p:cNvPr>
            <p:cNvSpPr/>
            <p:nvPr/>
          </p:nvSpPr>
          <p:spPr>
            <a:xfrm rot="5400000">
              <a:off x="2593951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35D39A7-57B6-0F30-A1D0-995C2F598E0D}"/>
                </a:ext>
              </a:extLst>
            </p:cNvPr>
            <p:cNvSpPr/>
            <p:nvPr/>
          </p:nvSpPr>
          <p:spPr>
            <a:xfrm rot="5400000">
              <a:off x="2593950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FB1FE34-AAA5-EEE3-51F9-090C5CAA82F7}"/>
              </a:ext>
            </a:extLst>
          </p:cNvPr>
          <p:cNvGrpSpPr/>
          <p:nvPr/>
        </p:nvGrpSpPr>
        <p:grpSpPr>
          <a:xfrm>
            <a:off x="5802779" y="2757704"/>
            <a:ext cx="120882" cy="1642112"/>
            <a:chOff x="3677230" y="3892253"/>
            <a:chExt cx="234802" cy="218728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7695D7B-413B-FA28-865C-8792304262D3}"/>
                </a:ext>
              </a:extLst>
            </p:cNvPr>
            <p:cNvSpPr/>
            <p:nvPr/>
          </p:nvSpPr>
          <p:spPr>
            <a:xfrm rot="5400000">
              <a:off x="3247812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7DCB7C-8800-44BE-9AC4-58CC6BB1CDB4}"/>
                </a:ext>
              </a:extLst>
            </p:cNvPr>
            <p:cNvSpPr/>
            <p:nvPr/>
          </p:nvSpPr>
          <p:spPr>
            <a:xfrm rot="5400000">
              <a:off x="3247811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CECCCD3-E77F-6633-8CE6-DCE048570496}"/>
              </a:ext>
            </a:extLst>
          </p:cNvPr>
          <p:cNvGrpSpPr/>
          <p:nvPr/>
        </p:nvGrpSpPr>
        <p:grpSpPr>
          <a:xfrm>
            <a:off x="5925535" y="2757707"/>
            <a:ext cx="117313" cy="1642103"/>
            <a:chOff x="4334676" y="3892253"/>
            <a:chExt cx="234802" cy="218728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6960E8D-653B-3BE7-8ADB-407C8D6E37C0}"/>
                </a:ext>
              </a:extLst>
            </p:cNvPr>
            <p:cNvSpPr/>
            <p:nvPr/>
          </p:nvSpPr>
          <p:spPr>
            <a:xfrm rot="5400000">
              <a:off x="3905258" y="5415317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4FD2A7C-8AC8-11F1-025D-6DD7124BE464}"/>
                </a:ext>
              </a:extLst>
            </p:cNvPr>
            <p:cNvSpPr/>
            <p:nvPr/>
          </p:nvSpPr>
          <p:spPr>
            <a:xfrm rot="5400000">
              <a:off x="3905257" y="4321672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60B867-DF21-0F46-FA4F-5982B39E96EC}"/>
              </a:ext>
            </a:extLst>
          </p:cNvPr>
          <p:cNvGrpSpPr/>
          <p:nvPr/>
        </p:nvGrpSpPr>
        <p:grpSpPr>
          <a:xfrm>
            <a:off x="6043303" y="2757711"/>
            <a:ext cx="120882" cy="1641483"/>
            <a:chOff x="4988384" y="3892256"/>
            <a:chExt cx="234802" cy="218728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5455E24-B76B-A5B3-7B7F-9085653C27DC}"/>
                </a:ext>
              </a:extLst>
            </p:cNvPr>
            <p:cNvSpPr/>
            <p:nvPr/>
          </p:nvSpPr>
          <p:spPr>
            <a:xfrm rot="5400000">
              <a:off x="4558966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C7A235-98F7-13C0-C816-1A15CCFAFDDC}"/>
                </a:ext>
              </a:extLst>
            </p:cNvPr>
            <p:cNvSpPr/>
            <p:nvPr/>
          </p:nvSpPr>
          <p:spPr>
            <a:xfrm rot="5400000">
              <a:off x="4558965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214928-610A-B5DE-809E-52CE976F3900}"/>
              </a:ext>
            </a:extLst>
          </p:cNvPr>
          <p:cNvGrpSpPr/>
          <p:nvPr/>
        </p:nvGrpSpPr>
        <p:grpSpPr>
          <a:xfrm>
            <a:off x="6162677" y="2757708"/>
            <a:ext cx="120882" cy="1643344"/>
            <a:chOff x="5646149" y="3892256"/>
            <a:chExt cx="234802" cy="218728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E7937C-8FD4-DFA4-4745-2D2B5BD041A5}"/>
                </a:ext>
              </a:extLst>
            </p:cNvPr>
            <p:cNvSpPr/>
            <p:nvPr/>
          </p:nvSpPr>
          <p:spPr>
            <a:xfrm rot="5400000">
              <a:off x="5216731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88A101-5A7D-FFE5-FB1C-73AFE80EC9BF}"/>
                </a:ext>
              </a:extLst>
            </p:cNvPr>
            <p:cNvSpPr/>
            <p:nvPr/>
          </p:nvSpPr>
          <p:spPr>
            <a:xfrm rot="5400000">
              <a:off x="5216730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A48E9A-2CB3-128C-A3DD-E3FEC8FCE43F}"/>
              </a:ext>
            </a:extLst>
          </p:cNvPr>
          <p:cNvGrpSpPr/>
          <p:nvPr/>
        </p:nvGrpSpPr>
        <p:grpSpPr>
          <a:xfrm>
            <a:off x="6283559" y="2757714"/>
            <a:ext cx="120882" cy="1641480"/>
            <a:chOff x="6293797" y="3892256"/>
            <a:chExt cx="234802" cy="218728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BD0C13-17CE-ED85-50B1-A84B79C4D5AC}"/>
                </a:ext>
              </a:extLst>
            </p:cNvPr>
            <p:cNvSpPr/>
            <p:nvPr/>
          </p:nvSpPr>
          <p:spPr>
            <a:xfrm rot="5400000">
              <a:off x="5864379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CFA0ADA-C9B9-4ADB-F76E-B3B6BA89A67D}"/>
                </a:ext>
              </a:extLst>
            </p:cNvPr>
            <p:cNvSpPr/>
            <p:nvPr/>
          </p:nvSpPr>
          <p:spPr>
            <a:xfrm rot="5400000">
              <a:off x="5864378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FB06D15-416A-F101-0724-182686ADD327}"/>
              </a:ext>
            </a:extLst>
          </p:cNvPr>
          <p:cNvGrpSpPr/>
          <p:nvPr/>
        </p:nvGrpSpPr>
        <p:grpSpPr>
          <a:xfrm>
            <a:off x="6404761" y="2757712"/>
            <a:ext cx="95704" cy="1640557"/>
            <a:chOff x="6956681" y="3892256"/>
            <a:chExt cx="234802" cy="218728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CFC2FB3-8BBA-3871-1EF0-FCDFA405BB91}"/>
                </a:ext>
              </a:extLst>
            </p:cNvPr>
            <p:cNvSpPr/>
            <p:nvPr/>
          </p:nvSpPr>
          <p:spPr>
            <a:xfrm rot="5400000">
              <a:off x="652726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010806-DBFE-F524-F146-B243414C61D1}"/>
                </a:ext>
              </a:extLst>
            </p:cNvPr>
            <p:cNvSpPr/>
            <p:nvPr/>
          </p:nvSpPr>
          <p:spPr>
            <a:xfrm rot="5400000">
              <a:off x="652726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D231A3-7966-6712-B2D8-3771E8AF1FDD}"/>
              </a:ext>
            </a:extLst>
          </p:cNvPr>
          <p:cNvGrpSpPr/>
          <p:nvPr/>
        </p:nvGrpSpPr>
        <p:grpSpPr>
          <a:xfrm>
            <a:off x="6500465" y="2757708"/>
            <a:ext cx="120882" cy="1642108"/>
            <a:chOff x="7620141" y="3892256"/>
            <a:chExt cx="234802" cy="218728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1E4FB5-563C-CEBA-4596-32A316DCDCA2}"/>
                </a:ext>
              </a:extLst>
            </p:cNvPr>
            <p:cNvSpPr/>
            <p:nvPr/>
          </p:nvSpPr>
          <p:spPr>
            <a:xfrm rot="5400000">
              <a:off x="7190723" y="5415320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152F15C-495E-BCA5-92F3-F6AA6DF43B98}"/>
                </a:ext>
              </a:extLst>
            </p:cNvPr>
            <p:cNvSpPr/>
            <p:nvPr/>
          </p:nvSpPr>
          <p:spPr>
            <a:xfrm rot="5400000">
              <a:off x="7190722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46AC195-54EF-B1DA-D6D9-A5215C12DCEC}"/>
              </a:ext>
            </a:extLst>
          </p:cNvPr>
          <p:cNvGrpSpPr/>
          <p:nvPr/>
        </p:nvGrpSpPr>
        <p:grpSpPr>
          <a:xfrm>
            <a:off x="6619973" y="2757708"/>
            <a:ext cx="120882" cy="1642107"/>
            <a:chOff x="8281143" y="3892256"/>
            <a:chExt cx="234804" cy="218728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6DEBCCF-3834-C5B0-D96A-E30FB37878CE}"/>
                </a:ext>
              </a:extLst>
            </p:cNvPr>
            <p:cNvSpPr/>
            <p:nvPr/>
          </p:nvSpPr>
          <p:spPr>
            <a:xfrm rot="5400000">
              <a:off x="7851722" y="5415317"/>
              <a:ext cx="1093650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FC81797-1B9D-2FDF-3CE4-3E148DCC51A7}"/>
                </a:ext>
              </a:extLst>
            </p:cNvPr>
            <p:cNvSpPr/>
            <p:nvPr/>
          </p:nvSpPr>
          <p:spPr>
            <a:xfrm rot="5400000">
              <a:off x="7851724" y="4321675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9F79FA-A38A-5F8B-999A-D93AFECE029F}"/>
              </a:ext>
            </a:extLst>
          </p:cNvPr>
          <p:cNvGrpSpPr/>
          <p:nvPr/>
        </p:nvGrpSpPr>
        <p:grpSpPr>
          <a:xfrm>
            <a:off x="6745524" y="2757711"/>
            <a:ext cx="119799" cy="1640560"/>
            <a:chOff x="8942144" y="3892255"/>
            <a:chExt cx="234802" cy="218728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9644D9A-96E6-1E08-B17C-55569FBE1F68}"/>
                </a:ext>
              </a:extLst>
            </p:cNvPr>
            <p:cNvSpPr/>
            <p:nvPr/>
          </p:nvSpPr>
          <p:spPr>
            <a:xfrm rot="5400000">
              <a:off x="8512726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1089276-516C-5EA2-4BD0-BC3F0FE7CD14}"/>
                </a:ext>
              </a:extLst>
            </p:cNvPr>
            <p:cNvSpPr/>
            <p:nvPr/>
          </p:nvSpPr>
          <p:spPr>
            <a:xfrm rot="5400000">
              <a:off x="8512725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0D4DCEB-1565-FD99-1051-756A749F60D9}"/>
              </a:ext>
            </a:extLst>
          </p:cNvPr>
          <p:cNvGrpSpPr/>
          <p:nvPr/>
        </p:nvGrpSpPr>
        <p:grpSpPr>
          <a:xfrm>
            <a:off x="6863156" y="2758542"/>
            <a:ext cx="120882" cy="1640560"/>
            <a:chOff x="9599908" y="3892255"/>
            <a:chExt cx="234802" cy="218728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B0FDFAF-7520-4002-97C2-8C5BE843DD30}"/>
                </a:ext>
              </a:extLst>
            </p:cNvPr>
            <p:cNvSpPr/>
            <p:nvPr/>
          </p:nvSpPr>
          <p:spPr>
            <a:xfrm rot="5400000">
              <a:off x="9170490" y="5415319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A54FC0-DFB3-C393-9C1D-E4DF1C5CFD7C}"/>
                </a:ext>
              </a:extLst>
            </p:cNvPr>
            <p:cNvSpPr/>
            <p:nvPr/>
          </p:nvSpPr>
          <p:spPr>
            <a:xfrm rot="5400000">
              <a:off x="9170489" y="4321674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878AF05-2C63-DEAF-44AB-821FC1134A1E}"/>
              </a:ext>
            </a:extLst>
          </p:cNvPr>
          <p:cNvGrpSpPr/>
          <p:nvPr/>
        </p:nvGrpSpPr>
        <p:grpSpPr>
          <a:xfrm>
            <a:off x="6984038" y="2757708"/>
            <a:ext cx="149189" cy="1640560"/>
            <a:chOff x="10244744" y="3892257"/>
            <a:chExt cx="234802" cy="218728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B37A6EA-EA24-BE7E-E10D-DCACC98A168B}"/>
                </a:ext>
              </a:extLst>
            </p:cNvPr>
            <p:cNvSpPr/>
            <p:nvPr/>
          </p:nvSpPr>
          <p:spPr>
            <a:xfrm rot="5400000">
              <a:off x="9815326" y="5415321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0251A4A-179C-F060-7B60-17C106656935}"/>
                </a:ext>
              </a:extLst>
            </p:cNvPr>
            <p:cNvSpPr/>
            <p:nvPr/>
          </p:nvSpPr>
          <p:spPr>
            <a:xfrm rot="5400000">
              <a:off x="9815325" y="4321676"/>
              <a:ext cx="1093640" cy="2348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16AEC43-89AC-B537-956E-280D726B4421}"/>
              </a:ext>
            </a:extLst>
          </p:cNvPr>
          <p:cNvGrpSpPr/>
          <p:nvPr/>
        </p:nvGrpSpPr>
        <p:grpSpPr>
          <a:xfrm>
            <a:off x="7133228" y="2758542"/>
            <a:ext cx="210417" cy="1640564"/>
            <a:chOff x="10905743" y="3892249"/>
            <a:chExt cx="234801" cy="218729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F409170-5A74-2EC5-65CD-27B982B879FF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9374455-6D5F-40F4-D902-4822BECCDEE0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2FA75D-A63A-113A-2624-890AABA9FBCA}"/>
              </a:ext>
            </a:extLst>
          </p:cNvPr>
          <p:cNvGrpSpPr/>
          <p:nvPr/>
        </p:nvGrpSpPr>
        <p:grpSpPr>
          <a:xfrm>
            <a:off x="10874217" y="5892558"/>
            <a:ext cx="117633" cy="1278891"/>
            <a:chOff x="10905743" y="3892249"/>
            <a:chExt cx="234801" cy="218729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56DD261-9EDB-C23E-E5BB-9C680A2779A9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FF75E08-FA3D-EA2C-146F-B8F3503A1AE6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4542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>
            <a:extLst>
              <a:ext uri="{FF2B5EF4-FFF2-40B4-BE49-F238E27FC236}">
                <a16:creationId xmlns:a16="http://schemas.microsoft.com/office/drawing/2014/main" id="{24DE8C6E-389C-FDB0-A65D-22BE7396D213}"/>
              </a:ext>
            </a:extLst>
          </p:cNvPr>
          <p:cNvSpPr txBox="1"/>
          <p:nvPr/>
        </p:nvSpPr>
        <p:spPr>
          <a:xfrm>
            <a:off x="5795525" y="6032359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8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2FA75D-A63A-113A-2624-890AABA9FBCA}"/>
              </a:ext>
            </a:extLst>
          </p:cNvPr>
          <p:cNvGrpSpPr/>
          <p:nvPr/>
        </p:nvGrpSpPr>
        <p:grpSpPr>
          <a:xfrm>
            <a:off x="10874217" y="5892558"/>
            <a:ext cx="117633" cy="1278891"/>
            <a:chOff x="10905743" y="3892249"/>
            <a:chExt cx="234801" cy="218729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56DD261-9EDB-C23E-E5BB-9C680A2779A9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FF75E08-FA3D-EA2C-146F-B8F3503A1AE6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Text Box 3">
            <a:extLst>
              <a:ext uri="{FF2B5EF4-FFF2-40B4-BE49-F238E27FC236}">
                <a16:creationId xmlns:a16="http://schemas.microsoft.com/office/drawing/2014/main" id="{B34BEF9B-3134-20F9-C830-EDE7645FD2B7}"/>
              </a:ext>
            </a:extLst>
          </p:cNvPr>
          <p:cNvSpPr txBox="1"/>
          <p:nvPr/>
        </p:nvSpPr>
        <p:spPr>
          <a:xfrm>
            <a:off x="3974191" y="4225457"/>
            <a:ext cx="814307" cy="3134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1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256</a:t>
            </a:r>
            <a:endParaRPr lang="en-US" sz="8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E4A9D2-AC3C-4A11-01AD-DBF1CD3276E8}"/>
              </a:ext>
            </a:extLst>
          </p:cNvPr>
          <p:cNvSpPr txBox="1"/>
          <p:nvPr/>
        </p:nvSpPr>
        <p:spPr>
          <a:xfrm>
            <a:off x="2542501" y="4183567"/>
            <a:ext cx="931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Combined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1B45D6-16AF-0036-C6C1-0BF280534F8C}"/>
              </a:ext>
            </a:extLst>
          </p:cNvPr>
          <p:cNvSpPr/>
          <p:nvPr/>
        </p:nvSpPr>
        <p:spPr>
          <a:xfrm>
            <a:off x="4727437" y="2748453"/>
            <a:ext cx="122122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EC96A5-4F7E-00B9-CBCB-EE354A95A4AF}"/>
              </a:ext>
            </a:extLst>
          </p:cNvPr>
          <p:cNvSpPr/>
          <p:nvPr/>
        </p:nvSpPr>
        <p:spPr>
          <a:xfrm>
            <a:off x="4849560" y="2748453"/>
            <a:ext cx="111635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5F753-897C-EF0A-2B82-951238E1CDB5}"/>
              </a:ext>
            </a:extLst>
          </p:cNvPr>
          <p:cNvSpPr/>
          <p:nvPr/>
        </p:nvSpPr>
        <p:spPr>
          <a:xfrm>
            <a:off x="4961196" y="2748453"/>
            <a:ext cx="124512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58E963-B540-B637-F67F-062D78EB3439}"/>
              </a:ext>
            </a:extLst>
          </p:cNvPr>
          <p:cNvSpPr/>
          <p:nvPr/>
        </p:nvSpPr>
        <p:spPr>
          <a:xfrm>
            <a:off x="5083847" y="2748453"/>
            <a:ext cx="138821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9E893A-37BF-9677-0137-0E66CFD1BC7A}"/>
              </a:ext>
            </a:extLst>
          </p:cNvPr>
          <p:cNvSpPr/>
          <p:nvPr/>
        </p:nvSpPr>
        <p:spPr>
          <a:xfrm>
            <a:off x="5222668" y="2748453"/>
            <a:ext cx="184427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AF9E8-9970-9D7A-A99E-822832D5909E}"/>
              </a:ext>
            </a:extLst>
          </p:cNvPr>
          <p:cNvSpPr/>
          <p:nvPr/>
        </p:nvSpPr>
        <p:spPr>
          <a:xfrm>
            <a:off x="5409485" y="2748453"/>
            <a:ext cx="184427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B5C407-E64C-1E8A-7CB3-06D85625957A}"/>
              </a:ext>
            </a:extLst>
          </p:cNvPr>
          <p:cNvSpPr/>
          <p:nvPr/>
        </p:nvSpPr>
        <p:spPr>
          <a:xfrm>
            <a:off x="5596302" y="2748453"/>
            <a:ext cx="184427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5163EF-B38C-FCF8-206D-C7E252C8C8D7}"/>
              </a:ext>
            </a:extLst>
          </p:cNvPr>
          <p:cNvSpPr/>
          <p:nvPr/>
        </p:nvSpPr>
        <p:spPr>
          <a:xfrm>
            <a:off x="5780729" y="2748453"/>
            <a:ext cx="184427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987B889-3320-2815-9FF1-FFD7D78CE184}"/>
              </a:ext>
            </a:extLst>
          </p:cNvPr>
          <p:cNvSpPr/>
          <p:nvPr/>
        </p:nvSpPr>
        <p:spPr>
          <a:xfrm>
            <a:off x="5965081" y="2748453"/>
            <a:ext cx="184427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92F3F61-0412-D370-2143-C481BECA5B98}"/>
              </a:ext>
            </a:extLst>
          </p:cNvPr>
          <p:cNvSpPr/>
          <p:nvPr/>
        </p:nvSpPr>
        <p:spPr>
          <a:xfrm>
            <a:off x="6148803" y="2748453"/>
            <a:ext cx="184427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1CA86C6-7017-A542-C5A4-392B23B5D21D}"/>
              </a:ext>
            </a:extLst>
          </p:cNvPr>
          <p:cNvSpPr/>
          <p:nvPr/>
        </p:nvSpPr>
        <p:spPr>
          <a:xfrm>
            <a:off x="6333231" y="2748453"/>
            <a:ext cx="184427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EDDF86E-B9E0-0F42-A2FE-B190E0F7D516}"/>
              </a:ext>
            </a:extLst>
          </p:cNvPr>
          <p:cNvSpPr/>
          <p:nvPr/>
        </p:nvSpPr>
        <p:spPr>
          <a:xfrm>
            <a:off x="6517658" y="2748453"/>
            <a:ext cx="184427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78B010C-52C1-49EF-E8D6-F220632FF51C}"/>
              </a:ext>
            </a:extLst>
          </p:cNvPr>
          <p:cNvSpPr/>
          <p:nvPr/>
        </p:nvSpPr>
        <p:spPr>
          <a:xfrm>
            <a:off x="6702085" y="2748453"/>
            <a:ext cx="184427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BC7F257-15F7-7943-DC84-32F253ABF999}"/>
              </a:ext>
            </a:extLst>
          </p:cNvPr>
          <p:cNvSpPr/>
          <p:nvPr/>
        </p:nvSpPr>
        <p:spPr>
          <a:xfrm>
            <a:off x="6886511" y="2748453"/>
            <a:ext cx="184427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6DE0E9-A06D-D362-959A-755861027E39}"/>
              </a:ext>
            </a:extLst>
          </p:cNvPr>
          <p:cNvSpPr/>
          <p:nvPr/>
        </p:nvSpPr>
        <p:spPr>
          <a:xfrm>
            <a:off x="7070939" y="2748453"/>
            <a:ext cx="167729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83819E-42C4-8DEA-BA77-41336A505462}"/>
              </a:ext>
            </a:extLst>
          </p:cNvPr>
          <p:cNvSpPr/>
          <p:nvPr/>
        </p:nvSpPr>
        <p:spPr>
          <a:xfrm>
            <a:off x="7238668" y="2748453"/>
            <a:ext cx="117632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4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>
            <a:extLst>
              <a:ext uri="{FF2B5EF4-FFF2-40B4-BE49-F238E27FC236}">
                <a16:creationId xmlns:a16="http://schemas.microsoft.com/office/drawing/2014/main" id="{24DE8C6E-389C-FDB0-A65D-22BE7396D213}"/>
              </a:ext>
            </a:extLst>
          </p:cNvPr>
          <p:cNvSpPr txBox="1"/>
          <p:nvPr/>
        </p:nvSpPr>
        <p:spPr>
          <a:xfrm>
            <a:off x="5795525" y="6032359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8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2FA75D-A63A-113A-2624-890AABA9FBCA}"/>
              </a:ext>
            </a:extLst>
          </p:cNvPr>
          <p:cNvGrpSpPr/>
          <p:nvPr/>
        </p:nvGrpSpPr>
        <p:grpSpPr>
          <a:xfrm>
            <a:off x="10874217" y="5892558"/>
            <a:ext cx="117633" cy="1278891"/>
            <a:chOff x="10905743" y="3892249"/>
            <a:chExt cx="234801" cy="218729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56DD261-9EDB-C23E-E5BB-9C680A2779A9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FF75E08-FA3D-EA2C-146F-B8F3503A1AE6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Text Box 3">
            <a:extLst>
              <a:ext uri="{FF2B5EF4-FFF2-40B4-BE49-F238E27FC236}">
                <a16:creationId xmlns:a16="http://schemas.microsoft.com/office/drawing/2014/main" id="{B34BEF9B-3134-20F9-C830-EDE7645FD2B7}"/>
              </a:ext>
            </a:extLst>
          </p:cNvPr>
          <p:cNvSpPr txBox="1"/>
          <p:nvPr/>
        </p:nvSpPr>
        <p:spPr>
          <a:xfrm>
            <a:off x="1209521" y="4225457"/>
            <a:ext cx="495230" cy="3134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1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256</a:t>
            </a:r>
            <a:endParaRPr lang="en-US" sz="8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E4A9D2-AC3C-4A11-01AD-DBF1CD3276E8}"/>
              </a:ext>
            </a:extLst>
          </p:cNvPr>
          <p:cNvSpPr txBox="1"/>
          <p:nvPr/>
        </p:nvSpPr>
        <p:spPr>
          <a:xfrm>
            <a:off x="324741" y="4183567"/>
            <a:ext cx="884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Combined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1B45D6-16AF-0036-C6C1-0BF280534F8C}"/>
              </a:ext>
            </a:extLst>
          </p:cNvPr>
          <p:cNvSpPr/>
          <p:nvPr/>
        </p:nvSpPr>
        <p:spPr>
          <a:xfrm>
            <a:off x="1818744" y="2748453"/>
            <a:ext cx="122122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EC96A5-4F7E-00B9-CBCB-EE354A95A4AF}"/>
              </a:ext>
            </a:extLst>
          </p:cNvPr>
          <p:cNvSpPr/>
          <p:nvPr/>
        </p:nvSpPr>
        <p:spPr>
          <a:xfrm>
            <a:off x="2405698" y="2748453"/>
            <a:ext cx="111635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5F753-897C-EF0A-2B82-951238E1CDB5}"/>
              </a:ext>
            </a:extLst>
          </p:cNvPr>
          <p:cNvSpPr/>
          <p:nvPr/>
        </p:nvSpPr>
        <p:spPr>
          <a:xfrm>
            <a:off x="2910200" y="2748453"/>
            <a:ext cx="124512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58E963-B540-B637-F67F-062D78EB3439}"/>
              </a:ext>
            </a:extLst>
          </p:cNvPr>
          <p:cNvSpPr/>
          <p:nvPr/>
        </p:nvSpPr>
        <p:spPr>
          <a:xfrm>
            <a:off x="3526248" y="2740228"/>
            <a:ext cx="138821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9E893A-37BF-9677-0137-0E66CFD1BC7A}"/>
              </a:ext>
            </a:extLst>
          </p:cNvPr>
          <p:cNvSpPr/>
          <p:nvPr/>
        </p:nvSpPr>
        <p:spPr>
          <a:xfrm>
            <a:off x="4048187" y="2740228"/>
            <a:ext cx="138822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AF9E8-9970-9D7A-A99E-822832D5909E}"/>
              </a:ext>
            </a:extLst>
          </p:cNvPr>
          <p:cNvSpPr/>
          <p:nvPr/>
        </p:nvSpPr>
        <p:spPr>
          <a:xfrm>
            <a:off x="4732524" y="2748453"/>
            <a:ext cx="127203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B5C407-E64C-1E8A-7CB3-06D85625957A}"/>
              </a:ext>
            </a:extLst>
          </p:cNvPr>
          <p:cNvSpPr/>
          <p:nvPr/>
        </p:nvSpPr>
        <p:spPr>
          <a:xfrm>
            <a:off x="5399797" y="2740228"/>
            <a:ext cx="127203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5163EF-B38C-FCF8-206D-C7E252C8C8D7}"/>
              </a:ext>
            </a:extLst>
          </p:cNvPr>
          <p:cNvSpPr/>
          <p:nvPr/>
        </p:nvSpPr>
        <p:spPr>
          <a:xfrm>
            <a:off x="5989252" y="2740228"/>
            <a:ext cx="127203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987B889-3320-2815-9FF1-FFD7D78CE184}"/>
              </a:ext>
            </a:extLst>
          </p:cNvPr>
          <p:cNvSpPr/>
          <p:nvPr/>
        </p:nvSpPr>
        <p:spPr>
          <a:xfrm>
            <a:off x="6573551" y="2740228"/>
            <a:ext cx="139868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92F3F61-0412-D370-2143-C481BECA5B98}"/>
              </a:ext>
            </a:extLst>
          </p:cNvPr>
          <p:cNvSpPr/>
          <p:nvPr/>
        </p:nvSpPr>
        <p:spPr>
          <a:xfrm>
            <a:off x="7208912" y="2748453"/>
            <a:ext cx="139868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1CA86C6-7017-A542-C5A4-392B23B5D21D}"/>
              </a:ext>
            </a:extLst>
          </p:cNvPr>
          <p:cNvSpPr/>
          <p:nvPr/>
        </p:nvSpPr>
        <p:spPr>
          <a:xfrm>
            <a:off x="7854027" y="2740228"/>
            <a:ext cx="139868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EDDF86E-B9E0-0F42-A2FE-B190E0F7D516}"/>
              </a:ext>
            </a:extLst>
          </p:cNvPr>
          <p:cNvSpPr/>
          <p:nvPr/>
        </p:nvSpPr>
        <p:spPr>
          <a:xfrm>
            <a:off x="8564199" y="2740228"/>
            <a:ext cx="139868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78B010C-52C1-49EF-E8D6-F220632FF51C}"/>
              </a:ext>
            </a:extLst>
          </p:cNvPr>
          <p:cNvSpPr/>
          <p:nvPr/>
        </p:nvSpPr>
        <p:spPr>
          <a:xfrm>
            <a:off x="9274371" y="2748453"/>
            <a:ext cx="139868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BC7F257-15F7-7943-DC84-32F253ABF999}"/>
              </a:ext>
            </a:extLst>
          </p:cNvPr>
          <p:cNvSpPr/>
          <p:nvPr/>
        </p:nvSpPr>
        <p:spPr>
          <a:xfrm>
            <a:off x="9984543" y="2748453"/>
            <a:ext cx="139868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6DE0E9-A06D-D362-959A-755861027E39}"/>
              </a:ext>
            </a:extLst>
          </p:cNvPr>
          <p:cNvSpPr/>
          <p:nvPr/>
        </p:nvSpPr>
        <p:spPr>
          <a:xfrm>
            <a:off x="10624869" y="2740228"/>
            <a:ext cx="127204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83819E-42C4-8DEA-BA77-41336A505462}"/>
              </a:ext>
            </a:extLst>
          </p:cNvPr>
          <p:cNvSpPr/>
          <p:nvPr/>
        </p:nvSpPr>
        <p:spPr>
          <a:xfrm>
            <a:off x="11248980" y="2740228"/>
            <a:ext cx="117632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C6B49-CB40-121B-2A4F-0144F716839B}"/>
              </a:ext>
            </a:extLst>
          </p:cNvPr>
          <p:cNvSpPr txBox="1"/>
          <p:nvPr/>
        </p:nvSpPr>
        <p:spPr>
          <a:xfrm>
            <a:off x="4675445" y="1703446"/>
            <a:ext cx="3958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Bidirectional LSTM</a:t>
            </a:r>
          </a:p>
        </p:txBody>
      </p:sp>
    </p:spTree>
    <p:extLst>
      <p:ext uri="{BB962C8B-B14F-4D97-AF65-F5344CB8AC3E}">
        <p14:creationId xmlns:p14="http://schemas.microsoft.com/office/powerpoint/2010/main" val="3980192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>
            <a:extLst>
              <a:ext uri="{FF2B5EF4-FFF2-40B4-BE49-F238E27FC236}">
                <a16:creationId xmlns:a16="http://schemas.microsoft.com/office/drawing/2014/main" id="{24DE8C6E-389C-FDB0-A65D-22BE7396D213}"/>
              </a:ext>
            </a:extLst>
          </p:cNvPr>
          <p:cNvSpPr txBox="1"/>
          <p:nvPr/>
        </p:nvSpPr>
        <p:spPr>
          <a:xfrm>
            <a:off x="5630425" y="7899259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8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2FA75D-A63A-113A-2624-890AABA9FBCA}"/>
              </a:ext>
            </a:extLst>
          </p:cNvPr>
          <p:cNvGrpSpPr/>
          <p:nvPr/>
        </p:nvGrpSpPr>
        <p:grpSpPr>
          <a:xfrm>
            <a:off x="10874217" y="5892558"/>
            <a:ext cx="117633" cy="1278891"/>
            <a:chOff x="10905743" y="3892249"/>
            <a:chExt cx="234801" cy="218729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56DD261-9EDB-C23E-E5BB-9C680A2779A9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FF75E08-FA3D-EA2C-146F-B8F3503A1AE6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Text Box 3">
            <a:extLst>
              <a:ext uri="{FF2B5EF4-FFF2-40B4-BE49-F238E27FC236}">
                <a16:creationId xmlns:a16="http://schemas.microsoft.com/office/drawing/2014/main" id="{B34BEF9B-3134-20F9-C830-EDE7645FD2B7}"/>
              </a:ext>
            </a:extLst>
          </p:cNvPr>
          <p:cNvSpPr txBox="1"/>
          <p:nvPr/>
        </p:nvSpPr>
        <p:spPr>
          <a:xfrm>
            <a:off x="364571" y="5735833"/>
            <a:ext cx="495230" cy="3134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1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256</a:t>
            </a:r>
            <a:endParaRPr lang="en-US" sz="8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E4A9D2-AC3C-4A11-01AD-DBF1CD3276E8}"/>
              </a:ext>
            </a:extLst>
          </p:cNvPr>
          <p:cNvSpPr txBox="1"/>
          <p:nvPr/>
        </p:nvSpPr>
        <p:spPr>
          <a:xfrm>
            <a:off x="-34670" y="5517471"/>
            <a:ext cx="7525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Combined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1B45D6-16AF-0036-C6C1-0BF280534F8C}"/>
              </a:ext>
            </a:extLst>
          </p:cNvPr>
          <p:cNvSpPr/>
          <p:nvPr/>
        </p:nvSpPr>
        <p:spPr>
          <a:xfrm>
            <a:off x="1267791" y="4590635"/>
            <a:ext cx="122122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EC96A5-4F7E-00B9-CBCB-EE354A95A4AF}"/>
              </a:ext>
            </a:extLst>
          </p:cNvPr>
          <p:cNvSpPr/>
          <p:nvPr/>
        </p:nvSpPr>
        <p:spPr>
          <a:xfrm>
            <a:off x="1889453" y="4589149"/>
            <a:ext cx="111635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5F753-897C-EF0A-2B82-951238E1CDB5}"/>
              </a:ext>
            </a:extLst>
          </p:cNvPr>
          <p:cNvSpPr/>
          <p:nvPr/>
        </p:nvSpPr>
        <p:spPr>
          <a:xfrm>
            <a:off x="2564110" y="4589149"/>
            <a:ext cx="124512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58E963-B540-B637-F67F-062D78EB3439}"/>
              </a:ext>
            </a:extLst>
          </p:cNvPr>
          <p:cNvSpPr/>
          <p:nvPr/>
        </p:nvSpPr>
        <p:spPr>
          <a:xfrm>
            <a:off x="3121727" y="4589149"/>
            <a:ext cx="138821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9E893A-37BF-9677-0137-0E66CFD1BC7A}"/>
              </a:ext>
            </a:extLst>
          </p:cNvPr>
          <p:cNvSpPr/>
          <p:nvPr/>
        </p:nvSpPr>
        <p:spPr>
          <a:xfrm>
            <a:off x="3754802" y="4589149"/>
            <a:ext cx="138822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AF9E8-9970-9D7A-A99E-822832D5909E}"/>
              </a:ext>
            </a:extLst>
          </p:cNvPr>
          <p:cNvSpPr/>
          <p:nvPr/>
        </p:nvSpPr>
        <p:spPr>
          <a:xfrm>
            <a:off x="4498569" y="4591592"/>
            <a:ext cx="127203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B5C407-E64C-1E8A-7CB3-06D85625957A}"/>
              </a:ext>
            </a:extLst>
          </p:cNvPr>
          <p:cNvSpPr/>
          <p:nvPr/>
        </p:nvSpPr>
        <p:spPr>
          <a:xfrm>
            <a:off x="5073016" y="4585877"/>
            <a:ext cx="127203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5163EF-B38C-FCF8-206D-C7E252C8C8D7}"/>
              </a:ext>
            </a:extLst>
          </p:cNvPr>
          <p:cNvSpPr/>
          <p:nvPr/>
        </p:nvSpPr>
        <p:spPr>
          <a:xfrm>
            <a:off x="5807745" y="4585877"/>
            <a:ext cx="127203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987B889-3320-2815-9FF1-FFD7D78CE184}"/>
              </a:ext>
            </a:extLst>
          </p:cNvPr>
          <p:cNvSpPr/>
          <p:nvPr/>
        </p:nvSpPr>
        <p:spPr>
          <a:xfrm>
            <a:off x="6476841" y="4585877"/>
            <a:ext cx="139868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92F3F61-0412-D370-2143-C481BECA5B98}"/>
              </a:ext>
            </a:extLst>
          </p:cNvPr>
          <p:cNvSpPr/>
          <p:nvPr/>
        </p:nvSpPr>
        <p:spPr>
          <a:xfrm>
            <a:off x="7088610" y="4585877"/>
            <a:ext cx="139868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1CA86C6-7017-A542-C5A4-392B23B5D21D}"/>
              </a:ext>
            </a:extLst>
          </p:cNvPr>
          <p:cNvSpPr/>
          <p:nvPr/>
        </p:nvSpPr>
        <p:spPr>
          <a:xfrm>
            <a:off x="7752575" y="4593005"/>
            <a:ext cx="139868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EDDF86E-B9E0-0F42-A2FE-B190E0F7D516}"/>
              </a:ext>
            </a:extLst>
          </p:cNvPr>
          <p:cNvSpPr/>
          <p:nvPr/>
        </p:nvSpPr>
        <p:spPr>
          <a:xfrm>
            <a:off x="8475412" y="4593005"/>
            <a:ext cx="139868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78B010C-52C1-49EF-E8D6-F220632FF51C}"/>
              </a:ext>
            </a:extLst>
          </p:cNvPr>
          <p:cNvSpPr/>
          <p:nvPr/>
        </p:nvSpPr>
        <p:spPr>
          <a:xfrm>
            <a:off x="9056132" y="4587008"/>
            <a:ext cx="139868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BC7F257-15F7-7943-DC84-32F253ABF999}"/>
              </a:ext>
            </a:extLst>
          </p:cNvPr>
          <p:cNvSpPr/>
          <p:nvPr/>
        </p:nvSpPr>
        <p:spPr>
          <a:xfrm>
            <a:off x="9760090" y="4585877"/>
            <a:ext cx="139868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6DE0E9-A06D-D362-959A-755861027E39}"/>
              </a:ext>
            </a:extLst>
          </p:cNvPr>
          <p:cNvSpPr/>
          <p:nvPr/>
        </p:nvSpPr>
        <p:spPr>
          <a:xfrm>
            <a:off x="10459916" y="4585704"/>
            <a:ext cx="127204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83819E-42C4-8DEA-BA77-41336A505462}"/>
              </a:ext>
            </a:extLst>
          </p:cNvPr>
          <p:cNvSpPr/>
          <p:nvPr/>
        </p:nvSpPr>
        <p:spPr>
          <a:xfrm>
            <a:off x="11067282" y="4593005"/>
            <a:ext cx="117632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6820F91A-5B18-E6C6-EE3F-93B4409B3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1254836" y="3883077"/>
            <a:ext cx="508030" cy="297646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328632C-F8F7-1BA5-C16B-ABF39E914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1911378" y="3888114"/>
            <a:ext cx="508030" cy="297646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9629A6E5-7A80-59F7-3655-CE1AE40C9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2530415" y="3883077"/>
            <a:ext cx="508030" cy="297646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E9268B86-A468-953F-385F-B94960365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3191911" y="3880959"/>
            <a:ext cx="508030" cy="297646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9B2A85AA-1149-C076-B65C-83D970C93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3821222" y="3875501"/>
            <a:ext cx="508030" cy="297646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3283B64A-F440-496F-90D3-83DA5A38A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4472891" y="3883078"/>
            <a:ext cx="508029" cy="297645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782D575A-D0DF-793F-AEB6-4DC66E20C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5147006" y="3875501"/>
            <a:ext cx="508029" cy="297645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1F80BB65-121F-1B7B-063C-EBEDF19CE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5798674" y="3883077"/>
            <a:ext cx="508028" cy="29764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415D8B1-6539-AB09-0BD8-74808C04B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6462975" y="3889129"/>
            <a:ext cx="504568" cy="295617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FDB81FCB-422C-51DE-F10A-9B25AB05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7125614" y="3885105"/>
            <a:ext cx="504568" cy="295617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32D99A5-8448-C999-959C-C7950AC03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7784436" y="3885105"/>
            <a:ext cx="504568" cy="295617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FB45A343-0538-B675-E7DF-0B34772CD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8443258" y="3885105"/>
            <a:ext cx="504568" cy="295617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0933ADED-1974-642D-05E0-CDE86E37F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9103335" y="3885104"/>
            <a:ext cx="504568" cy="295617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4C245BCC-6D85-23F5-74E5-AE52CCE4B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9799239" y="3885104"/>
            <a:ext cx="504568" cy="295617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169DA6C8-17B2-EB9A-1838-4890F0943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10445792" y="3885104"/>
            <a:ext cx="504568" cy="295617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490C683A-34BB-A626-D6C7-DD89E842A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11101226" y="3394193"/>
            <a:ext cx="466735" cy="295617"/>
          </a:xfrm>
          <a:prstGeom prst="rect">
            <a:avLst/>
          </a:prstGeom>
        </p:spPr>
      </p:pic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8057D00-46D3-4144-51EF-4746B871547C}"/>
              </a:ext>
            </a:extLst>
          </p:cNvPr>
          <p:cNvCxnSpPr>
            <a:cxnSpLocks/>
          </p:cNvCxnSpPr>
          <p:nvPr/>
        </p:nvCxnSpPr>
        <p:spPr>
          <a:xfrm flipV="1">
            <a:off x="1309918" y="4180721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BCF69B1-4648-0057-C735-A5DAA1C317A4}"/>
              </a:ext>
            </a:extLst>
          </p:cNvPr>
          <p:cNvCxnSpPr>
            <a:cxnSpLocks/>
          </p:cNvCxnSpPr>
          <p:nvPr/>
        </p:nvCxnSpPr>
        <p:spPr>
          <a:xfrm flipV="1">
            <a:off x="1938640" y="4180721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F82ECAD6-E96A-CC3E-EFBF-A0F5D7908131}"/>
              </a:ext>
            </a:extLst>
          </p:cNvPr>
          <p:cNvCxnSpPr>
            <a:cxnSpLocks/>
          </p:cNvCxnSpPr>
          <p:nvPr/>
        </p:nvCxnSpPr>
        <p:spPr>
          <a:xfrm flipV="1">
            <a:off x="2622465" y="4180721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302BC14-05EA-D0B7-75E5-C3D68451FE07}"/>
              </a:ext>
            </a:extLst>
          </p:cNvPr>
          <p:cNvCxnSpPr>
            <a:cxnSpLocks/>
          </p:cNvCxnSpPr>
          <p:nvPr/>
        </p:nvCxnSpPr>
        <p:spPr>
          <a:xfrm flipV="1">
            <a:off x="3186651" y="4180721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2C1D9E9C-204B-3B1C-DBBD-42328A54A37F}"/>
              </a:ext>
            </a:extLst>
          </p:cNvPr>
          <p:cNvCxnSpPr>
            <a:cxnSpLocks/>
          </p:cNvCxnSpPr>
          <p:nvPr/>
        </p:nvCxnSpPr>
        <p:spPr>
          <a:xfrm flipV="1">
            <a:off x="3821223" y="4180721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B009AB1-CC97-DC3A-26F3-1EDEBBB1D628}"/>
              </a:ext>
            </a:extLst>
          </p:cNvPr>
          <p:cNvCxnSpPr>
            <a:cxnSpLocks/>
          </p:cNvCxnSpPr>
          <p:nvPr/>
        </p:nvCxnSpPr>
        <p:spPr>
          <a:xfrm flipV="1">
            <a:off x="4541659" y="4180721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0E1F17B6-722F-7105-F4C2-6A79B186E4D6}"/>
              </a:ext>
            </a:extLst>
          </p:cNvPr>
          <p:cNvCxnSpPr>
            <a:cxnSpLocks/>
          </p:cNvCxnSpPr>
          <p:nvPr/>
        </p:nvCxnSpPr>
        <p:spPr>
          <a:xfrm flipV="1">
            <a:off x="5147007" y="4180721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130343D-E778-F3C6-6A84-817F7AB0D459}"/>
              </a:ext>
            </a:extLst>
          </p:cNvPr>
          <p:cNvCxnSpPr>
            <a:cxnSpLocks/>
          </p:cNvCxnSpPr>
          <p:nvPr/>
        </p:nvCxnSpPr>
        <p:spPr>
          <a:xfrm flipV="1">
            <a:off x="5874192" y="4180721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0FBB131-3C3C-132E-A6D8-7D61E6C14FAA}"/>
              </a:ext>
            </a:extLst>
          </p:cNvPr>
          <p:cNvCxnSpPr>
            <a:cxnSpLocks/>
          </p:cNvCxnSpPr>
          <p:nvPr/>
        </p:nvCxnSpPr>
        <p:spPr>
          <a:xfrm flipV="1">
            <a:off x="6539093" y="4180721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73C184C-F8FD-5E42-D50F-916003A7862B}"/>
              </a:ext>
            </a:extLst>
          </p:cNvPr>
          <p:cNvCxnSpPr>
            <a:cxnSpLocks/>
          </p:cNvCxnSpPr>
          <p:nvPr/>
        </p:nvCxnSpPr>
        <p:spPr>
          <a:xfrm flipV="1">
            <a:off x="7113995" y="4180721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690DE572-E133-46C4-38B4-10680F53819F}"/>
              </a:ext>
            </a:extLst>
          </p:cNvPr>
          <p:cNvCxnSpPr>
            <a:cxnSpLocks/>
          </p:cNvCxnSpPr>
          <p:nvPr/>
        </p:nvCxnSpPr>
        <p:spPr>
          <a:xfrm flipV="1">
            <a:off x="7802426" y="4180721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FF963D7C-467A-E9E1-754B-D83A29F78467}"/>
              </a:ext>
            </a:extLst>
          </p:cNvPr>
          <p:cNvCxnSpPr>
            <a:cxnSpLocks/>
          </p:cNvCxnSpPr>
          <p:nvPr/>
        </p:nvCxnSpPr>
        <p:spPr>
          <a:xfrm flipV="1">
            <a:off x="8533509" y="4180721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05EDC5F-96CE-C1E1-245B-9C6091620943}"/>
              </a:ext>
            </a:extLst>
          </p:cNvPr>
          <p:cNvCxnSpPr>
            <a:cxnSpLocks/>
          </p:cNvCxnSpPr>
          <p:nvPr/>
        </p:nvCxnSpPr>
        <p:spPr>
          <a:xfrm flipV="1">
            <a:off x="9106732" y="4180721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A58DAE5-A464-4159-B32F-41B3C0E64D3A}"/>
              </a:ext>
            </a:extLst>
          </p:cNvPr>
          <p:cNvCxnSpPr>
            <a:cxnSpLocks/>
          </p:cNvCxnSpPr>
          <p:nvPr/>
        </p:nvCxnSpPr>
        <p:spPr>
          <a:xfrm flipV="1">
            <a:off x="9812440" y="4180721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C6A83C0-BB76-20CB-3579-B20519F99ABB}"/>
              </a:ext>
            </a:extLst>
          </p:cNvPr>
          <p:cNvCxnSpPr>
            <a:cxnSpLocks/>
          </p:cNvCxnSpPr>
          <p:nvPr/>
        </p:nvCxnSpPr>
        <p:spPr>
          <a:xfrm flipV="1">
            <a:off x="10521306" y="4180721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7680A20-726D-5460-27F8-8B975823B22E}"/>
              </a:ext>
            </a:extLst>
          </p:cNvPr>
          <p:cNvCxnSpPr>
            <a:cxnSpLocks/>
          </p:cNvCxnSpPr>
          <p:nvPr/>
        </p:nvCxnSpPr>
        <p:spPr>
          <a:xfrm flipV="1">
            <a:off x="11113037" y="4180721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6" name="Arc 215">
            <a:extLst>
              <a:ext uri="{FF2B5EF4-FFF2-40B4-BE49-F238E27FC236}">
                <a16:creationId xmlns:a16="http://schemas.microsoft.com/office/drawing/2014/main" id="{D5A0337D-A33A-EF1B-0AAC-792D1CA0DE63}"/>
              </a:ext>
            </a:extLst>
          </p:cNvPr>
          <p:cNvSpPr/>
          <p:nvPr/>
        </p:nvSpPr>
        <p:spPr>
          <a:xfrm rot="20851203" flipV="1">
            <a:off x="649550" y="2793609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Arc 216">
            <a:extLst>
              <a:ext uri="{FF2B5EF4-FFF2-40B4-BE49-F238E27FC236}">
                <a16:creationId xmlns:a16="http://schemas.microsoft.com/office/drawing/2014/main" id="{D7C7E782-B781-BB5A-409D-68F79887D36A}"/>
              </a:ext>
            </a:extLst>
          </p:cNvPr>
          <p:cNvSpPr/>
          <p:nvPr/>
        </p:nvSpPr>
        <p:spPr>
          <a:xfrm rot="20851203" flipV="1">
            <a:off x="1302165" y="2793608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Arc 217">
            <a:extLst>
              <a:ext uri="{FF2B5EF4-FFF2-40B4-BE49-F238E27FC236}">
                <a16:creationId xmlns:a16="http://schemas.microsoft.com/office/drawing/2014/main" id="{41422F9F-1482-0942-BA87-AAD50DB21A82}"/>
              </a:ext>
            </a:extLst>
          </p:cNvPr>
          <p:cNvSpPr/>
          <p:nvPr/>
        </p:nvSpPr>
        <p:spPr>
          <a:xfrm rot="20851203" flipV="1">
            <a:off x="7193504" y="2777678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Arc 218">
            <a:extLst>
              <a:ext uri="{FF2B5EF4-FFF2-40B4-BE49-F238E27FC236}">
                <a16:creationId xmlns:a16="http://schemas.microsoft.com/office/drawing/2014/main" id="{826E3F25-9610-7399-DD37-D4A43C3A9C52}"/>
              </a:ext>
            </a:extLst>
          </p:cNvPr>
          <p:cNvSpPr/>
          <p:nvPr/>
        </p:nvSpPr>
        <p:spPr>
          <a:xfrm rot="20851203" flipV="1">
            <a:off x="6531251" y="2796383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Arc 219">
            <a:extLst>
              <a:ext uri="{FF2B5EF4-FFF2-40B4-BE49-F238E27FC236}">
                <a16:creationId xmlns:a16="http://schemas.microsoft.com/office/drawing/2014/main" id="{D7230C42-63A0-42AD-8A9F-AE0E1DF59FE6}"/>
              </a:ext>
            </a:extLst>
          </p:cNvPr>
          <p:cNvSpPr/>
          <p:nvPr/>
        </p:nvSpPr>
        <p:spPr>
          <a:xfrm rot="20851203" flipV="1">
            <a:off x="5862715" y="2801181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67FB9154-443D-8E6A-3FEB-9454EBB9132A}"/>
              </a:ext>
            </a:extLst>
          </p:cNvPr>
          <p:cNvSpPr/>
          <p:nvPr/>
        </p:nvSpPr>
        <p:spPr>
          <a:xfrm rot="20851203" flipV="1">
            <a:off x="5222060" y="2801180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Arc 221">
            <a:extLst>
              <a:ext uri="{FF2B5EF4-FFF2-40B4-BE49-F238E27FC236}">
                <a16:creationId xmlns:a16="http://schemas.microsoft.com/office/drawing/2014/main" id="{674362F9-41BD-DE7A-6152-7204FB270A1D}"/>
              </a:ext>
            </a:extLst>
          </p:cNvPr>
          <p:cNvSpPr/>
          <p:nvPr/>
        </p:nvSpPr>
        <p:spPr>
          <a:xfrm rot="20851203" flipV="1">
            <a:off x="4543220" y="2789874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Arc 222">
            <a:extLst>
              <a:ext uri="{FF2B5EF4-FFF2-40B4-BE49-F238E27FC236}">
                <a16:creationId xmlns:a16="http://schemas.microsoft.com/office/drawing/2014/main" id="{90C024FC-F6F0-2F4D-484C-F5A81018FAD8}"/>
              </a:ext>
            </a:extLst>
          </p:cNvPr>
          <p:cNvSpPr/>
          <p:nvPr/>
        </p:nvSpPr>
        <p:spPr>
          <a:xfrm rot="20851203" flipV="1">
            <a:off x="3881256" y="2812486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Arc 223">
            <a:extLst>
              <a:ext uri="{FF2B5EF4-FFF2-40B4-BE49-F238E27FC236}">
                <a16:creationId xmlns:a16="http://schemas.microsoft.com/office/drawing/2014/main" id="{F347F1F7-09F3-523E-F180-B65F597D0117}"/>
              </a:ext>
            </a:extLst>
          </p:cNvPr>
          <p:cNvSpPr/>
          <p:nvPr/>
        </p:nvSpPr>
        <p:spPr>
          <a:xfrm rot="20851203" flipV="1">
            <a:off x="3231023" y="2801182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Arc 224">
            <a:extLst>
              <a:ext uri="{FF2B5EF4-FFF2-40B4-BE49-F238E27FC236}">
                <a16:creationId xmlns:a16="http://schemas.microsoft.com/office/drawing/2014/main" id="{85FC5065-5A52-C73F-E9B0-1353CD7B6919}"/>
              </a:ext>
            </a:extLst>
          </p:cNvPr>
          <p:cNvSpPr/>
          <p:nvPr/>
        </p:nvSpPr>
        <p:spPr>
          <a:xfrm rot="20851203" flipV="1">
            <a:off x="1943433" y="2812488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Arc 225">
            <a:extLst>
              <a:ext uri="{FF2B5EF4-FFF2-40B4-BE49-F238E27FC236}">
                <a16:creationId xmlns:a16="http://schemas.microsoft.com/office/drawing/2014/main" id="{4F92DC8F-0AC4-0F66-582B-BA350EF2B1F5}"/>
              </a:ext>
            </a:extLst>
          </p:cNvPr>
          <p:cNvSpPr/>
          <p:nvPr/>
        </p:nvSpPr>
        <p:spPr>
          <a:xfrm rot="20851203" flipV="1">
            <a:off x="2593258" y="2793606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Arc 226">
            <a:extLst>
              <a:ext uri="{FF2B5EF4-FFF2-40B4-BE49-F238E27FC236}">
                <a16:creationId xmlns:a16="http://schemas.microsoft.com/office/drawing/2014/main" id="{A12A042B-E6FF-6646-46A9-2F585F0F4A66}"/>
              </a:ext>
            </a:extLst>
          </p:cNvPr>
          <p:cNvSpPr/>
          <p:nvPr/>
        </p:nvSpPr>
        <p:spPr>
          <a:xfrm rot="20851203" flipV="1">
            <a:off x="7867572" y="2787030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3D0B780F-08D2-23CF-6A8E-B5C3952FAEF8}"/>
              </a:ext>
            </a:extLst>
          </p:cNvPr>
          <p:cNvSpPr/>
          <p:nvPr/>
        </p:nvSpPr>
        <p:spPr>
          <a:xfrm rot="20851203" flipV="1">
            <a:off x="8505639" y="2803123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Arc 228">
            <a:extLst>
              <a:ext uri="{FF2B5EF4-FFF2-40B4-BE49-F238E27FC236}">
                <a16:creationId xmlns:a16="http://schemas.microsoft.com/office/drawing/2014/main" id="{76521A7A-AFED-5298-F705-9D6D4C623C52}"/>
              </a:ext>
            </a:extLst>
          </p:cNvPr>
          <p:cNvSpPr/>
          <p:nvPr/>
        </p:nvSpPr>
        <p:spPr>
          <a:xfrm rot="20851203" flipV="1">
            <a:off x="9179913" y="2777676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Arc 229">
            <a:extLst>
              <a:ext uri="{FF2B5EF4-FFF2-40B4-BE49-F238E27FC236}">
                <a16:creationId xmlns:a16="http://schemas.microsoft.com/office/drawing/2014/main" id="{7C057A94-891D-B998-50DC-A9E180F3F8E4}"/>
              </a:ext>
            </a:extLst>
          </p:cNvPr>
          <p:cNvSpPr/>
          <p:nvPr/>
        </p:nvSpPr>
        <p:spPr>
          <a:xfrm rot="20851203" flipV="1">
            <a:off x="9836427" y="2758971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BA478643-8CD2-C8BA-D8CF-535ED04B3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1206937" y="3393179"/>
            <a:ext cx="508030" cy="297646"/>
          </a:xfrm>
          <a:prstGeom prst="rect">
            <a:avLst/>
          </a:prstGeom>
        </p:spPr>
      </p:pic>
      <p:pic>
        <p:nvPicPr>
          <p:cNvPr id="232" name="Picture 231">
            <a:extLst>
              <a:ext uri="{FF2B5EF4-FFF2-40B4-BE49-F238E27FC236}">
                <a16:creationId xmlns:a16="http://schemas.microsoft.com/office/drawing/2014/main" id="{2D463A6F-3FBC-CCDE-3E6B-793FBE147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1863032" y="3393179"/>
            <a:ext cx="508030" cy="297646"/>
          </a:xfrm>
          <a:prstGeom prst="rect">
            <a:avLst/>
          </a:prstGeom>
        </p:spPr>
      </p:pic>
      <p:sp>
        <p:nvSpPr>
          <p:cNvPr id="233" name="Arc 232">
            <a:extLst>
              <a:ext uri="{FF2B5EF4-FFF2-40B4-BE49-F238E27FC236}">
                <a16:creationId xmlns:a16="http://schemas.microsoft.com/office/drawing/2014/main" id="{FA30D0B2-F5F7-DA5F-4EC4-322010FECFE7}"/>
              </a:ext>
            </a:extLst>
          </p:cNvPr>
          <p:cNvSpPr/>
          <p:nvPr/>
        </p:nvSpPr>
        <p:spPr>
          <a:xfrm rot="20851203" flipV="1">
            <a:off x="10536106" y="2753365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4" name="Picture 233">
            <a:extLst>
              <a:ext uri="{FF2B5EF4-FFF2-40B4-BE49-F238E27FC236}">
                <a16:creationId xmlns:a16="http://schemas.microsoft.com/office/drawing/2014/main" id="{0A1FAC09-7FCF-74E8-DDD9-1E0BD2311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2491085" y="3393179"/>
            <a:ext cx="508030" cy="297646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013FF5B0-72B1-51BA-E882-760C771DA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3129193" y="3393179"/>
            <a:ext cx="508030" cy="297646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30A12676-D9B2-E2E8-0C10-5D7208CC9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3773323" y="3395208"/>
            <a:ext cx="508030" cy="297646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E4319D13-4026-8C3A-2F11-4893E6E72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4428667" y="3395208"/>
            <a:ext cx="508029" cy="297645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D237BEAA-7941-D11C-CA1D-8DCBC60F5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5099108" y="3395208"/>
            <a:ext cx="508029" cy="297645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9C5B88A0-A088-3CDE-D931-63C1D7B6F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5761603" y="3395208"/>
            <a:ext cx="508028" cy="297645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8C6D12D3-69AA-5D28-193B-5233C8A99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6415076" y="3395208"/>
            <a:ext cx="504568" cy="295617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02AD6D12-06F6-957A-AD24-DB4FB4276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7069557" y="3395208"/>
            <a:ext cx="504568" cy="295617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9FE1E081-8728-1286-CE0F-9B0BFD574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11094452" y="3881973"/>
            <a:ext cx="466736" cy="295617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1ABD606A-0F0B-EB46-91F2-B521475D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7736537" y="3395208"/>
            <a:ext cx="504568" cy="295617"/>
          </a:xfrm>
          <a:prstGeom prst="rect">
            <a:avLst/>
          </a:prstGeom>
        </p:spPr>
      </p:pic>
      <p:pic>
        <p:nvPicPr>
          <p:cNvPr id="244" name="Picture 243">
            <a:extLst>
              <a:ext uri="{FF2B5EF4-FFF2-40B4-BE49-F238E27FC236}">
                <a16:creationId xmlns:a16="http://schemas.microsoft.com/office/drawing/2014/main" id="{1165EDC9-E04F-CA9F-BCED-E0808822B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8410937" y="3395208"/>
            <a:ext cx="504568" cy="295617"/>
          </a:xfrm>
          <a:prstGeom prst="rect">
            <a:avLst/>
          </a:prstGeom>
        </p:spPr>
      </p:pic>
      <p:pic>
        <p:nvPicPr>
          <p:cNvPr id="245" name="Picture 244">
            <a:extLst>
              <a:ext uri="{FF2B5EF4-FFF2-40B4-BE49-F238E27FC236}">
                <a16:creationId xmlns:a16="http://schemas.microsoft.com/office/drawing/2014/main" id="{96BBE7DB-1E8B-9D9F-09B7-5CA6D70B1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9062201" y="3395208"/>
            <a:ext cx="504568" cy="295617"/>
          </a:xfrm>
          <a:prstGeom prst="rect">
            <a:avLst/>
          </a:prstGeom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2EE9063F-CF58-E392-428F-0EF56F856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9758105" y="3395208"/>
            <a:ext cx="504568" cy="295617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C4C55543-BE92-DE8D-99BA-B0808AB69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10404658" y="3395208"/>
            <a:ext cx="504568" cy="295617"/>
          </a:xfrm>
          <a:prstGeom prst="rect">
            <a:avLst/>
          </a:prstGeom>
        </p:spPr>
      </p:pic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E89867B-8C8E-9A9B-8D7D-C8536B4E59C6}"/>
              </a:ext>
            </a:extLst>
          </p:cNvPr>
          <p:cNvCxnSpPr>
            <a:cxnSpLocks/>
          </p:cNvCxnSpPr>
          <p:nvPr/>
        </p:nvCxnSpPr>
        <p:spPr>
          <a:xfrm flipH="1">
            <a:off x="1714967" y="3523854"/>
            <a:ext cx="14806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C85E081D-E0A2-4C47-D7EF-991E2872F2A6}"/>
              </a:ext>
            </a:extLst>
          </p:cNvPr>
          <p:cNvCxnSpPr>
            <a:cxnSpLocks/>
            <a:stCxn id="236" idx="3"/>
            <a:endCxn id="235" idx="1"/>
          </p:cNvCxnSpPr>
          <p:nvPr/>
        </p:nvCxnSpPr>
        <p:spPr>
          <a:xfrm flipH="1" flipV="1">
            <a:off x="3637223" y="3542002"/>
            <a:ext cx="136100" cy="202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B5B3733E-E12A-B048-5B1D-B6A3D67673C7}"/>
              </a:ext>
            </a:extLst>
          </p:cNvPr>
          <p:cNvCxnSpPr>
            <a:cxnSpLocks/>
          </p:cNvCxnSpPr>
          <p:nvPr/>
        </p:nvCxnSpPr>
        <p:spPr>
          <a:xfrm flipH="1">
            <a:off x="2999115" y="3509409"/>
            <a:ext cx="13007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58EE1405-6DB8-BDA6-58D4-52E2C3C5CCD5}"/>
              </a:ext>
            </a:extLst>
          </p:cNvPr>
          <p:cNvCxnSpPr>
            <a:cxnSpLocks/>
          </p:cNvCxnSpPr>
          <p:nvPr/>
        </p:nvCxnSpPr>
        <p:spPr>
          <a:xfrm flipH="1">
            <a:off x="2371062" y="3509409"/>
            <a:ext cx="12002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44848CED-3D33-2976-7563-3816825B710F}"/>
              </a:ext>
            </a:extLst>
          </p:cNvPr>
          <p:cNvCxnSpPr>
            <a:cxnSpLocks/>
            <a:stCxn id="238" idx="3"/>
          </p:cNvCxnSpPr>
          <p:nvPr/>
        </p:nvCxnSpPr>
        <p:spPr>
          <a:xfrm flipH="1" flipV="1">
            <a:off x="4936696" y="3527286"/>
            <a:ext cx="162412" cy="1674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290EA39-6656-EC06-FA35-DABA76456F0B}"/>
              </a:ext>
            </a:extLst>
          </p:cNvPr>
          <p:cNvCxnSpPr>
            <a:cxnSpLocks/>
          </p:cNvCxnSpPr>
          <p:nvPr/>
        </p:nvCxnSpPr>
        <p:spPr>
          <a:xfrm flipH="1">
            <a:off x="4281353" y="3519666"/>
            <a:ext cx="14731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9F4374D-9C6F-95E0-DA4F-D5041C267A8E}"/>
              </a:ext>
            </a:extLst>
          </p:cNvPr>
          <p:cNvCxnSpPr>
            <a:cxnSpLocks/>
          </p:cNvCxnSpPr>
          <p:nvPr/>
        </p:nvCxnSpPr>
        <p:spPr>
          <a:xfrm flipH="1">
            <a:off x="5607137" y="3523854"/>
            <a:ext cx="15446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26E0674C-89C4-E851-3B96-D2A4090DB010}"/>
              </a:ext>
            </a:extLst>
          </p:cNvPr>
          <p:cNvCxnSpPr>
            <a:cxnSpLocks/>
          </p:cNvCxnSpPr>
          <p:nvPr/>
        </p:nvCxnSpPr>
        <p:spPr>
          <a:xfrm flipH="1">
            <a:off x="6261698" y="3502600"/>
            <a:ext cx="142785" cy="85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51543809-57C5-F144-9A4C-85565562E3AC}"/>
              </a:ext>
            </a:extLst>
          </p:cNvPr>
          <p:cNvCxnSpPr>
            <a:cxnSpLocks/>
            <a:stCxn id="241" idx="3"/>
          </p:cNvCxnSpPr>
          <p:nvPr/>
        </p:nvCxnSpPr>
        <p:spPr>
          <a:xfrm flipH="1" flipV="1">
            <a:off x="6919644" y="3527047"/>
            <a:ext cx="149913" cy="1597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D0F4D776-F65A-106C-34A2-62559DB84AC9}"/>
              </a:ext>
            </a:extLst>
          </p:cNvPr>
          <p:cNvCxnSpPr>
            <a:cxnSpLocks/>
            <a:stCxn id="243" idx="3"/>
          </p:cNvCxnSpPr>
          <p:nvPr/>
        </p:nvCxnSpPr>
        <p:spPr>
          <a:xfrm flipH="1" flipV="1">
            <a:off x="7574125" y="3529428"/>
            <a:ext cx="162412" cy="135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8148FA13-50D4-5BC4-CB4B-99AA571AB7CF}"/>
              </a:ext>
            </a:extLst>
          </p:cNvPr>
          <p:cNvCxnSpPr>
            <a:cxnSpLocks/>
          </p:cNvCxnSpPr>
          <p:nvPr/>
        </p:nvCxnSpPr>
        <p:spPr>
          <a:xfrm flipH="1">
            <a:off x="8241105" y="3535670"/>
            <a:ext cx="16983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EEA83F73-D07E-C819-AADC-CD8D17038002}"/>
              </a:ext>
            </a:extLst>
          </p:cNvPr>
          <p:cNvCxnSpPr>
            <a:cxnSpLocks/>
          </p:cNvCxnSpPr>
          <p:nvPr/>
        </p:nvCxnSpPr>
        <p:spPr>
          <a:xfrm flipH="1">
            <a:off x="8897315" y="3523854"/>
            <a:ext cx="191581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3D21FD8D-41C1-7E5F-8CFF-0A59CFCC40F5}"/>
              </a:ext>
            </a:extLst>
          </p:cNvPr>
          <p:cNvCxnSpPr>
            <a:cxnSpLocks/>
          </p:cNvCxnSpPr>
          <p:nvPr/>
        </p:nvCxnSpPr>
        <p:spPr>
          <a:xfrm flipH="1" flipV="1">
            <a:off x="9544017" y="3523854"/>
            <a:ext cx="195976" cy="206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884F04FA-A0AE-9FDC-CB2A-C28E4D01EA74}"/>
              </a:ext>
            </a:extLst>
          </p:cNvPr>
          <p:cNvCxnSpPr>
            <a:cxnSpLocks/>
          </p:cNvCxnSpPr>
          <p:nvPr/>
        </p:nvCxnSpPr>
        <p:spPr>
          <a:xfrm flipH="1">
            <a:off x="10235653" y="3512249"/>
            <a:ext cx="178209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BC945158-3414-6155-D7ED-B3DD6DDA7D0E}"/>
              </a:ext>
            </a:extLst>
          </p:cNvPr>
          <p:cNvCxnSpPr>
            <a:cxnSpLocks/>
          </p:cNvCxnSpPr>
          <p:nvPr/>
        </p:nvCxnSpPr>
        <p:spPr>
          <a:xfrm flipH="1">
            <a:off x="10909226" y="3495325"/>
            <a:ext cx="18668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4C941C64-23AA-F997-1EBC-56B915930FE7}"/>
              </a:ext>
            </a:extLst>
          </p:cNvPr>
          <p:cNvCxnSpPr>
            <a:cxnSpLocks/>
            <a:endCxn id="185" idx="1"/>
          </p:cNvCxnSpPr>
          <p:nvPr/>
        </p:nvCxnSpPr>
        <p:spPr>
          <a:xfrm>
            <a:off x="1737153" y="4031209"/>
            <a:ext cx="174225" cy="572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ECCF7BD2-6075-520B-105D-91F6CC494917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 flipV="1">
            <a:off x="3699941" y="4024324"/>
            <a:ext cx="121281" cy="545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C11CA783-0CD9-D52B-670D-2E4ABCD58ADC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3038445" y="4024395"/>
            <a:ext cx="175798" cy="75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A75A38B2-85A0-0B0A-46A5-0E95456D0C05}"/>
              </a:ext>
            </a:extLst>
          </p:cNvPr>
          <p:cNvCxnSpPr>
            <a:cxnSpLocks/>
            <a:stCxn id="185" idx="3"/>
          </p:cNvCxnSpPr>
          <p:nvPr/>
        </p:nvCxnSpPr>
        <p:spPr>
          <a:xfrm flipV="1">
            <a:off x="2419408" y="4028102"/>
            <a:ext cx="123523" cy="883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E369D8BE-9584-17AA-8DCD-0B1F33A5566A}"/>
              </a:ext>
            </a:extLst>
          </p:cNvPr>
          <p:cNvCxnSpPr>
            <a:cxnSpLocks/>
          </p:cNvCxnSpPr>
          <p:nvPr/>
        </p:nvCxnSpPr>
        <p:spPr>
          <a:xfrm flipV="1">
            <a:off x="4974121" y="4017785"/>
            <a:ext cx="173777" cy="1031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AA59923-DFC0-27F7-5ADF-0635782D23C6}"/>
              </a:ext>
            </a:extLst>
          </p:cNvPr>
          <p:cNvCxnSpPr>
            <a:cxnSpLocks/>
          </p:cNvCxnSpPr>
          <p:nvPr/>
        </p:nvCxnSpPr>
        <p:spPr>
          <a:xfrm>
            <a:off x="4316374" y="4019604"/>
            <a:ext cx="170103" cy="488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C2FBEB1F-5C08-A2BC-9753-7DB6D3F3A58C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5635724" y="4031209"/>
            <a:ext cx="162950" cy="69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D9F3FB2-7E2E-143E-116D-B73EA820BC26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306702" y="4031900"/>
            <a:ext cx="156273" cy="503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D402D95-B1FA-A7F1-FCCA-15A84BBD8198}"/>
              </a:ext>
            </a:extLst>
          </p:cNvPr>
          <p:cNvCxnSpPr>
            <a:cxnSpLocks/>
            <a:endCxn id="193" idx="1"/>
          </p:cNvCxnSpPr>
          <p:nvPr/>
        </p:nvCxnSpPr>
        <p:spPr>
          <a:xfrm flipV="1">
            <a:off x="6943678" y="4032914"/>
            <a:ext cx="181936" cy="14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51EA6E7-71DF-B39C-B47D-1CCFB15950BB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7630182" y="4032914"/>
            <a:ext cx="15425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F0396A97-EBA8-620C-C091-425973D93E3A}"/>
              </a:ext>
            </a:extLst>
          </p:cNvPr>
          <p:cNvCxnSpPr>
            <a:cxnSpLocks/>
            <a:stCxn id="194" idx="3"/>
            <a:endCxn id="195" idx="1"/>
          </p:cNvCxnSpPr>
          <p:nvPr/>
        </p:nvCxnSpPr>
        <p:spPr>
          <a:xfrm>
            <a:off x="8289004" y="4032914"/>
            <a:ext cx="15425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F0C1C10D-0831-2EC1-A733-D6F9305A1CE6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8963017" y="4031209"/>
            <a:ext cx="140318" cy="17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1F8E87DE-8DFC-14B2-F020-C555A5433B14}"/>
              </a:ext>
            </a:extLst>
          </p:cNvPr>
          <p:cNvCxnSpPr>
            <a:cxnSpLocks/>
            <a:endCxn id="197" idx="1"/>
          </p:cNvCxnSpPr>
          <p:nvPr/>
        </p:nvCxnSpPr>
        <p:spPr>
          <a:xfrm flipV="1">
            <a:off x="9614114" y="4032913"/>
            <a:ext cx="185125" cy="35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E974EC1-372E-17B3-75A1-B5E5B2C23A39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10303807" y="4032913"/>
            <a:ext cx="14198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4CABF40-BCD2-B1AB-3A3D-C537727042E6}"/>
              </a:ext>
            </a:extLst>
          </p:cNvPr>
          <p:cNvCxnSpPr>
            <a:cxnSpLocks/>
            <a:stCxn id="198" idx="3"/>
            <a:endCxn id="242" idx="1"/>
          </p:cNvCxnSpPr>
          <p:nvPr/>
        </p:nvCxnSpPr>
        <p:spPr>
          <a:xfrm flipV="1">
            <a:off x="10950360" y="4029782"/>
            <a:ext cx="144092" cy="313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C9A4CD5-E979-1BF4-0863-E618A870ED82}"/>
              </a:ext>
            </a:extLst>
          </p:cNvPr>
          <p:cNvSpPr/>
          <p:nvPr/>
        </p:nvSpPr>
        <p:spPr>
          <a:xfrm rot="5400000">
            <a:off x="869139" y="2168466"/>
            <a:ext cx="1093644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4A86C15-AD83-9AE9-9071-27D368982980}"/>
              </a:ext>
            </a:extLst>
          </p:cNvPr>
          <p:cNvSpPr/>
          <p:nvPr/>
        </p:nvSpPr>
        <p:spPr>
          <a:xfrm rot="5400000">
            <a:off x="1525258" y="2168467"/>
            <a:ext cx="1093641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65BDF13A-8BF3-5B3D-F541-14FA2B55F815}"/>
              </a:ext>
            </a:extLst>
          </p:cNvPr>
          <p:cNvSpPr/>
          <p:nvPr/>
        </p:nvSpPr>
        <p:spPr>
          <a:xfrm rot="5400000">
            <a:off x="2181376" y="216846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25B52C5-AFD3-CC3C-E9D4-EFD9511E0129}"/>
              </a:ext>
            </a:extLst>
          </p:cNvPr>
          <p:cNvSpPr/>
          <p:nvPr/>
        </p:nvSpPr>
        <p:spPr>
          <a:xfrm rot="5400000">
            <a:off x="2835951" y="2168466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12A142B-8117-B2CB-BBA8-CD92E346D832}"/>
              </a:ext>
            </a:extLst>
          </p:cNvPr>
          <p:cNvSpPr/>
          <p:nvPr/>
        </p:nvSpPr>
        <p:spPr>
          <a:xfrm rot="5400000">
            <a:off x="3489812" y="2168466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C6A6035B-253C-B988-0F58-80D0B38A1ED5}"/>
              </a:ext>
            </a:extLst>
          </p:cNvPr>
          <p:cNvSpPr/>
          <p:nvPr/>
        </p:nvSpPr>
        <p:spPr>
          <a:xfrm rot="5400000">
            <a:off x="4147258" y="2168466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57489573-4763-AA66-6DB4-5C80952BD797}"/>
              </a:ext>
            </a:extLst>
          </p:cNvPr>
          <p:cNvSpPr/>
          <p:nvPr/>
        </p:nvSpPr>
        <p:spPr>
          <a:xfrm rot="5400000">
            <a:off x="4800966" y="2168469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FEBABE2-A10E-A27E-A3C3-4381415EB5F3}"/>
              </a:ext>
            </a:extLst>
          </p:cNvPr>
          <p:cNvSpPr/>
          <p:nvPr/>
        </p:nvSpPr>
        <p:spPr>
          <a:xfrm rot="5400000">
            <a:off x="5458731" y="2168469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226A40DF-97F2-F4F4-78C1-C9EC291303E7}"/>
              </a:ext>
            </a:extLst>
          </p:cNvPr>
          <p:cNvSpPr/>
          <p:nvPr/>
        </p:nvSpPr>
        <p:spPr>
          <a:xfrm rot="5400000">
            <a:off x="6106379" y="2168469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CC746063-21D4-9DF0-6626-039D99D45706}"/>
              </a:ext>
            </a:extLst>
          </p:cNvPr>
          <p:cNvSpPr/>
          <p:nvPr/>
        </p:nvSpPr>
        <p:spPr>
          <a:xfrm rot="5400000">
            <a:off x="6769263" y="2168469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CB8E0345-4D7B-FD97-9044-9530807DC627}"/>
              </a:ext>
            </a:extLst>
          </p:cNvPr>
          <p:cNvSpPr/>
          <p:nvPr/>
        </p:nvSpPr>
        <p:spPr>
          <a:xfrm rot="5400000">
            <a:off x="7432723" y="2168469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53BD115-98FE-7174-9013-30CA12ECB0B2}"/>
              </a:ext>
            </a:extLst>
          </p:cNvPr>
          <p:cNvSpPr/>
          <p:nvPr/>
        </p:nvSpPr>
        <p:spPr>
          <a:xfrm rot="5400000">
            <a:off x="8093725" y="2168469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DCEFD3EA-FBDD-EFC1-28DC-42C5FEEAB22A}"/>
              </a:ext>
            </a:extLst>
          </p:cNvPr>
          <p:cNvSpPr/>
          <p:nvPr/>
        </p:nvSpPr>
        <p:spPr>
          <a:xfrm rot="5400000">
            <a:off x="8754726" y="216846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B949AF2-DEBE-311A-FB5F-31E87953976A}"/>
              </a:ext>
            </a:extLst>
          </p:cNvPr>
          <p:cNvSpPr/>
          <p:nvPr/>
        </p:nvSpPr>
        <p:spPr>
          <a:xfrm rot="5400000">
            <a:off x="9412490" y="216846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F2F08AD-D88C-3122-8CC8-7A258B9D859E}"/>
              </a:ext>
            </a:extLst>
          </p:cNvPr>
          <p:cNvSpPr/>
          <p:nvPr/>
        </p:nvSpPr>
        <p:spPr>
          <a:xfrm rot="5400000">
            <a:off x="10057326" y="216847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81D6F6A0-D357-9F56-197E-114CF7857F5F}"/>
              </a:ext>
            </a:extLst>
          </p:cNvPr>
          <p:cNvSpPr/>
          <p:nvPr/>
        </p:nvSpPr>
        <p:spPr>
          <a:xfrm rot="5400000">
            <a:off x="10718321" y="2168466"/>
            <a:ext cx="1093645" cy="23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178EFB8A-CBEA-FE2E-BD20-ADD584BD7345}"/>
              </a:ext>
            </a:extLst>
          </p:cNvPr>
          <p:cNvCxnSpPr>
            <a:cxnSpLocks/>
          </p:cNvCxnSpPr>
          <p:nvPr/>
        </p:nvCxnSpPr>
        <p:spPr>
          <a:xfrm flipV="1">
            <a:off x="1438046" y="2920095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996DE198-1D35-D21D-6C4C-5EC6E82ACEC1}"/>
              </a:ext>
            </a:extLst>
          </p:cNvPr>
          <p:cNvCxnSpPr>
            <a:cxnSpLocks/>
          </p:cNvCxnSpPr>
          <p:nvPr/>
        </p:nvCxnSpPr>
        <p:spPr>
          <a:xfrm flipV="1">
            <a:off x="2066768" y="2920095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883DA374-4E7A-197A-D868-55214750CB34}"/>
              </a:ext>
            </a:extLst>
          </p:cNvPr>
          <p:cNvCxnSpPr>
            <a:cxnSpLocks/>
          </p:cNvCxnSpPr>
          <p:nvPr/>
        </p:nvCxnSpPr>
        <p:spPr>
          <a:xfrm flipV="1">
            <a:off x="2750593" y="2920095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7812BF32-E0D5-BB56-F639-9223EE776138}"/>
              </a:ext>
            </a:extLst>
          </p:cNvPr>
          <p:cNvCxnSpPr>
            <a:cxnSpLocks/>
          </p:cNvCxnSpPr>
          <p:nvPr/>
        </p:nvCxnSpPr>
        <p:spPr>
          <a:xfrm flipV="1">
            <a:off x="3314779" y="2920095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B490F918-92BA-1198-4775-68A642ECC5F9}"/>
              </a:ext>
            </a:extLst>
          </p:cNvPr>
          <p:cNvCxnSpPr>
            <a:cxnSpLocks/>
          </p:cNvCxnSpPr>
          <p:nvPr/>
        </p:nvCxnSpPr>
        <p:spPr>
          <a:xfrm flipV="1">
            <a:off x="3949351" y="2920095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D56F4557-7514-9CD6-A1CC-AB7B0261AB1F}"/>
              </a:ext>
            </a:extLst>
          </p:cNvPr>
          <p:cNvCxnSpPr>
            <a:cxnSpLocks/>
          </p:cNvCxnSpPr>
          <p:nvPr/>
        </p:nvCxnSpPr>
        <p:spPr>
          <a:xfrm flipV="1">
            <a:off x="4669787" y="2920095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BFC1B780-C973-63E7-E150-C0265BE7F803}"/>
              </a:ext>
            </a:extLst>
          </p:cNvPr>
          <p:cNvCxnSpPr>
            <a:cxnSpLocks/>
          </p:cNvCxnSpPr>
          <p:nvPr/>
        </p:nvCxnSpPr>
        <p:spPr>
          <a:xfrm flipV="1">
            <a:off x="5275135" y="2920095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9A8188A0-317D-C665-7E49-5CDC5D19443F}"/>
              </a:ext>
            </a:extLst>
          </p:cNvPr>
          <p:cNvCxnSpPr>
            <a:cxnSpLocks/>
          </p:cNvCxnSpPr>
          <p:nvPr/>
        </p:nvCxnSpPr>
        <p:spPr>
          <a:xfrm flipV="1">
            <a:off x="6002320" y="2920095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5172078C-016B-3D24-04C1-6BA53DBD4E96}"/>
              </a:ext>
            </a:extLst>
          </p:cNvPr>
          <p:cNvCxnSpPr>
            <a:cxnSpLocks/>
          </p:cNvCxnSpPr>
          <p:nvPr/>
        </p:nvCxnSpPr>
        <p:spPr>
          <a:xfrm flipV="1">
            <a:off x="6667221" y="2920095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6D52C0F6-AF5A-B5AF-F914-50609CD1B59F}"/>
              </a:ext>
            </a:extLst>
          </p:cNvPr>
          <p:cNvCxnSpPr>
            <a:cxnSpLocks/>
          </p:cNvCxnSpPr>
          <p:nvPr/>
        </p:nvCxnSpPr>
        <p:spPr>
          <a:xfrm flipV="1">
            <a:off x="7242123" y="2920095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3DD2D3A1-FCC9-5393-11FB-55CE9F986C8E}"/>
              </a:ext>
            </a:extLst>
          </p:cNvPr>
          <p:cNvCxnSpPr>
            <a:cxnSpLocks/>
          </p:cNvCxnSpPr>
          <p:nvPr/>
        </p:nvCxnSpPr>
        <p:spPr>
          <a:xfrm flipV="1">
            <a:off x="7930554" y="2920095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79E8F45D-D6CE-3D9E-591A-4A2FC1A59432}"/>
              </a:ext>
            </a:extLst>
          </p:cNvPr>
          <p:cNvCxnSpPr>
            <a:cxnSpLocks/>
          </p:cNvCxnSpPr>
          <p:nvPr/>
        </p:nvCxnSpPr>
        <p:spPr>
          <a:xfrm flipV="1">
            <a:off x="8661637" y="2920095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981E379E-782A-50F0-9131-7650A0639C34}"/>
              </a:ext>
            </a:extLst>
          </p:cNvPr>
          <p:cNvCxnSpPr>
            <a:cxnSpLocks/>
          </p:cNvCxnSpPr>
          <p:nvPr/>
        </p:nvCxnSpPr>
        <p:spPr>
          <a:xfrm flipV="1">
            <a:off x="9234860" y="2920095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6DABD4D4-9958-9EDB-F475-98BF909F2834}"/>
              </a:ext>
            </a:extLst>
          </p:cNvPr>
          <p:cNvCxnSpPr>
            <a:cxnSpLocks/>
          </p:cNvCxnSpPr>
          <p:nvPr/>
        </p:nvCxnSpPr>
        <p:spPr>
          <a:xfrm flipV="1">
            <a:off x="9940568" y="2920095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DA845AD2-58C8-BD93-2BE1-7C88CCBEBAB7}"/>
              </a:ext>
            </a:extLst>
          </p:cNvPr>
          <p:cNvCxnSpPr>
            <a:cxnSpLocks/>
          </p:cNvCxnSpPr>
          <p:nvPr/>
        </p:nvCxnSpPr>
        <p:spPr>
          <a:xfrm flipV="1">
            <a:off x="10649434" y="2920095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D4DADD1-3E9F-099D-9E28-1132F2D3CAB4}"/>
              </a:ext>
            </a:extLst>
          </p:cNvPr>
          <p:cNvCxnSpPr>
            <a:cxnSpLocks/>
          </p:cNvCxnSpPr>
          <p:nvPr/>
        </p:nvCxnSpPr>
        <p:spPr>
          <a:xfrm flipV="1">
            <a:off x="11241165" y="2920095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0" name="Rectangle 309">
            <a:extLst>
              <a:ext uri="{FF2B5EF4-FFF2-40B4-BE49-F238E27FC236}">
                <a16:creationId xmlns:a16="http://schemas.microsoft.com/office/drawing/2014/main" id="{10C7CCFE-E066-39F1-4FB3-D7373714C4C3}"/>
              </a:ext>
            </a:extLst>
          </p:cNvPr>
          <p:cNvSpPr/>
          <p:nvPr/>
        </p:nvSpPr>
        <p:spPr>
          <a:xfrm rot="5400000">
            <a:off x="869138" y="1054834"/>
            <a:ext cx="1093644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B0824CC2-2F25-1CBF-3BDA-12E8BC3030B0}"/>
              </a:ext>
            </a:extLst>
          </p:cNvPr>
          <p:cNvSpPr/>
          <p:nvPr/>
        </p:nvSpPr>
        <p:spPr>
          <a:xfrm rot="5400000">
            <a:off x="1525257" y="1054835"/>
            <a:ext cx="1093641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F4649391-1359-DAA0-FDB4-8D0B25556F50}"/>
              </a:ext>
            </a:extLst>
          </p:cNvPr>
          <p:cNvSpPr/>
          <p:nvPr/>
        </p:nvSpPr>
        <p:spPr>
          <a:xfrm rot="5400000">
            <a:off x="2181375" y="105483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71D1F2C9-8169-5563-61EE-4C09C4F1A6DE}"/>
              </a:ext>
            </a:extLst>
          </p:cNvPr>
          <p:cNvSpPr/>
          <p:nvPr/>
        </p:nvSpPr>
        <p:spPr>
          <a:xfrm rot="5400000">
            <a:off x="2835950" y="105483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D2E3A1A-363B-F3AB-AF37-1D3621BCFE52}"/>
              </a:ext>
            </a:extLst>
          </p:cNvPr>
          <p:cNvSpPr/>
          <p:nvPr/>
        </p:nvSpPr>
        <p:spPr>
          <a:xfrm rot="5400000">
            <a:off x="3489811" y="105483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4673F488-49B4-3F3F-A34F-9873D0111314}"/>
              </a:ext>
            </a:extLst>
          </p:cNvPr>
          <p:cNvSpPr/>
          <p:nvPr/>
        </p:nvSpPr>
        <p:spPr>
          <a:xfrm rot="5400000">
            <a:off x="4147257" y="105483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2F44445D-9676-31DD-C7CC-45B7236782B9}"/>
              </a:ext>
            </a:extLst>
          </p:cNvPr>
          <p:cNvSpPr/>
          <p:nvPr/>
        </p:nvSpPr>
        <p:spPr>
          <a:xfrm rot="5400000">
            <a:off x="4800965" y="105483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D5B435F8-D3C9-7C2F-A95A-B633547F33E0}"/>
              </a:ext>
            </a:extLst>
          </p:cNvPr>
          <p:cNvSpPr/>
          <p:nvPr/>
        </p:nvSpPr>
        <p:spPr>
          <a:xfrm rot="5400000">
            <a:off x="5458730" y="105483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3DECE3E9-369A-B0A6-432A-E4D15F0AA057}"/>
              </a:ext>
            </a:extLst>
          </p:cNvPr>
          <p:cNvSpPr/>
          <p:nvPr/>
        </p:nvSpPr>
        <p:spPr>
          <a:xfrm rot="5400000">
            <a:off x="6106378" y="105483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753501DB-B2C2-4B87-9825-E9061306C081}"/>
              </a:ext>
            </a:extLst>
          </p:cNvPr>
          <p:cNvSpPr/>
          <p:nvPr/>
        </p:nvSpPr>
        <p:spPr>
          <a:xfrm rot="5400000">
            <a:off x="6769262" y="105483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29361FC-D996-1218-D9E4-1D9501A36139}"/>
              </a:ext>
            </a:extLst>
          </p:cNvPr>
          <p:cNvSpPr/>
          <p:nvPr/>
        </p:nvSpPr>
        <p:spPr>
          <a:xfrm rot="5400000">
            <a:off x="7432722" y="105483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DC6EAC3-1F17-F828-F0B5-7BEF7A9042A0}"/>
              </a:ext>
            </a:extLst>
          </p:cNvPr>
          <p:cNvSpPr/>
          <p:nvPr/>
        </p:nvSpPr>
        <p:spPr>
          <a:xfrm rot="5400000">
            <a:off x="8093724" y="105483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2FAA4FAB-46AB-BCC0-1035-E6DCF493671F}"/>
              </a:ext>
            </a:extLst>
          </p:cNvPr>
          <p:cNvSpPr/>
          <p:nvPr/>
        </p:nvSpPr>
        <p:spPr>
          <a:xfrm rot="5400000">
            <a:off x="8754725" y="1054836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2193A03-F47E-A2F2-B868-11ED1BC1C14D}"/>
              </a:ext>
            </a:extLst>
          </p:cNvPr>
          <p:cNvSpPr/>
          <p:nvPr/>
        </p:nvSpPr>
        <p:spPr>
          <a:xfrm rot="5400000">
            <a:off x="9412489" y="1054836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C194BF2-D79A-842D-8BA7-F1FD136AE76E}"/>
              </a:ext>
            </a:extLst>
          </p:cNvPr>
          <p:cNvSpPr/>
          <p:nvPr/>
        </p:nvSpPr>
        <p:spPr>
          <a:xfrm rot="5400000">
            <a:off x="10057325" y="105483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71870D7-61C8-28D3-1821-993111816D92}"/>
              </a:ext>
            </a:extLst>
          </p:cNvPr>
          <p:cNvSpPr/>
          <p:nvPr/>
        </p:nvSpPr>
        <p:spPr>
          <a:xfrm rot="5400000">
            <a:off x="10718320" y="1054834"/>
            <a:ext cx="1093645" cy="23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Text Box 3">
            <a:extLst>
              <a:ext uri="{FF2B5EF4-FFF2-40B4-BE49-F238E27FC236}">
                <a16:creationId xmlns:a16="http://schemas.microsoft.com/office/drawing/2014/main" id="{A518AA46-4683-2CD8-F042-3933D1E269B6}"/>
              </a:ext>
            </a:extLst>
          </p:cNvPr>
          <p:cNvSpPr txBox="1"/>
          <p:nvPr/>
        </p:nvSpPr>
        <p:spPr>
          <a:xfrm>
            <a:off x="796626" y="2045458"/>
            <a:ext cx="45162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 Box 3">
            <a:extLst>
              <a:ext uri="{FF2B5EF4-FFF2-40B4-BE49-F238E27FC236}">
                <a16:creationId xmlns:a16="http://schemas.microsoft.com/office/drawing/2014/main" id="{CCA3DEED-AA49-A3F3-F4AD-46A54B1CA8C9}"/>
              </a:ext>
            </a:extLst>
          </p:cNvPr>
          <p:cNvSpPr txBox="1"/>
          <p:nvPr/>
        </p:nvSpPr>
        <p:spPr>
          <a:xfrm>
            <a:off x="755310" y="995700"/>
            <a:ext cx="45162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Arc 327">
            <a:extLst>
              <a:ext uri="{FF2B5EF4-FFF2-40B4-BE49-F238E27FC236}">
                <a16:creationId xmlns:a16="http://schemas.microsoft.com/office/drawing/2014/main" id="{DCA3C1B4-68D4-A8FC-F473-7CF552508DE6}"/>
              </a:ext>
            </a:extLst>
          </p:cNvPr>
          <p:cNvSpPr/>
          <p:nvPr/>
        </p:nvSpPr>
        <p:spPr>
          <a:xfrm rot="20494304" flipV="1">
            <a:off x="1118439" y="-435404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Arc 328">
            <a:extLst>
              <a:ext uri="{FF2B5EF4-FFF2-40B4-BE49-F238E27FC236}">
                <a16:creationId xmlns:a16="http://schemas.microsoft.com/office/drawing/2014/main" id="{73B56B36-FE71-BE10-1628-0DBCADF30496}"/>
              </a:ext>
            </a:extLst>
          </p:cNvPr>
          <p:cNvSpPr/>
          <p:nvPr/>
        </p:nvSpPr>
        <p:spPr>
          <a:xfrm rot="20494304" flipV="1">
            <a:off x="1751337" y="-446710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Arc 329">
            <a:extLst>
              <a:ext uri="{FF2B5EF4-FFF2-40B4-BE49-F238E27FC236}">
                <a16:creationId xmlns:a16="http://schemas.microsoft.com/office/drawing/2014/main" id="{1DDA3916-2A6B-008B-FF33-90A80E629853}"/>
              </a:ext>
            </a:extLst>
          </p:cNvPr>
          <p:cNvSpPr/>
          <p:nvPr/>
        </p:nvSpPr>
        <p:spPr>
          <a:xfrm rot="20494304" flipV="1">
            <a:off x="2364120" y="-437271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Arc 330">
            <a:extLst>
              <a:ext uri="{FF2B5EF4-FFF2-40B4-BE49-F238E27FC236}">
                <a16:creationId xmlns:a16="http://schemas.microsoft.com/office/drawing/2014/main" id="{98E714DB-676A-8173-91DB-B6273C21CD35}"/>
              </a:ext>
            </a:extLst>
          </p:cNvPr>
          <p:cNvSpPr/>
          <p:nvPr/>
        </p:nvSpPr>
        <p:spPr>
          <a:xfrm rot="20494304" flipV="1">
            <a:off x="3027128" y="-427196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Arc 331">
            <a:extLst>
              <a:ext uri="{FF2B5EF4-FFF2-40B4-BE49-F238E27FC236}">
                <a16:creationId xmlns:a16="http://schemas.microsoft.com/office/drawing/2014/main" id="{692499C8-525E-6850-6409-1BB83766C742}"/>
              </a:ext>
            </a:extLst>
          </p:cNvPr>
          <p:cNvSpPr/>
          <p:nvPr/>
        </p:nvSpPr>
        <p:spPr>
          <a:xfrm rot="20494304" flipV="1">
            <a:off x="465337" y="-427196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Arc 332">
            <a:extLst>
              <a:ext uri="{FF2B5EF4-FFF2-40B4-BE49-F238E27FC236}">
                <a16:creationId xmlns:a16="http://schemas.microsoft.com/office/drawing/2014/main" id="{AC91FEE7-3655-D986-1DB0-86194273A2B1}"/>
              </a:ext>
            </a:extLst>
          </p:cNvPr>
          <p:cNvSpPr/>
          <p:nvPr/>
        </p:nvSpPr>
        <p:spPr>
          <a:xfrm rot="20494304" flipV="1">
            <a:off x="3700927" y="-406878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Arc 333">
            <a:extLst>
              <a:ext uri="{FF2B5EF4-FFF2-40B4-BE49-F238E27FC236}">
                <a16:creationId xmlns:a16="http://schemas.microsoft.com/office/drawing/2014/main" id="{0291965F-1F3E-FFF4-931C-EAE26E5F12B3}"/>
              </a:ext>
            </a:extLst>
          </p:cNvPr>
          <p:cNvSpPr/>
          <p:nvPr/>
        </p:nvSpPr>
        <p:spPr>
          <a:xfrm rot="20494304" flipV="1">
            <a:off x="4374184" y="-457589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Arc 334">
            <a:extLst>
              <a:ext uri="{FF2B5EF4-FFF2-40B4-BE49-F238E27FC236}">
                <a16:creationId xmlns:a16="http://schemas.microsoft.com/office/drawing/2014/main" id="{6A5B7FB2-5428-61F9-C5ED-E4B2D744BAEA}"/>
              </a:ext>
            </a:extLst>
          </p:cNvPr>
          <p:cNvSpPr/>
          <p:nvPr/>
        </p:nvSpPr>
        <p:spPr>
          <a:xfrm rot="20494304" flipV="1">
            <a:off x="5027936" y="-437271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Arc 335">
            <a:extLst>
              <a:ext uri="{FF2B5EF4-FFF2-40B4-BE49-F238E27FC236}">
                <a16:creationId xmlns:a16="http://schemas.microsoft.com/office/drawing/2014/main" id="{992C7AA9-FBA3-5007-F58F-2FEDA2BF0B41}"/>
              </a:ext>
            </a:extLst>
          </p:cNvPr>
          <p:cNvSpPr/>
          <p:nvPr/>
        </p:nvSpPr>
        <p:spPr>
          <a:xfrm rot="20494304" flipV="1">
            <a:off x="5660995" y="-447268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Arc 336">
            <a:extLst>
              <a:ext uri="{FF2B5EF4-FFF2-40B4-BE49-F238E27FC236}">
                <a16:creationId xmlns:a16="http://schemas.microsoft.com/office/drawing/2014/main" id="{FA162BE7-4C4D-2E3D-0155-87061974A5C1}"/>
              </a:ext>
            </a:extLst>
          </p:cNvPr>
          <p:cNvSpPr/>
          <p:nvPr/>
        </p:nvSpPr>
        <p:spPr>
          <a:xfrm rot="20494304" flipV="1">
            <a:off x="6345244" y="-446710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Arc 337">
            <a:extLst>
              <a:ext uri="{FF2B5EF4-FFF2-40B4-BE49-F238E27FC236}">
                <a16:creationId xmlns:a16="http://schemas.microsoft.com/office/drawing/2014/main" id="{688D118E-444B-F8FB-CD95-19E60B536B5F}"/>
              </a:ext>
            </a:extLst>
          </p:cNvPr>
          <p:cNvSpPr/>
          <p:nvPr/>
        </p:nvSpPr>
        <p:spPr>
          <a:xfrm rot="20494304" flipV="1">
            <a:off x="6996479" y="-456600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Arc 338">
            <a:extLst>
              <a:ext uri="{FF2B5EF4-FFF2-40B4-BE49-F238E27FC236}">
                <a16:creationId xmlns:a16="http://schemas.microsoft.com/office/drawing/2014/main" id="{AACD8233-BEBB-EF18-FAA3-5AD2770D995C}"/>
              </a:ext>
            </a:extLst>
          </p:cNvPr>
          <p:cNvSpPr/>
          <p:nvPr/>
        </p:nvSpPr>
        <p:spPr>
          <a:xfrm rot="20494304" flipV="1">
            <a:off x="7629741" y="-457589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Arc 339">
            <a:extLst>
              <a:ext uri="{FF2B5EF4-FFF2-40B4-BE49-F238E27FC236}">
                <a16:creationId xmlns:a16="http://schemas.microsoft.com/office/drawing/2014/main" id="{C3CB5BA2-AC62-0841-CAE9-4DDF4B9C6B1F}"/>
              </a:ext>
            </a:extLst>
          </p:cNvPr>
          <p:cNvSpPr/>
          <p:nvPr/>
        </p:nvSpPr>
        <p:spPr>
          <a:xfrm rot="20494304" flipV="1">
            <a:off x="8313401" y="-437585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Arc 340">
            <a:extLst>
              <a:ext uri="{FF2B5EF4-FFF2-40B4-BE49-F238E27FC236}">
                <a16:creationId xmlns:a16="http://schemas.microsoft.com/office/drawing/2014/main" id="{4A574AC5-BBFB-3A6A-CE52-314DBA4636C4}"/>
              </a:ext>
            </a:extLst>
          </p:cNvPr>
          <p:cNvSpPr/>
          <p:nvPr/>
        </p:nvSpPr>
        <p:spPr>
          <a:xfrm rot="20494304" flipV="1">
            <a:off x="8956630" y="-447834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Arc 341">
            <a:extLst>
              <a:ext uri="{FF2B5EF4-FFF2-40B4-BE49-F238E27FC236}">
                <a16:creationId xmlns:a16="http://schemas.microsoft.com/office/drawing/2014/main" id="{FB2D4D89-543A-4B22-7657-CE4AC5FA1A27}"/>
              </a:ext>
            </a:extLst>
          </p:cNvPr>
          <p:cNvSpPr/>
          <p:nvPr/>
        </p:nvSpPr>
        <p:spPr>
          <a:xfrm rot="20494304" flipV="1">
            <a:off x="9640290" y="-447834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Arc 342">
            <a:extLst>
              <a:ext uri="{FF2B5EF4-FFF2-40B4-BE49-F238E27FC236}">
                <a16:creationId xmlns:a16="http://schemas.microsoft.com/office/drawing/2014/main" id="{03DD90C1-3D6E-D719-EC91-CCB338B1C455}"/>
              </a:ext>
            </a:extLst>
          </p:cNvPr>
          <p:cNvSpPr/>
          <p:nvPr/>
        </p:nvSpPr>
        <p:spPr>
          <a:xfrm rot="20494304" flipV="1">
            <a:off x="10292358" y="-447834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1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48D1AC-D63E-15FD-6809-AC1B5BF56D24}"/>
              </a:ext>
            </a:extLst>
          </p:cNvPr>
          <p:cNvSpPr/>
          <p:nvPr/>
        </p:nvSpPr>
        <p:spPr>
          <a:xfrm>
            <a:off x="827327" y="1568426"/>
            <a:ext cx="1188720" cy="25603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0E3BE-F3E2-81C7-959B-44D3B9761358}"/>
              </a:ext>
            </a:extLst>
          </p:cNvPr>
          <p:cNvSpPr/>
          <p:nvPr/>
        </p:nvSpPr>
        <p:spPr>
          <a:xfrm>
            <a:off x="1264483" y="2033899"/>
            <a:ext cx="1188720" cy="25603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B4E35F1-D2BD-9B1A-A4A3-B2245491B57D}"/>
              </a:ext>
            </a:extLst>
          </p:cNvPr>
          <p:cNvSpPr txBox="1"/>
          <p:nvPr/>
        </p:nvSpPr>
        <p:spPr>
          <a:xfrm>
            <a:off x="1674793" y="4818390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32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34DD8F3-E252-32D4-0706-DF4ABCFD5699}"/>
              </a:ext>
            </a:extLst>
          </p:cNvPr>
          <p:cNvSpPr txBox="1"/>
          <p:nvPr/>
        </p:nvSpPr>
        <p:spPr>
          <a:xfrm>
            <a:off x="2588187" y="2969236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D8D6A-F28E-3BF9-8FEB-A4CB1EB9CA86}"/>
              </a:ext>
            </a:extLst>
          </p:cNvPr>
          <p:cNvSpPr/>
          <p:nvPr/>
        </p:nvSpPr>
        <p:spPr>
          <a:xfrm>
            <a:off x="1166301" y="1918958"/>
            <a:ext cx="1188720" cy="25603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05F19-D0ED-BAF8-78FB-F86C8EA14912}"/>
              </a:ext>
            </a:extLst>
          </p:cNvPr>
          <p:cNvSpPr/>
          <p:nvPr/>
        </p:nvSpPr>
        <p:spPr>
          <a:xfrm>
            <a:off x="1061897" y="1804017"/>
            <a:ext cx="1188720" cy="25603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B3FFB-D35B-8B11-AC95-75D7732B065B}"/>
              </a:ext>
            </a:extLst>
          </p:cNvPr>
          <p:cNvSpPr/>
          <p:nvPr/>
        </p:nvSpPr>
        <p:spPr>
          <a:xfrm>
            <a:off x="944612" y="1689076"/>
            <a:ext cx="1188720" cy="25603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DA2AE45C-5618-8EEC-4883-D6A30FCB36E3}"/>
              </a:ext>
            </a:extLst>
          </p:cNvPr>
          <p:cNvSpPr txBox="1"/>
          <p:nvPr/>
        </p:nvSpPr>
        <p:spPr>
          <a:xfrm>
            <a:off x="2259884" y="1561421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1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3D83E9-5F84-9074-B32C-FC66E48958A3}"/>
              </a:ext>
            </a:extLst>
          </p:cNvPr>
          <p:cNvSpPr/>
          <p:nvPr/>
        </p:nvSpPr>
        <p:spPr>
          <a:xfrm>
            <a:off x="1369707" y="2148840"/>
            <a:ext cx="1188720" cy="25603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C2EF1-89EF-C1B6-8212-F768B0018600}"/>
              </a:ext>
            </a:extLst>
          </p:cNvPr>
          <p:cNvSpPr txBox="1"/>
          <p:nvPr/>
        </p:nvSpPr>
        <p:spPr>
          <a:xfrm>
            <a:off x="5482460" y="2846566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MaxPooling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1592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>
            <a:extLst>
              <a:ext uri="{FF2B5EF4-FFF2-40B4-BE49-F238E27FC236}">
                <a16:creationId xmlns:a16="http://schemas.microsoft.com/office/drawing/2014/main" id="{24DE8C6E-389C-FDB0-A65D-22BE7396D213}"/>
              </a:ext>
            </a:extLst>
          </p:cNvPr>
          <p:cNvSpPr txBox="1"/>
          <p:nvPr/>
        </p:nvSpPr>
        <p:spPr>
          <a:xfrm>
            <a:off x="5346825" y="13420027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8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2FA75D-A63A-113A-2624-890AABA9FBCA}"/>
              </a:ext>
            </a:extLst>
          </p:cNvPr>
          <p:cNvGrpSpPr/>
          <p:nvPr/>
        </p:nvGrpSpPr>
        <p:grpSpPr>
          <a:xfrm>
            <a:off x="10590617" y="11413326"/>
            <a:ext cx="117633" cy="1278891"/>
            <a:chOff x="10905743" y="3892249"/>
            <a:chExt cx="234801" cy="218729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56DD261-9EDB-C23E-E5BB-9C680A2779A9}"/>
                </a:ext>
              </a:extLst>
            </p:cNvPr>
            <p:cNvSpPr/>
            <p:nvPr/>
          </p:nvSpPr>
          <p:spPr>
            <a:xfrm rot="5400000">
              <a:off x="10476321" y="5415317"/>
              <a:ext cx="1093645" cy="23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FF75E08-FA3D-EA2C-146F-B8F3503A1AE6}"/>
                </a:ext>
              </a:extLst>
            </p:cNvPr>
            <p:cNvSpPr/>
            <p:nvPr/>
          </p:nvSpPr>
          <p:spPr>
            <a:xfrm rot="5400000">
              <a:off x="10476320" y="4321672"/>
              <a:ext cx="1093645" cy="23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Text Box 3">
            <a:extLst>
              <a:ext uri="{FF2B5EF4-FFF2-40B4-BE49-F238E27FC236}">
                <a16:creationId xmlns:a16="http://schemas.microsoft.com/office/drawing/2014/main" id="{B34BEF9B-3134-20F9-C830-EDE7645FD2B7}"/>
              </a:ext>
            </a:extLst>
          </p:cNvPr>
          <p:cNvSpPr txBox="1"/>
          <p:nvPr/>
        </p:nvSpPr>
        <p:spPr>
          <a:xfrm>
            <a:off x="80971" y="11256601"/>
            <a:ext cx="495230" cy="3134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1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256</a:t>
            </a:r>
            <a:endParaRPr lang="en-US" sz="8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E4A9D2-AC3C-4A11-01AD-DBF1CD3276E8}"/>
              </a:ext>
            </a:extLst>
          </p:cNvPr>
          <p:cNvSpPr txBox="1"/>
          <p:nvPr/>
        </p:nvSpPr>
        <p:spPr>
          <a:xfrm>
            <a:off x="-318270" y="11038239"/>
            <a:ext cx="7525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Combined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1B45D6-16AF-0036-C6C1-0BF280534F8C}"/>
              </a:ext>
            </a:extLst>
          </p:cNvPr>
          <p:cNvSpPr/>
          <p:nvPr/>
        </p:nvSpPr>
        <p:spPr>
          <a:xfrm>
            <a:off x="984191" y="10111403"/>
            <a:ext cx="122122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EC96A5-4F7E-00B9-CBCB-EE354A95A4AF}"/>
              </a:ext>
            </a:extLst>
          </p:cNvPr>
          <p:cNvSpPr/>
          <p:nvPr/>
        </p:nvSpPr>
        <p:spPr>
          <a:xfrm>
            <a:off x="1605853" y="10109917"/>
            <a:ext cx="111635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5F753-897C-EF0A-2B82-951238E1CDB5}"/>
              </a:ext>
            </a:extLst>
          </p:cNvPr>
          <p:cNvSpPr/>
          <p:nvPr/>
        </p:nvSpPr>
        <p:spPr>
          <a:xfrm>
            <a:off x="2280510" y="10109917"/>
            <a:ext cx="124512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58E963-B540-B637-F67F-062D78EB3439}"/>
              </a:ext>
            </a:extLst>
          </p:cNvPr>
          <p:cNvSpPr/>
          <p:nvPr/>
        </p:nvSpPr>
        <p:spPr>
          <a:xfrm>
            <a:off x="2838127" y="10109917"/>
            <a:ext cx="138821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9E893A-37BF-9677-0137-0E66CFD1BC7A}"/>
              </a:ext>
            </a:extLst>
          </p:cNvPr>
          <p:cNvSpPr/>
          <p:nvPr/>
        </p:nvSpPr>
        <p:spPr>
          <a:xfrm>
            <a:off x="3471202" y="10109917"/>
            <a:ext cx="138822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AF9E8-9970-9D7A-A99E-822832D5909E}"/>
              </a:ext>
            </a:extLst>
          </p:cNvPr>
          <p:cNvSpPr/>
          <p:nvPr/>
        </p:nvSpPr>
        <p:spPr>
          <a:xfrm>
            <a:off x="4214969" y="10112360"/>
            <a:ext cx="127203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B5C407-E64C-1E8A-7CB3-06D85625957A}"/>
              </a:ext>
            </a:extLst>
          </p:cNvPr>
          <p:cNvSpPr/>
          <p:nvPr/>
        </p:nvSpPr>
        <p:spPr>
          <a:xfrm>
            <a:off x="4789416" y="10106645"/>
            <a:ext cx="127203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5163EF-B38C-FCF8-206D-C7E252C8C8D7}"/>
              </a:ext>
            </a:extLst>
          </p:cNvPr>
          <p:cNvSpPr/>
          <p:nvPr/>
        </p:nvSpPr>
        <p:spPr>
          <a:xfrm>
            <a:off x="5524145" y="10106645"/>
            <a:ext cx="127203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987B889-3320-2815-9FF1-FFD7D78CE184}"/>
              </a:ext>
            </a:extLst>
          </p:cNvPr>
          <p:cNvSpPr/>
          <p:nvPr/>
        </p:nvSpPr>
        <p:spPr>
          <a:xfrm>
            <a:off x="6193241" y="10106645"/>
            <a:ext cx="139868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92F3F61-0412-D370-2143-C481BECA5B98}"/>
              </a:ext>
            </a:extLst>
          </p:cNvPr>
          <p:cNvSpPr/>
          <p:nvPr/>
        </p:nvSpPr>
        <p:spPr>
          <a:xfrm>
            <a:off x="6805010" y="10106645"/>
            <a:ext cx="139868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1CA86C6-7017-A542-C5A4-392B23B5D21D}"/>
              </a:ext>
            </a:extLst>
          </p:cNvPr>
          <p:cNvSpPr/>
          <p:nvPr/>
        </p:nvSpPr>
        <p:spPr>
          <a:xfrm>
            <a:off x="7468975" y="10113773"/>
            <a:ext cx="139868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EDDF86E-B9E0-0F42-A2FE-B190E0F7D516}"/>
              </a:ext>
            </a:extLst>
          </p:cNvPr>
          <p:cNvSpPr/>
          <p:nvPr/>
        </p:nvSpPr>
        <p:spPr>
          <a:xfrm>
            <a:off x="8191812" y="10113773"/>
            <a:ext cx="139868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78B010C-52C1-49EF-E8D6-F220632FF51C}"/>
              </a:ext>
            </a:extLst>
          </p:cNvPr>
          <p:cNvSpPr/>
          <p:nvPr/>
        </p:nvSpPr>
        <p:spPr>
          <a:xfrm>
            <a:off x="8772532" y="10107776"/>
            <a:ext cx="139868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BC7F257-15F7-7943-DC84-32F253ABF999}"/>
              </a:ext>
            </a:extLst>
          </p:cNvPr>
          <p:cNvSpPr/>
          <p:nvPr/>
        </p:nvSpPr>
        <p:spPr>
          <a:xfrm>
            <a:off x="9476490" y="10106645"/>
            <a:ext cx="139868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6DE0E9-A06D-D362-959A-755861027E39}"/>
              </a:ext>
            </a:extLst>
          </p:cNvPr>
          <p:cNvSpPr/>
          <p:nvPr/>
        </p:nvSpPr>
        <p:spPr>
          <a:xfrm>
            <a:off x="10176316" y="10106472"/>
            <a:ext cx="127204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83819E-42C4-8DEA-BA77-41336A505462}"/>
              </a:ext>
            </a:extLst>
          </p:cNvPr>
          <p:cNvSpPr/>
          <p:nvPr/>
        </p:nvSpPr>
        <p:spPr>
          <a:xfrm>
            <a:off x="10783682" y="10113773"/>
            <a:ext cx="117632" cy="32839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6820F91A-5B18-E6C6-EE3F-93B4409B3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971236" y="9403845"/>
            <a:ext cx="508030" cy="297646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328632C-F8F7-1BA5-C16B-ABF39E914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1627778" y="9408882"/>
            <a:ext cx="508030" cy="297646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9629A6E5-7A80-59F7-3655-CE1AE40C9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2246815" y="9403845"/>
            <a:ext cx="508030" cy="297646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E9268B86-A468-953F-385F-B94960365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2908311" y="9401727"/>
            <a:ext cx="508030" cy="297646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9B2A85AA-1149-C076-B65C-83D970C93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3537622" y="9396269"/>
            <a:ext cx="508030" cy="297646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3283B64A-F440-496F-90D3-83DA5A38A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4189291" y="9403846"/>
            <a:ext cx="508029" cy="297645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782D575A-D0DF-793F-AEB6-4DC66E20C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4863406" y="9396269"/>
            <a:ext cx="508029" cy="297645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1F80BB65-121F-1B7B-063C-EBEDF19CE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5515074" y="9403845"/>
            <a:ext cx="508028" cy="29764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415D8B1-6539-AB09-0BD8-74808C04B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6179375" y="9409897"/>
            <a:ext cx="504568" cy="295617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FDB81FCB-422C-51DE-F10A-9B25AB059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6842014" y="9405873"/>
            <a:ext cx="504568" cy="295617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32D99A5-8448-C999-959C-C7950AC03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7500836" y="9405873"/>
            <a:ext cx="504568" cy="295617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FB45A343-0538-B675-E7DF-0B34772CD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8159658" y="9405873"/>
            <a:ext cx="504568" cy="295617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0933ADED-1974-642D-05E0-CDE86E37F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8819735" y="9405872"/>
            <a:ext cx="504568" cy="295617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4C245BCC-6D85-23F5-74E5-AE52CCE4B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9515639" y="9405872"/>
            <a:ext cx="504568" cy="295617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169DA6C8-17B2-EB9A-1838-4890F0943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10162192" y="9405872"/>
            <a:ext cx="504568" cy="295617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490C683A-34BB-A626-D6C7-DD89E842A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10817626" y="8914961"/>
            <a:ext cx="466735" cy="295617"/>
          </a:xfrm>
          <a:prstGeom prst="rect">
            <a:avLst/>
          </a:prstGeom>
        </p:spPr>
      </p:pic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8057D00-46D3-4144-51EF-4746B871547C}"/>
              </a:ext>
            </a:extLst>
          </p:cNvPr>
          <p:cNvCxnSpPr>
            <a:cxnSpLocks/>
          </p:cNvCxnSpPr>
          <p:nvPr/>
        </p:nvCxnSpPr>
        <p:spPr>
          <a:xfrm flipV="1">
            <a:off x="1026318" y="9701489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BCF69B1-4648-0057-C735-A5DAA1C317A4}"/>
              </a:ext>
            </a:extLst>
          </p:cNvPr>
          <p:cNvCxnSpPr>
            <a:cxnSpLocks/>
          </p:cNvCxnSpPr>
          <p:nvPr/>
        </p:nvCxnSpPr>
        <p:spPr>
          <a:xfrm flipV="1">
            <a:off x="1655040" y="9701489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F82ECAD6-E96A-CC3E-EFBF-A0F5D7908131}"/>
              </a:ext>
            </a:extLst>
          </p:cNvPr>
          <p:cNvCxnSpPr>
            <a:cxnSpLocks/>
          </p:cNvCxnSpPr>
          <p:nvPr/>
        </p:nvCxnSpPr>
        <p:spPr>
          <a:xfrm flipV="1">
            <a:off x="2338865" y="9701489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302BC14-05EA-D0B7-75E5-C3D68451FE07}"/>
              </a:ext>
            </a:extLst>
          </p:cNvPr>
          <p:cNvCxnSpPr>
            <a:cxnSpLocks/>
          </p:cNvCxnSpPr>
          <p:nvPr/>
        </p:nvCxnSpPr>
        <p:spPr>
          <a:xfrm flipV="1">
            <a:off x="2903051" y="9701489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2C1D9E9C-204B-3B1C-DBBD-42328A54A37F}"/>
              </a:ext>
            </a:extLst>
          </p:cNvPr>
          <p:cNvCxnSpPr>
            <a:cxnSpLocks/>
          </p:cNvCxnSpPr>
          <p:nvPr/>
        </p:nvCxnSpPr>
        <p:spPr>
          <a:xfrm flipV="1">
            <a:off x="3537623" y="9701489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B009AB1-CC97-DC3A-26F3-1EDEBBB1D628}"/>
              </a:ext>
            </a:extLst>
          </p:cNvPr>
          <p:cNvCxnSpPr>
            <a:cxnSpLocks/>
          </p:cNvCxnSpPr>
          <p:nvPr/>
        </p:nvCxnSpPr>
        <p:spPr>
          <a:xfrm flipV="1">
            <a:off x="4258059" y="9701489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0E1F17B6-722F-7105-F4C2-6A79B186E4D6}"/>
              </a:ext>
            </a:extLst>
          </p:cNvPr>
          <p:cNvCxnSpPr>
            <a:cxnSpLocks/>
          </p:cNvCxnSpPr>
          <p:nvPr/>
        </p:nvCxnSpPr>
        <p:spPr>
          <a:xfrm flipV="1">
            <a:off x="4863407" y="9701489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130343D-E778-F3C6-6A84-817F7AB0D459}"/>
              </a:ext>
            </a:extLst>
          </p:cNvPr>
          <p:cNvCxnSpPr>
            <a:cxnSpLocks/>
          </p:cNvCxnSpPr>
          <p:nvPr/>
        </p:nvCxnSpPr>
        <p:spPr>
          <a:xfrm flipV="1">
            <a:off x="5590592" y="9701489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0FBB131-3C3C-132E-A6D8-7D61E6C14FAA}"/>
              </a:ext>
            </a:extLst>
          </p:cNvPr>
          <p:cNvCxnSpPr>
            <a:cxnSpLocks/>
          </p:cNvCxnSpPr>
          <p:nvPr/>
        </p:nvCxnSpPr>
        <p:spPr>
          <a:xfrm flipV="1">
            <a:off x="6255493" y="9701489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73C184C-F8FD-5E42-D50F-916003A7862B}"/>
              </a:ext>
            </a:extLst>
          </p:cNvPr>
          <p:cNvCxnSpPr>
            <a:cxnSpLocks/>
          </p:cNvCxnSpPr>
          <p:nvPr/>
        </p:nvCxnSpPr>
        <p:spPr>
          <a:xfrm flipV="1">
            <a:off x="6830395" y="9701489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690DE572-E133-46C4-38B4-10680F53819F}"/>
              </a:ext>
            </a:extLst>
          </p:cNvPr>
          <p:cNvCxnSpPr>
            <a:cxnSpLocks/>
          </p:cNvCxnSpPr>
          <p:nvPr/>
        </p:nvCxnSpPr>
        <p:spPr>
          <a:xfrm flipV="1">
            <a:off x="7518826" y="9701489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FF963D7C-467A-E9E1-754B-D83A29F78467}"/>
              </a:ext>
            </a:extLst>
          </p:cNvPr>
          <p:cNvCxnSpPr>
            <a:cxnSpLocks/>
          </p:cNvCxnSpPr>
          <p:nvPr/>
        </p:nvCxnSpPr>
        <p:spPr>
          <a:xfrm flipV="1">
            <a:off x="8249909" y="9701489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05EDC5F-96CE-C1E1-245B-9C6091620943}"/>
              </a:ext>
            </a:extLst>
          </p:cNvPr>
          <p:cNvCxnSpPr>
            <a:cxnSpLocks/>
          </p:cNvCxnSpPr>
          <p:nvPr/>
        </p:nvCxnSpPr>
        <p:spPr>
          <a:xfrm flipV="1">
            <a:off x="8823132" y="9701489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A58DAE5-A464-4159-B32F-41B3C0E64D3A}"/>
              </a:ext>
            </a:extLst>
          </p:cNvPr>
          <p:cNvCxnSpPr>
            <a:cxnSpLocks/>
          </p:cNvCxnSpPr>
          <p:nvPr/>
        </p:nvCxnSpPr>
        <p:spPr>
          <a:xfrm flipV="1">
            <a:off x="9528840" y="9701489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C6A83C0-BB76-20CB-3579-B20519F99ABB}"/>
              </a:ext>
            </a:extLst>
          </p:cNvPr>
          <p:cNvCxnSpPr>
            <a:cxnSpLocks/>
          </p:cNvCxnSpPr>
          <p:nvPr/>
        </p:nvCxnSpPr>
        <p:spPr>
          <a:xfrm flipV="1">
            <a:off x="10237706" y="9701489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7680A20-726D-5460-27F8-8B975823B22E}"/>
              </a:ext>
            </a:extLst>
          </p:cNvPr>
          <p:cNvCxnSpPr>
            <a:cxnSpLocks/>
          </p:cNvCxnSpPr>
          <p:nvPr/>
        </p:nvCxnSpPr>
        <p:spPr>
          <a:xfrm flipV="1">
            <a:off x="10829437" y="9701489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6" name="Arc 215">
            <a:extLst>
              <a:ext uri="{FF2B5EF4-FFF2-40B4-BE49-F238E27FC236}">
                <a16:creationId xmlns:a16="http://schemas.microsoft.com/office/drawing/2014/main" id="{D5A0337D-A33A-EF1B-0AAC-792D1CA0DE63}"/>
              </a:ext>
            </a:extLst>
          </p:cNvPr>
          <p:cNvSpPr/>
          <p:nvPr/>
        </p:nvSpPr>
        <p:spPr>
          <a:xfrm rot="20851203" flipV="1">
            <a:off x="402652" y="8235837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Arc 216">
            <a:extLst>
              <a:ext uri="{FF2B5EF4-FFF2-40B4-BE49-F238E27FC236}">
                <a16:creationId xmlns:a16="http://schemas.microsoft.com/office/drawing/2014/main" id="{D7C7E782-B781-BB5A-409D-68F79887D36A}"/>
              </a:ext>
            </a:extLst>
          </p:cNvPr>
          <p:cNvSpPr/>
          <p:nvPr/>
        </p:nvSpPr>
        <p:spPr>
          <a:xfrm rot="20851203" flipV="1">
            <a:off x="1055267" y="8235836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Arc 217">
            <a:extLst>
              <a:ext uri="{FF2B5EF4-FFF2-40B4-BE49-F238E27FC236}">
                <a16:creationId xmlns:a16="http://schemas.microsoft.com/office/drawing/2014/main" id="{41422F9F-1482-0942-BA87-AAD50DB21A82}"/>
              </a:ext>
            </a:extLst>
          </p:cNvPr>
          <p:cNvSpPr/>
          <p:nvPr/>
        </p:nvSpPr>
        <p:spPr>
          <a:xfrm rot="20851203" flipV="1">
            <a:off x="6946606" y="8219906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Arc 218">
            <a:extLst>
              <a:ext uri="{FF2B5EF4-FFF2-40B4-BE49-F238E27FC236}">
                <a16:creationId xmlns:a16="http://schemas.microsoft.com/office/drawing/2014/main" id="{826E3F25-9610-7399-DD37-D4A43C3A9C52}"/>
              </a:ext>
            </a:extLst>
          </p:cNvPr>
          <p:cNvSpPr/>
          <p:nvPr/>
        </p:nvSpPr>
        <p:spPr>
          <a:xfrm rot="20851203" flipV="1">
            <a:off x="6284353" y="8238611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Arc 219">
            <a:extLst>
              <a:ext uri="{FF2B5EF4-FFF2-40B4-BE49-F238E27FC236}">
                <a16:creationId xmlns:a16="http://schemas.microsoft.com/office/drawing/2014/main" id="{D7230C42-63A0-42AD-8A9F-AE0E1DF59FE6}"/>
              </a:ext>
            </a:extLst>
          </p:cNvPr>
          <p:cNvSpPr/>
          <p:nvPr/>
        </p:nvSpPr>
        <p:spPr>
          <a:xfrm rot="20851203" flipV="1">
            <a:off x="5615817" y="8243409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67FB9154-443D-8E6A-3FEB-9454EBB9132A}"/>
              </a:ext>
            </a:extLst>
          </p:cNvPr>
          <p:cNvSpPr/>
          <p:nvPr/>
        </p:nvSpPr>
        <p:spPr>
          <a:xfrm rot="20851203" flipV="1">
            <a:off x="4975162" y="8243408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Arc 221">
            <a:extLst>
              <a:ext uri="{FF2B5EF4-FFF2-40B4-BE49-F238E27FC236}">
                <a16:creationId xmlns:a16="http://schemas.microsoft.com/office/drawing/2014/main" id="{674362F9-41BD-DE7A-6152-7204FB270A1D}"/>
              </a:ext>
            </a:extLst>
          </p:cNvPr>
          <p:cNvSpPr/>
          <p:nvPr/>
        </p:nvSpPr>
        <p:spPr>
          <a:xfrm rot="20851203" flipV="1">
            <a:off x="4296322" y="8232102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Arc 222">
            <a:extLst>
              <a:ext uri="{FF2B5EF4-FFF2-40B4-BE49-F238E27FC236}">
                <a16:creationId xmlns:a16="http://schemas.microsoft.com/office/drawing/2014/main" id="{90C024FC-F6F0-2F4D-484C-F5A81018FAD8}"/>
              </a:ext>
            </a:extLst>
          </p:cNvPr>
          <p:cNvSpPr/>
          <p:nvPr/>
        </p:nvSpPr>
        <p:spPr>
          <a:xfrm rot="20851203" flipV="1">
            <a:off x="3634358" y="8254714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Arc 223">
            <a:extLst>
              <a:ext uri="{FF2B5EF4-FFF2-40B4-BE49-F238E27FC236}">
                <a16:creationId xmlns:a16="http://schemas.microsoft.com/office/drawing/2014/main" id="{F347F1F7-09F3-523E-F180-B65F597D0117}"/>
              </a:ext>
            </a:extLst>
          </p:cNvPr>
          <p:cNvSpPr/>
          <p:nvPr/>
        </p:nvSpPr>
        <p:spPr>
          <a:xfrm rot="20851203" flipV="1">
            <a:off x="2984125" y="8243410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Arc 224">
            <a:extLst>
              <a:ext uri="{FF2B5EF4-FFF2-40B4-BE49-F238E27FC236}">
                <a16:creationId xmlns:a16="http://schemas.microsoft.com/office/drawing/2014/main" id="{85FC5065-5A52-C73F-E9B0-1353CD7B6919}"/>
              </a:ext>
            </a:extLst>
          </p:cNvPr>
          <p:cNvSpPr/>
          <p:nvPr/>
        </p:nvSpPr>
        <p:spPr>
          <a:xfrm rot="20851203" flipV="1">
            <a:off x="1696535" y="8254716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Arc 225">
            <a:extLst>
              <a:ext uri="{FF2B5EF4-FFF2-40B4-BE49-F238E27FC236}">
                <a16:creationId xmlns:a16="http://schemas.microsoft.com/office/drawing/2014/main" id="{4F92DC8F-0AC4-0F66-582B-BA350EF2B1F5}"/>
              </a:ext>
            </a:extLst>
          </p:cNvPr>
          <p:cNvSpPr/>
          <p:nvPr/>
        </p:nvSpPr>
        <p:spPr>
          <a:xfrm rot="20851203" flipV="1">
            <a:off x="2346360" y="8235834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Arc 226">
            <a:extLst>
              <a:ext uri="{FF2B5EF4-FFF2-40B4-BE49-F238E27FC236}">
                <a16:creationId xmlns:a16="http://schemas.microsoft.com/office/drawing/2014/main" id="{A12A042B-E6FF-6646-46A9-2F585F0F4A66}"/>
              </a:ext>
            </a:extLst>
          </p:cNvPr>
          <p:cNvSpPr/>
          <p:nvPr/>
        </p:nvSpPr>
        <p:spPr>
          <a:xfrm rot="20851203" flipV="1">
            <a:off x="7620674" y="8229258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3D0B780F-08D2-23CF-6A8E-B5C3952FAEF8}"/>
              </a:ext>
            </a:extLst>
          </p:cNvPr>
          <p:cNvSpPr/>
          <p:nvPr/>
        </p:nvSpPr>
        <p:spPr>
          <a:xfrm rot="20851203" flipV="1">
            <a:off x="8258741" y="8245351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Arc 228">
            <a:extLst>
              <a:ext uri="{FF2B5EF4-FFF2-40B4-BE49-F238E27FC236}">
                <a16:creationId xmlns:a16="http://schemas.microsoft.com/office/drawing/2014/main" id="{76521A7A-AFED-5298-F705-9D6D4C623C52}"/>
              </a:ext>
            </a:extLst>
          </p:cNvPr>
          <p:cNvSpPr/>
          <p:nvPr/>
        </p:nvSpPr>
        <p:spPr>
          <a:xfrm rot="20851203" flipV="1">
            <a:off x="8933015" y="8219904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Arc 229">
            <a:extLst>
              <a:ext uri="{FF2B5EF4-FFF2-40B4-BE49-F238E27FC236}">
                <a16:creationId xmlns:a16="http://schemas.microsoft.com/office/drawing/2014/main" id="{7C057A94-891D-B998-50DC-A9E180F3F8E4}"/>
              </a:ext>
            </a:extLst>
          </p:cNvPr>
          <p:cNvSpPr/>
          <p:nvPr/>
        </p:nvSpPr>
        <p:spPr>
          <a:xfrm rot="20851203" flipV="1">
            <a:off x="9589529" y="8201199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BA478643-8CD2-C8BA-D8CF-535ED04B3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923337" y="8913947"/>
            <a:ext cx="508030" cy="297646"/>
          </a:xfrm>
          <a:prstGeom prst="rect">
            <a:avLst/>
          </a:prstGeom>
        </p:spPr>
      </p:pic>
      <p:pic>
        <p:nvPicPr>
          <p:cNvPr id="232" name="Picture 231">
            <a:extLst>
              <a:ext uri="{FF2B5EF4-FFF2-40B4-BE49-F238E27FC236}">
                <a16:creationId xmlns:a16="http://schemas.microsoft.com/office/drawing/2014/main" id="{2D463A6F-3FBC-CCDE-3E6B-793FBE147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1579432" y="8913947"/>
            <a:ext cx="508030" cy="297646"/>
          </a:xfrm>
          <a:prstGeom prst="rect">
            <a:avLst/>
          </a:prstGeom>
        </p:spPr>
      </p:pic>
      <p:sp>
        <p:nvSpPr>
          <p:cNvPr id="233" name="Arc 232">
            <a:extLst>
              <a:ext uri="{FF2B5EF4-FFF2-40B4-BE49-F238E27FC236}">
                <a16:creationId xmlns:a16="http://schemas.microsoft.com/office/drawing/2014/main" id="{FA30D0B2-F5F7-DA5F-4EC4-322010FECFE7}"/>
              </a:ext>
            </a:extLst>
          </p:cNvPr>
          <p:cNvSpPr/>
          <p:nvPr/>
        </p:nvSpPr>
        <p:spPr>
          <a:xfrm rot="20851203" flipV="1">
            <a:off x="10289208" y="8195593"/>
            <a:ext cx="1009975" cy="2066475"/>
          </a:xfrm>
          <a:prstGeom prst="arc">
            <a:avLst>
              <a:gd name="adj1" fmla="val 1620000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4" name="Picture 233">
            <a:extLst>
              <a:ext uri="{FF2B5EF4-FFF2-40B4-BE49-F238E27FC236}">
                <a16:creationId xmlns:a16="http://schemas.microsoft.com/office/drawing/2014/main" id="{0A1FAC09-7FCF-74E8-DDD9-1E0BD2311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2207485" y="8913947"/>
            <a:ext cx="508030" cy="297646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013FF5B0-72B1-51BA-E882-760C771DA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2845593" y="8913947"/>
            <a:ext cx="508030" cy="297646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30A12676-D9B2-E2E8-0C10-5D7208CC9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3489723" y="8915976"/>
            <a:ext cx="508030" cy="297646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E4319D13-4026-8C3A-2F11-4893E6E72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4145067" y="8915976"/>
            <a:ext cx="508029" cy="297645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D237BEAA-7941-D11C-CA1D-8DCBC60F5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4815508" y="8915976"/>
            <a:ext cx="508029" cy="297645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9C5B88A0-A088-3CDE-D931-63C1D7B6F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5478003" y="8915976"/>
            <a:ext cx="508028" cy="297645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8C6D12D3-69AA-5D28-193B-5233C8A99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6131476" y="8915976"/>
            <a:ext cx="504568" cy="295617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02AD6D12-06F6-957A-AD24-DB4FB4276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6785957" y="8915976"/>
            <a:ext cx="504568" cy="295617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9FE1E081-8728-1286-CE0F-9B0BFD574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>
            <a:off x="10810852" y="9402741"/>
            <a:ext cx="466736" cy="295617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1ABD606A-0F0B-EB46-91F2-B521475D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7452937" y="8915976"/>
            <a:ext cx="504568" cy="295617"/>
          </a:xfrm>
          <a:prstGeom prst="rect">
            <a:avLst/>
          </a:prstGeom>
        </p:spPr>
      </p:pic>
      <p:pic>
        <p:nvPicPr>
          <p:cNvPr id="244" name="Picture 243">
            <a:extLst>
              <a:ext uri="{FF2B5EF4-FFF2-40B4-BE49-F238E27FC236}">
                <a16:creationId xmlns:a16="http://schemas.microsoft.com/office/drawing/2014/main" id="{1165EDC9-E04F-CA9F-BCED-E0808822B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8127337" y="8915976"/>
            <a:ext cx="504568" cy="295617"/>
          </a:xfrm>
          <a:prstGeom prst="rect">
            <a:avLst/>
          </a:prstGeom>
        </p:spPr>
      </p:pic>
      <p:pic>
        <p:nvPicPr>
          <p:cNvPr id="245" name="Picture 244">
            <a:extLst>
              <a:ext uri="{FF2B5EF4-FFF2-40B4-BE49-F238E27FC236}">
                <a16:creationId xmlns:a16="http://schemas.microsoft.com/office/drawing/2014/main" id="{96BBE7DB-1E8B-9D9F-09B7-5CA6D70B1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8778601" y="8915976"/>
            <a:ext cx="504568" cy="295617"/>
          </a:xfrm>
          <a:prstGeom prst="rect">
            <a:avLst/>
          </a:prstGeom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2EE9063F-CF58-E392-428F-0EF56F856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9474505" y="8915976"/>
            <a:ext cx="504568" cy="295617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C4C55543-BE92-DE8D-99BA-B0808AB69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12481" r="6007" b="7841"/>
          <a:stretch/>
        </p:blipFill>
        <p:spPr>
          <a:xfrm flipH="1">
            <a:off x="10121058" y="8915976"/>
            <a:ext cx="504568" cy="295617"/>
          </a:xfrm>
          <a:prstGeom prst="rect">
            <a:avLst/>
          </a:prstGeom>
        </p:spPr>
      </p:pic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E89867B-8C8E-9A9B-8D7D-C8536B4E59C6}"/>
              </a:ext>
            </a:extLst>
          </p:cNvPr>
          <p:cNvCxnSpPr>
            <a:cxnSpLocks/>
          </p:cNvCxnSpPr>
          <p:nvPr/>
        </p:nvCxnSpPr>
        <p:spPr>
          <a:xfrm flipH="1">
            <a:off x="1431367" y="9044622"/>
            <a:ext cx="14806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C85E081D-E0A2-4C47-D7EF-991E2872F2A6}"/>
              </a:ext>
            </a:extLst>
          </p:cNvPr>
          <p:cNvCxnSpPr>
            <a:cxnSpLocks/>
            <a:stCxn id="236" idx="3"/>
            <a:endCxn id="235" idx="1"/>
          </p:cNvCxnSpPr>
          <p:nvPr/>
        </p:nvCxnSpPr>
        <p:spPr>
          <a:xfrm flipH="1" flipV="1">
            <a:off x="3353623" y="9062770"/>
            <a:ext cx="136100" cy="202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B5B3733E-E12A-B048-5B1D-B6A3D67673C7}"/>
              </a:ext>
            </a:extLst>
          </p:cNvPr>
          <p:cNvCxnSpPr>
            <a:cxnSpLocks/>
          </p:cNvCxnSpPr>
          <p:nvPr/>
        </p:nvCxnSpPr>
        <p:spPr>
          <a:xfrm flipH="1">
            <a:off x="2715515" y="9030177"/>
            <a:ext cx="13007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58EE1405-6DB8-BDA6-58D4-52E2C3C5CCD5}"/>
              </a:ext>
            </a:extLst>
          </p:cNvPr>
          <p:cNvCxnSpPr>
            <a:cxnSpLocks/>
          </p:cNvCxnSpPr>
          <p:nvPr/>
        </p:nvCxnSpPr>
        <p:spPr>
          <a:xfrm flipH="1">
            <a:off x="2087462" y="9030177"/>
            <a:ext cx="12002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44848CED-3D33-2976-7563-3816825B710F}"/>
              </a:ext>
            </a:extLst>
          </p:cNvPr>
          <p:cNvCxnSpPr>
            <a:cxnSpLocks/>
            <a:stCxn id="238" idx="3"/>
          </p:cNvCxnSpPr>
          <p:nvPr/>
        </p:nvCxnSpPr>
        <p:spPr>
          <a:xfrm flipH="1" flipV="1">
            <a:off x="4653096" y="9048054"/>
            <a:ext cx="162412" cy="1674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290EA39-6656-EC06-FA35-DABA76456F0B}"/>
              </a:ext>
            </a:extLst>
          </p:cNvPr>
          <p:cNvCxnSpPr>
            <a:cxnSpLocks/>
          </p:cNvCxnSpPr>
          <p:nvPr/>
        </p:nvCxnSpPr>
        <p:spPr>
          <a:xfrm flipH="1">
            <a:off x="3997753" y="9040434"/>
            <a:ext cx="14731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9F4374D-9C6F-95E0-DA4F-D5041C267A8E}"/>
              </a:ext>
            </a:extLst>
          </p:cNvPr>
          <p:cNvCxnSpPr>
            <a:cxnSpLocks/>
          </p:cNvCxnSpPr>
          <p:nvPr/>
        </p:nvCxnSpPr>
        <p:spPr>
          <a:xfrm flipH="1">
            <a:off x="5323537" y="9044622"/>
            <a:ext cx="15446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26E0674C-89C4-E851-3B96-D2A4090DB010}"/>
              </a:ext>
            </a:extLst>
          </p:cNvPr>
          <p:cNvCxnSpPr>
            <a:cxnSpLocks/>
          </p:cNvCxnSpPr>
          <p:nvPr/>
        </p:nvCxnSpPr>
        <p:spPr>
          <a:xfrm flipH="1">
            <a:off x="5978098" y="9023368"/>
            <a:ext cx="142785" cy="85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51543809-57C5-F144-9A4C-85565562E3AC}"/>
              </a:ext>
            </a:extLst>
          </p:cNvPr>
          <p:cNvCxnSpPr>
            <a:cxnSpLocks/>
            <a:stCxn id="241" idx="3"/>
          </p:cNvCxnSpPr>
          <p:nvPr/>
        </p:nvCxnSpPr>
        <p:spPr>
          <a:xfrm flipH="1" flipV="1">
            <a:off x="6636044" y="9047815"/>
            <a:ext cx="149913" cy="1597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D0F4D776-F65A-106C-34A2-62559DB84AC9}"/>
              </a:ext>
            </a:extLst>
          </p:cNvPr>
          <p:cNvCxnSpPr>
            <a:cxnSpLocks/>
            <a:stCxn id="243" idx="3"/>
          </p:cNvCxnSpPr>
          <p:nvPr/>
        </p:nvCxnSpPr>
        <p:spPr>
          <a:xfrm flipH="1" flipV="1">
            <a:off x="7290525" y="9050196"/>
            <a:ext cx="162412" cy="135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8148FA13-50D4-5BC4-CB4B-99AA571AB7CF}"/>
              </a:ext>
            </a:extLst>
          </p:cNvPr>
          <p:cNvCxnSpPr>
            <a:cxnSpLocks/>
          </p:cNvCxnSpPr>
          <p:nvPr/>
        </p:nvCxnSpPr>
        <p:spPr>
          <a:xfrm flipH="1">
            <a:off x="7957505" y="9056438"/>
            <a:ext cx="16983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EEA83F73-D07E-C819-AADC-CD8D17038002}"/>
              </a:ext>
            </a:extLst>
          </p:cNvPr>
          <p:cNvCxnSpPr>
            <a:cxnSpLocks/>
          </p:cNvCxnSpPr>
          <p:nvPr/>
        </p:nvCxnSpPr>
        <p:spPr>
          <a:xfrm flipH="1">
            <a:off x="8613715" y="9044622"/>
            <a:ext cx="191581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3D21FD8D-41C1-7E5F-8CFF-0A59CFCC40F5}"/>
              </a:ext>
            </a:extLst>
          </p:cNvPr>
          <p:cNvCxnSpPr>
            <a:cxnSpLocks/>
          </p:cNvCxnSpPr>
          <p:nvPr/>
        </p:nvCxnSpPr>
        <p:spPr>
          <a:xfrm flipH="1" flipV="1">
            <a:off x="9260417" y="9044622"/>
            <a:ext cx="195976" cy="206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884F04FA-A0AE-9FDC-CB2A-C28E4D01EA74}"/>
              </a:ext>
            </a:extLst>
          </p:cNvPr>
          <p:cNvCxnSpPr>
            <a:cxnSpLocks/>
          </p:cNvCxnSpPr>
          <p:nvPr/>
        </p:nvCxnSpPr>
        <p:spPr>
          <a:xfrm flipH="1">
            <a:off x="9952053" y="9033017"/>
            <a:ext cx="178209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BC945158-3414-6155-D7ED-B3DD6DDA7D0E}"/>
              </a:ext>
            </a:extLst>
          </p:cNvPr>
          <p:cNvCxnSpPr>
            <a:cxnSpLocks/>
          </p:cNvCxnSpPr>
          <p:nvPr/>
        </p:nvCxnSpPr>
        <p:spPr>
          <a:xfrm flipH="1">
            <a:off x="10625626" y="9016093"/>
            <a:ext cx="18668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4C941C64-23AA-F997-1EBC-56B915930FE7}"/>
              </a:ext>
            </a:extLst>
          </p:cNvPr>
          <p:cNvCxnSpPr>
            <a:cxnSpLocks/>
            <a:endCxn id="185" idx="1"/>
          </p:cNvCxnSpPr>
          <p:nvPr/>
        </p:nvCxnSpPr>
        <p:spPr>
          <a:xfrm>
            <a:off x="1453553" y="9551977"/>
            <a:ext cx="174225" cy="572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ECCF7BD2-6075-520B-105D-91F6CC494917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 flipV="1">
            <a:off x="3416341" y="9545092"/>
            <a:ext cx="121281" cy="545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C11CA783-0CD9-D52B-670D-2E4ABCD58ADC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2754845" y="9545163"/>
            <a:ext cx="175798" cy="75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A75A38B2-85A0-0B0A-46A5-0E95456D0C05}"/>
              </a:ext>
            </a:extLst>
          </p:cNvPr>
          <p:cNvCxnSpPr>
            <a:cxnSpLocks/>
            <a:stCxn id="185" idx="3"/>
          </p:cNvCxnSpPr>
          <p:nvPr/>
        </p:nvCxnSpPr>
        <p:spPr>
          <a:xfrm flipV="1">
            <a:off x="2135808" y="9548870"/>
            <a:ext cx="123523" cy="883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E369D8BE-9584-17AA-8DCD-0B1F33A5566A}"/>
              </a:ext>
            </a:extLst>
          </p:cNvPr>
          <p:cNvCxnSpPr>
            <a:cxnSpLocks/>
          </p:cNvCxnSpPr>
          <p:nvPr/>
        </p:nvCxnSpPr>
        <p:spPr>
          <a:xfrm flipV="1">
            <a:off x="4690521" y="9538553"/>
            <a:ext cx="173777" cy="1031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AA59923-DFC0-27F7-5ADF-0635782D23C6}"/>
              </a:ext>
            </a:extLst>
          </p:cNvPr>
          <p:cNvCxnSpPr>
            <a:cxnSpLocks/>
          </p:cNvCxnSpPr>
          <p:nvPr/>
        </p:nvCxnSpPr>
        <p:spPr>
          <a:xfrm>
            <a:off x="4032774" y="9540372"/>
            <a:ext cx="170103" cy="488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C2FBEB1F-5C08-A2BC-9753-7DB6D3F3A58C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5352124" y="9551977"/>
            <a:ext cx="162950" cy="69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D9F3FB2-7E2E-143E-116D-B73EA820BC26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023102" y="9552668"/>
            <a:ext cx="156273" cy="503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D402D95-B1FA-A7F1-FCCA-15A84BBD8198}"/>
              </a:ext>
            </a:extLst>
          </p:cNvPr>
          <p:cNvCxnSpPr>
            <a:cxnSpLocks/>
            <a:endCxn id="193" idx="1"/>
          </p:cNvCxnSpPr>
          <p:nvPr/>
        </p:nvCxnSpPr>
        <p:spPr>
          <a:xfrm flipV="1">
            <a:off x="6660078" y="9553682"/>
            <a:ext cx="181936" cy="14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51EA6E7-71DF-B39C-B47D-1CCFB15950BB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7346582" y="9553682"/>
            <a:ext cx="15425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F0396A97-EBA8-620C-C091-425973D93E3A}"/>
              </a:ext>
            </a:extLst>
          </p:cNvPr>
          <p:cNvCxnSpPr>
            <a:cxnSpLocks/>
            <a:stCxn id="194" idx="3"/>
            <a:endCxn id="195" idx="1"/>
          </p:cNvCxnSpPr>
          <p:nvPr/>
        </p:nvCxnSpPr>
        <p:spPr>
          <a:xfrm>
            <a:off x="8005404" y="9553682"/>
            <a:ext cx="15425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F0C1C10D-0831-2EC1-A733-D6F9305A1CE6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8679417" y="9551977"/>
            <a:ext cx="140318" cy="17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1F8E87DE-8DFC-14B2-F020-C555A5433B14}"/>
              </a:ext>
            </a:extLst>
          </p:cNvPr>
          <p:cNvCxnSpPr>
            <a:cxnSpLocks/>
            <a:endCxn id="197" idx="1"/>
          </p:cNvCxnSpPr>
          <p:nvPr/>
        </p:nvCxnSpPr>
        <p:spPr>
          <a:xfrm flipV="1">
            <a:off x="9330514" y="9553681"/>
            <a:ext cx="185125" cy="35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E974EC1-372E-17B3-75A1-B5E5B2C23A39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10020207" y="9553681"/>
            <a:ext cx="14198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4CABF40-BCD2-B1AB-3A3D-C537727042E6}"/>
              </a:ext>
            </a:extLst>
          </p:cNvPr>
          <p:cNvCxnSpPr>
            <a:cxnSpLocks/>
            <a:stCxn id="198" idx="3"/>
            <a:endCxn id="242" idx="1"/>
          </p:cNvCxnSpPr>
          <p:nvPr/>
        </p:nvCxnSpPr>
        <p:spPr>
          <a:xfrm flipV="1">
            <a:off x="10666760" y="9550550"/>
            <a:ext cx="144092" cy="313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C9A4CD5-E979-1BF4-0863-E618A870ED82}"/>
              </a:ext>
            </a:extLst>
          </p:cNvPr>
          <p:cNvSpPr/>
          <p:nvPr/>
        </p:nvSpPr>
        <p:spPr>
          <a:xfrm rot="5400000">
            <a:off x="730205" y="5327577"/>
            <a:ext cx="1093644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4A86C15-AD83-9AE9-9071-27D368982980}"/>
              </a:ext>
            </a:extLst>
          </p:cNvPr>
          <p:cNvSpPr/>
          <p:nvPr/>
        </p:nvSpPr>
        <p:spPr>
          <a:xfrm rot="5400000">
            <a:off x="1386324" y="5327578"/>
            <a:ext cx="1093641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65BDF13A-8BF3-5B3D-F541-14FA2B55F815}"/>
              </a:ext>
            </a:extLst>
          </p:cNvPr>
          <p:cNvSpPr/>
          <p:nvPr/>
        </p:nvSpPr>
        <p:spPr>
          <a:xfrm rot="5400000">
            <a:off x="2042442" y="532757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25B52C5-AFD3-CC3C-E9D4-EFD9511E0129}"/>
              </a:ext>
            </a:extLst>
          </p:cNvPr>
          <p:cNvSpPr/>
          <p:nvPr/>
        </p:nvSpPr>
        <p:spPr>
          <a:xfrm rot="5400000">
            <a:off x="2697017" y="532757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12A142B-8117-B2CB-BBA8-CD92E346D832}"/>
              </a:ext>
            </a:extLst>
          </p:cNvPr>
          <p:cNvSpPr/>
          <p:nvPr/>
        </p:nvSpPr>
        <p:spPr>
          <a:xfrm rot="5400000">
            <a:off x="3350878" y="532757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C6A6035B-253C-B988-0F58-80D0B38A1ED5}"/>
              </a:ext>
            </a:extLst>
          </p:cNvPr>
          <p:cNvSpPr/>
          <p:nvPr/>
        </p:nvSpPr>
        <p:spPr>
          <a:xfrm rot="5400000">
            <a:off x="4008324" y="532757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57489573-4763-AA66-6DB4-5C80952BD797}"/>
              </a:ext>
            </a:extLst>
          </p:cNvPr>
          <p:cNvSpPr/>
          <p:nvPr/>
        </p:nvSpPr>
        <p:spPr>
          <a:xfrm rot="5400000">
            <a:off x="4662032" y="532758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FEBABE2-A10E-A27E-A3C3-4381415EB5F3}"/>
              </a:ext>
            </a:extLst>
          </p:cNvPr>
          <p:cNvSpPr/>
          <p:nvPr/>
        </p:nvSpPr>
        <p:spPr>
          <a:xfrm rot="5400000">
            <a:off x="5319797" y="532758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226A40DF-97F2-F4F4-78C1-C9EC291303E7}"/>
              </a:ext>
            </a:extLst>
          </p:cNvPr>
          <p:cNvSpPr/>
          <p:nvPr/>
        </p:nvSpPr>
        <p:spPr>
          <a:xfrm rot="5400000">
            <a:off x="5967445" y="532758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CC746063-21D4-9DF0-6626-039D99D45706}"/>
              </a:ext>
            </a:extLst>
          </p:cNvPr>
          <p:cNvSpPr/>
          <p:nvPr/>
        </p:nvSpPr>
        <p:spPr>
          <a:xfrm rot="5400000">
            <a:off x="6630329" y="532758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CB8E0345-4D7B-FD97-9044-9530807DC627}"/>
              </a:ext>
            </a:extLst>
          </p:cNvPr>
          <p:cNvSpPr/>
          <p:nvPr/>
        </p:nvSpPr>
        <p:spPr>
          <a:xfrm rot="5400000">
            <a:off x="7293789" y="532758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53BD115-98FE-7174-9013-30CA12ECB0B2}"/>
              </a:ext>
            </a:extLst>
          </p:cNvPr>
          <p:cNvSpPr/>
          <p:nvPr/>
        </p:nvSpPr>
        <p:spPr>
          <a:xfrm rot="5400000">
            <a:off x="7954791" y="532758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DCEFD3EA-FBDD-EFC1-28DC-42C5FEEAB22A}"/>
              </a:ext>
            </a:extLst>
          </p:cNvPr>
          <p:cNvSpPr/>
          <p:nvPr/>
        </p:nvSpPr>
        <p:spPr>
          <a:xfrm rot="5400000">
            <a:off x="8615792" y="5327579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B949AF2-DEBE-311A-FB5F-31E87953976A}"/>
              </a:ext>
            </a:extLst>
          </p:cNvPr>
          <p:cNvSpPr/>
          <p:nvPr/>
        </p:nvSpPr>
        <p:spPr>
          <a:xfrm rot="5400000">
            <a:off x="9273556" y="5327579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F2F08AD-D88C-3122-8CC8-7A258B9D859E}"/>
              </a:ext>
            </a:extLst>
          </p:cNvPr>
          <p:cNvSpPr/>
          <p:nvPr/>
        </p:nvSpPr>
        <p:spPr>
          <a:xfrm rot="5400000">
            <a:off x="9918392" y="5327581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81D6F6A0-D357-9F56-197E-114CF7857F5F}"/>
              </a:ext>
            </a:extLst>
          </p:cNvPr>
          <p:cNvSpPr/>
          <p:nvPr/>
        </p:nvSpPr>
        <p:spPr>
          <a:xfrm rot="5400000">
            <a:off x="10579387" y="5327577"/>
            <a:ext cx="1093645" cy="23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178EFB8A-CBEA-FE2E-BD20-ADD584BD7345}"/>
              </a:ext>
            </a:extLst>
          </p:cNvPr>
          <p:cNvCxnSpPr>
            <a:cxnSpLocks/>
          </p:cNvCxnSpPr>
          <p:nvPr/>
        </p:nvCxnSpPr>
        <p:spPr>
          <a:xfrm flipV="1">
            <a:off x="1154446" y="8440863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996DE198-1D35-D21D-6C4C-5EC6E82ACEC1}"/>
              </a:ext>
            </a:extLst>
          </p:cNvPr>
          <p:cNvCxnSpPr>
            <a:cxnSpLocks/>
          </p:cNvCxnSpPr>
          <p:nvPr/>
        </p:nvCxnSpPr>
        <p:spPr>
          <a:xfrm flipV="1">
            <a:off x="1783168" y="8440863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883DA374-4E7A-197A-D868-55214750CB34}"/>
              </a:ext>
            </a:extLst>
          </p:cNvPr>
          <p:cNvCxnSpPr>
            <a:cxnSpLocks/>
          </p:cNvCxnSpPr>
          <p:nvPr/>
        </p:nvCxnSpPr>
        <p:spPr>
          <a:xfrm flipV="1">
            <a:off x="2466993" y="8440863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7812BF32-E0D5-BB56-F639-9223EE776138}"/>
              </a:ext>
            </a:extLst>
          </p:cNvPr>
          <p:cNvCxnSpPr>
            <a:cxnSpLocks/>
          </p:cNvCxnSpPr>
          <p:nvPr/>
        </p:nvCxnSpPr>
        <p:spPr>
          <a:xfrm flipV="1">
            <a:off x="3031179" y="8440863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B490F918-92BA-1198-4775-68A642ECC5F9}"/>
              </a:ext>
            </a:extLst>
          </p:cNvPr>
          <p:cNvCxnSpPr>
            <a:cxnSpLocks/>
          </p:cNvCxnSpPr>
          <p:nvPr/>
        </p:nvCxnSpPr>
        <p:spPr>
          <a:xfrm flipV="1">
            <a:off x="3665751" y="8440863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D56F4557-7514-9CD6-A1CC-AB7B0261AB1F}"/>
              </a:ext>
            </a:extLst>
          </p:cNvPr>
          <p:cNvCxnSpPr>
            <a:cxnSpLocks/>
          </p:cNvCxnSpPr>
          <p:nvPr/>
        </p:nvCxnSpPr>
        <p:spPr>
          <a:xfrm flipV="1">
            <a:off x="4386187" y="8440863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BFC1B780-C973-63E7-E150-C0265BE7F803}"/>
              </a:ext>
            </a:extLst>
          </p:cNvPr>
          <p:cNvCxnSpPr>
            <a:cxnSpLocks/>
          </p:cNvCxnSpPr>
          <p:nvPr/>
        </p:nvCxnSpPr>
        <p:spPr>
          <a:xfrm flipV="1">
            <a:off x="4991535" y="8440863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9A8188A0-317D-C665-7E49-5CDC5D19443F}"/>
              </a:ext>
            </a:extLst>
          </p:cNvPr>
          <p:cNvCxnSpPr>
            <a:cxnSpLocks/>
          </p:cNvCxnSpPr>
          <p:nvPr/>
        </p:nvCxnSpPr>
        <p:spPr>
          <a:xfrm flipV="1">
            <a:off x="5718720" y="8440863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5172078C-016B-3D24-04C1-6BA53DBD4E96}"/>
              </a:ext>
            </a:extLst>
          </p:cNvPr>
          <p:cNvCxnSpPr>
            <a:cxnSpLocks/>
          </p:cNvCxnSpPr>
          <p:nvPr/>
        </p:nvCxnSpPr>
        <p:spPr>
          <a:xfrm flipV="1">
            <a:off x="6383621" y="8440863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6D52C0F6-AF5A-B5AF-F914-50609CD1B59F}"/>
              </a:ext>
            </a:extLst>
          </p:cNvPr>
          <p:cNvCxnSpPr>
            <a:cxnSpLocks/>
          </p:cNvCxnSpPr>
          <p:nvPr/>
        </p:nvCxnSpPr>
        <p:spPr>
          <a:xfrm flipV="1">
            <a:off x="6958523" y="8440863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3DD2D3A1-FCC9-5393-11FB-55CE9F986C8E}"/>
              </a:ext>
            </a:extLst>
          </p:cNvPr>
          <p:cNvCxnSpPr>
            <a:cxnSpLocks/>
          </p:cNvCxnSpPr>
          <p:nvPr/>
        </p:nvCxnSpPr>
        <p:spPr>
          <a:xfrm flipV="1">
            <a:off x="7646954" y="8440863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79E8F45D-D6CE-3D9E-591A-4A2FC1A59432}"/>
              </a:ext>
            </a:extLst>
          </p:cNvPr>
          <p:cNvCxnSpPr>
            <a:cxnSpLocks/>
          </p:cNvCxnSpPr>
          <p:nvPr/>
        </p:nvCxnSpPr>
        <p:spPr>
          <a:xfrm flipV="1">
            <a:off x="8378037" y="8440863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981E379E-782A-50F0-9131-7650A0639C34}"/>
              </a:ext>
            </a:extLst>
          </p:cNvPr>
          <p:cNvCxnSpPr>
            <a:cxnSpLocks/>
          </p:cNvCxnSpPr>
          <p:nvPr/>
        </p:nvCxnSpPr>
        <p:spPr>
          <a:xfrm flipV="1">
            <a:off x="8951260" y="8440863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6DABD4D4-9958-9EDB-F475-98BF909F2834}"/>
              </a:ext>
            </a:extLst>
          </p:cNvPr>
          <p:cNvCxnSpPr>
            <a:cxnSpLocks/>
          </p:cNvCxnSpPr>
          <p:nvPr/>
        </p:nvCxnSpPr>
        <p:spPr>
          <a:xfrm flipV="1">
            <a:off x="9656968" y="8440863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DA845AD2-58C8-BD93-2BE1-7C88CCBEBAB7}"/>
              </a:ext>
            </a:extLst>
          </p:cNvPr>
          <p:cNvCxnSpPr>
            <a:cxnSpLocks/>
          </p:cNvCxnSpPr>
          <p:nvPr/>
        </p:nvCxnSpPr>
        <p:spPr>
          <a:xfrm flipV="1">
            <a:off x="10365834" y="8440863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D4DADD1-3E9F-099D-9E28-1132F2D3CAB4}"/>
              </a:ext>
            </a:extLst>
          </p:cNvPr>
          <p:cNvCxnSpPr>
            <a:cxnSpLocks/>
          </p:cNvCxnSpPr>
          <p:nvPr/>
        </p:nvCxnSpPr>
        <p:spPr>
          <a:xfrm flipV="1">
            <a:off x="10957565" y="8440863"/>
            <a:ext cx="0" cy="360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0" name="Rectangle 309">
            <a:extLst>
              <a:ext uri="{FF2B5EF4-FFF2-40B4-BE49-F238E27FC236}">
                <a16:creationId xmlns:a16="http://schemas.microsoft.com/office/drawing/2014/main" id="{10C7CCFE-E066-39F1-4FB3-D7373714C4C3}"/>
              </a:ext>
            </a:extLst>
          </p:cNvPr>
          <p:cNvSpPr/>
          <p:nvPr/>
        </p:nvSpPr>
        <p:spPr>
          <a:xfrm rot="5400000">
            <a:off x="730204" y="4213945"/>
            <a:ext cx="1093644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B0824CC2-2F25-1CBF-3BDA-12E8BC3030B0}"/>
              </a:ext>
            </a:extLst>
          </p:cNvPr>
          <p:cNvSpPr/>
          <p:nvPr/>
        </p:nvSpPr>
        <p:spPr>
          <a:xfrm rot="5400000">
            <a:off x="1386323" y="4213946"/>
            <a:ext cx="1093641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F4649391-1359-DAA0-FDB4-8D0B25556F50}"/>
              </a:ext>
            </a:extLst>
          </p:cNvPr>
          <p:cNvSpPr/>
          <p:nvPr/>
        </p:nvSpPr>
        <p:spPr>
          <a:xfrm rot="5400000">
            <a:off x="2042441" y="4213946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71D1F2C9-8169-5563-61EE-4C09C4F1A6DE}"/>
              </a:ext>
            </a:extLst>
          </p:cNvPr>
          <p:cNvSpPr/>
          <p:nvPr/>
        </p:nvSpPr>
        <p:spPr>
          <a:xfrm rot="5400000">
            <a:off x="2697016" y="421394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D2E3A1A-363B-F3AB-AF37-1D3621BCFE52}"/>
              </a:ext>
            </a:extLst>
          </p:cNvPr>
          <p:cNvSpPr/>
          <p:nvPr/>
        </p:nvSpPr>
        <p:spPr>
          <a:xfrm rot="5400000">
            <a:off x="3350877" y="421394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4673F488-49B4-3F3F-A34F-9873D0111314}"/>
              </a:ext>
            </a:extLst>
          </p:cNvPr>
          <p:cNvSpPr/>
          <p:nvPr/>
        </p:nvSpPr>
        <p:spPr>
          <a:xfrm rot="5400000">
            <a:off x="4008323" y="421394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2F44445D-9676-31DD-C7CC-45B7236782B9}"/>
              </a:ext>
            </a:extLst>
          </p:cNvPr>
          <p:cNvSpPr/>
          <p:nvPr/>
        </p:nvSpPr>
        <p:spPr>
          <a:xfrm rot="5400000">
            <a:off x="4662031" y="421394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D5B435F8-D3C9-7C2F-A95A-B633547F33E0}"/>
              </a:ext>
            </a:extLst>
          </p:cNvPr>
          <p:cNvSpPr/>
          <p:nvPr/>
        </p:nvSpPr>
        <p:spPr>
          <a:xfrm rot="5400000">
            <a:off x="5319796" y="421394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3DECE3E9-369A-B0A6-432A-E4D15F0AA057}"/>
              </a:ext>
            </a:extLst>
          </p:cNvPr>
          <p:cNvSpPr/>
          <p:nvPr/>
        </p:nvSpPr>
        <p:spPr>
          <a:xfrm rot="5400000">
            <a:off x="5967444" y="421394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753501DB-B2C2-4B87-9825-E9061306C081}"/>
              </a:ext>
            </a:extLst>
          </p:cNvPr>
          <p:cNvSpPr/>
          <p:nvPr/>
        </p:nvSpPr>
        <p:spPr>
          <a:xfrm rot="5400000">
            <a:off x="6630328" y="421394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29361FC-D996-1218-D9E4-1D9501A36139}"/>
              </a:ext>
            </a:extLst>
          </p:cNvPr>
          <p:cNvSpPr/>
          <p:nvPr/>
        </p:nvSpPr>
        <p:spPr>
          <a:xfrm rot="5400000">
            <a:off x="7293788" y="421394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DC6EAC3-1F17-F828-F0B5-7BEF7A9042A0}"/>
              </a:ext>
            </a:extLst>
          </p:cNvPr>
          <p:cNvSpPr/>
          <p:nvPr/>
        </p:nvSpPr>
        <p:spPr>
          <a:xfrm rot="5400000">
            <a:off x="7954790" y="421394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2FAA4FAB-46AB-BCC0-1035-E6DCF493671F}"/>
              </a:ext>
            </a:extLst>
          </p:cNvPr>
          <p:cNvSpPr/>
          <p:nvPr/>
        </p:nvSpPr>
        <p:spPr>
          <a:xfrm rot="5400000">
            <a:off x="8615791" y="421394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2193A03-F47E-A2F2-B868-11ED1BC1C14D}"/>
              </a:ext>
            </a:extLst>
          </p:cNvPr>
          <p:cNvSpPr/>
          <p:nvPr/>
        </p:nvSpPr>
        <p:spPr>
          <a:xfrm rot="5400000">
            <a:off x="9273555" y="421394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C194BF2-D79A-842D-8BA7-F1FD136AE76E}"/>
              </a:ext>
            </a:extLst>
          </p:cNvPr>
          <p:cNvSpPr/>
          <p:nvPr/>
        </p:nvSpPr>
        <p:spPr>
          <a:xfrm rot="5400000">
            <a:off x="9918391" y="4213949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71870D7-61C8-28D3-1821-993111816D92}"/>
              </a:ext>
            </a:extLst>
          </p:cNvPr>
          <p:cNvSpPr/>
          <p:nvPr/>
        </p:nvSpPr>
        <p:spPr>
          <a:xfrm rot="5400000">
            <a:off x="10579386" y="4213945"/>
            <a:ext cx="1093645" cy="23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Text Box 3">
            <a:extLst>
              <a:ext uri="{FF2B5EF4-FFF2-40B4-BE49-F238E27FC236}">
                <a16:creationId xmlns:a16="http://schemas.microsoft.com/office/drawing/2014/main" id="{A518AA46-4683-2CD8-F042-3933D1E269B6}"/>
              </a:ext>
            </a:extLst>
          </p:cNvPr>
          <p:cNvSpPr txBox="1"/>
          <p:nvPr/>
        </p:nvSpPr>
        <p:spPr>
          <a:xfrm>
            <a:off x="657692" y="5204569"/>
            <a:ext cx="45162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 Box 3">
            <a:extLst>
              <a:ext uri="{FF2B5EF4-FFF2-40B4-BE49-F238E27FC236}">
                <a16:creationId xmlns:a16="http://schemas.microsoft.com/office/drawing/2014/main" id="{CCA3DEED-AA49-A3F3-F4AD-46A54B1CA8C9}"/>
              </a:ext>
            </a:extLst>
          </p:cNvPr>
          <p:cNvSpPr txBox="1"/>
          <p:nvPr/>
        </p:nvSpPr>
        <p:spPr>
          <a:xfrm>
            <a:off x="616376" y="4154811"/>
            <a:ext cx="45162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Arc 327">
            <a:extLst>
              <a:ext uri="{FF2B5EF4-FFF2-40B4-BE49-F238E27FC236}">
                <a16:creationId xmlns:a16="http://schemas.microsoft.com/office/drawing/2014/main" id="{DCA3C1B4-68D4-A8FC-F473-7CF552508DE6}"/>
              </a:ext>
            </a:extLst>
          </p:cNvPr>
          <p:cNvSpPr/>
          <p:nvPr/>
        </p:nvSpPr>
        <p:spPr>
          <a:xfrm rot="20494304" flipV="1">
            <a:off x="973372" y="5310767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Arc 328">
            <a:extLst>
              <a:ext uri="{FF2B5EF4-FFF2-40B4-BE49-F238E27FC236}">
                <a16:creationId xmlns:a16="http://schemas.microsoft.com/office/drawing/2014/main" id="{73B56B36-FE71-BE10-1628-0DBCADF30496}"/>
              </a:ext>
            </a:extLst>
          </p:cNvPr>
          <p:cNvSpPr/>
          <p:nvPr/>
        </p:nvSpPr>
        <p:spPr>
          <a:xfrm rot="20494304" flipV="1">
            <a:off x="1606270" y="5299461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Arc 329">
            <a:extLst>
              <a:ext uri="{FF2B5EF4-FFF2-40B4-BE49-F238E27FC236}">
                <a16:creationId xmlns:a16="http://schemas.microsoft.com/office/drawing/2014/main" id="{1DDA3916-2A6B-008B-FF33-90A80E629853}"/>
              </a:ext>
            </a:extLst>
          </p:cNvPr>
          <p:cNvSpPr/>
          <p:nvPr/>
        </p:nvSpPr>
        <p:spPr>
          <a:xfrm rot="20494304" flipV="1">
            <a:off x="2219053" y="5308900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Arc 330">
            <a:extLst>
              <a:ext uri="{FF2B5EF4-FFF2-40B4-BE49-F238E27FC236}">
                <a16:creationId xmlns:a16="http://schemas.microsoft.com/office/drawing/2014/main" id="{98E714DB-676A-8173-91DB-B6273C21CD35}"/>
              </a:ext>
            </a:extLst>
          </p:cNvPr>
          <p:cNvSpPr/>
          <p:nvPr/>
        </p:nvSpPr>
        <p:spPr>
          <a:xfrm rot="20494304" flipV="1">
            <a:off x="2882061" y="5318975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Arc 331">
            <a:extLst>
              <a:ext uri="{FF2B5EF4-FFF2-40B4-BE49-F238E27FC236}">
                <a16:creationId xmlns:a16="http://schemas.microsoft.com/office/drawing/2014/main" id="{692499C8-525E-6850-6409-1BB83766C742}"/>
              </a:ext>
            </a:extLst>
          </p:cNvPr>
          <p:cNvSpPr/>
          <p:nvPr/>
        </p:nvSpPr>
        <p:spPr>
          <a:xfrm rot="20494304" flipV="1">
            <a:off x="320270" y="5318975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Arc 332">
            <a:extLst>
              <a:ext uri="{FF2B5EF4-FFF2-40B4-BE49-F238E27FC236}">
                <a16:creationId xmlns:a16="http://schemas.microsoft.com/office/drawing/2014/main" id="{AC91FEE7-3655-D986-1DB0-86194273A2B1}"/>
              </a:ext>
            </a:extLst>
          </p:cNvPr>
          <p:cNvSpPr/>
          <p:nvPr/>
        </p:nvSpPr>
        <p:spPr>
          <a:xfrm rot="20494304" flipV="1">
            <a:off x="3555860" y="5339293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Arc 333">
            <a:extLst>
              <a:ext uri="{FF2B5EF4-FFF2-40B4-BE49-F238E27FC236}">
                <a16:creationId xmlns:a16="http://schemas.microsoft.com/office/drawing/2014/main" id="{0291965F-1F3E-FFF4-931C-EAE26E5F12B3}"/>
              </a:ext>
            </a:extLst>
          </p:cNvPr>
          <p:cNvSpPr/>
          <p:nvPr/>
        </p:nvSpPr>
        <p:spPr>
          <a:xfrm rot="20494304" flipV="1">
            <a:off x="4229117" y="5288582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Arc 334">
            <a:extLst>
              <a:ext uri="{FF2B5EF4-FFF2-40B4-BE49-F238E27FC236}">
                <a16:creationId xmlns:a16="http://schemas.microsoft.com/office/drawing/2014/main" id="{6A5B7FB2-5428-61F9-C5ED-E4B2D744BAEA}"/>
              </a:ext>
            </a:extLst>
          </p:cNvPr>
          <p:cNvSpPr/>
          <p:nvPr/>
        </p:nvSpPr>
        <p:spPr>
          <a:xfrm rot="20494304" flipV="1">
            <a:off x="4882869" y="5308900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Arc 335">
            <a:extLst>
              <a:ext uri="{FF2B5EF4-FFF2-40B4-BE49-F238E27FC236}">
                <a16:creationId xmlns:a16="http://schemas.microsoft.com/office/drawing/2014/main" id="{992C7AA9-FBA3-5007-F58F-2FEDA2BF0B41}"/>
              </a:ext>
            </a:extLst>
          </p:cNvPr>
          <p:cNvSpPr/>
          <p:nvPr/>
        </p:nvSpPr>
        <p:spPr>
          <a:xfrm rot="20494304" flipV="1">
            <a:off x="5515928" y="5298903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Arc 336">
            <a:extLst>
              <a:ext uri="{FF2B5EF4-FFF2-40B4-BE49-F238E27FC236}">
                <a16:creationId xmlns:a16="http://schemas.microsoft.com/office/drawing/2014/main" id="{FA162BE7-4C4D-2E3D-0155-87061974A5C1}"/>
              </a:ext>
            </a:extLst>
          </p:cNvPr>
          <p:cNvSpPr/>
          <p:nvPr/>
        </p:nvSpPr>
        <p:spPr>
          <a:xfrm rot="20494304" flipV="1">
            <a:off x="6200177" y="5299461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Arc 337">
            <a:extLst>
              <a:ext uri="{FF2B5EF4-FFF2-40B4-BE49-F238E27FC236}">
                <a16:creationId xmlns:a16="http://schemas.microsoft.com/office/drawing/2014/main" id="{688D118E-444B-F8FB-CD95-19E60B536B5F}"/>
              </a:ext>
            </a:extLst>
          </p:cNvPr>
          <p:cNvSpPr/>
          <p:nvPr/>
        </p:nvSpPr>
        <p:spPr>
          <a:xfrm rot="20494304" flipV="1">
            <a:off x="6895260" y="5289590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Arc 338">
            <a:extLst>
              <a:ext uri="{FF2B5EF4-FFF2-40B4-BE49-F238E27FC236}">
                <a16:creationId xmlns:a16="http://schemas.microsoft.com/office/drawing/2014/main" id="{AACD8233-BEBB-EF18-FAA3-5AD2770D995C}"/>
              </a:ext>
            </a:extLst>
          </p:cNvPr>
          <p:cNvSpPr/>
          <p:nvPr/>
        </p:nvSpPr>
        <p:spPr>
          <a:xfrm rot="20494304" flipV="1">
            <a:off x="7442905" y="8076884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Arc 339">
            <a:extLst>
              <a:ext uri="{FF2B5EF4-FFF2-40B4-BE49-F238E27FC236}">
                <a16:creationId xmlns:a16="http://schemas.microsoft.com/office/drawing/2014/main" id="{C3CB5BA2-AC62-0841-CAE9-4DDF4B9C6B1F}"/>
              </a:ext>
            </a:extLst>
          </p:cNvPr>
          <p:cNvSpPr/>
          <p:nvPr/>
        </p:nvSpPr>
        <p:spPr>
          <a:xfrm rot="20494304" flipV="1">
            <a:off x="8037435" y="5255404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Arc 340">
            <a:extLst>
              <a:ext uri="{FF2B5EF4-FFF2-40B4-BE49-F238E27FC236}">
                <a16:creationId xmlns:a16="http://schemas.microsoft.com/office/drawing/2014/main" id="{4A574AC5-BBFB-3A6A-CE52-314DBA4636C4}"/>
              </a:ext>
            </a:extLst>
          </p:cNvPr>
          <p:cNvSpPr/>
          <p:nvPr/>
        </p:nvSpPr>
        <p:spPr>
          <a:xfrm rot="20494304" flipV="1">
            <a:off x="8811048" y="5125402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Arc 341">
            <a:extLst>
              <a:ext uri="{FF2B5EF4-FFF2-40B4-BE49-F238E27FC236}">
                <a16:creationId xmlns:a16="http://schemas.microsoft.com/office/drawing/2014/main" id="{FB2D4D89-543A-4B22-7657-CE4AC5FA1A27}"/>
              </a:ext>
            </a:extLst>
          </p:cNvPr>
          <p:cNvSpPr/>
          <p:nvPr/>
        </p:nvSpPr>
        <p:spPr>
          <a:xfrm rot="20494304" flipV="1">
            <a:off x="9232298" y="4850247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Arc 342">
            <a:extLst>
              <a:ext uri="{FF2B5EF4-FFF2-40B4-BE49-F238E27FC236}">
                <a16:creationId xmlns:a16="http://schemas.microsoft.com/office/drawing/2014/main" id="{03DD90C1-3D6E-D719-EC91-CCB338B1C455}"/>
              </a:ext>
            </a:extLst>
          </p:cNvPr>
          <p:cNvSpPr/>
          <p:nvPr/>
        </p:nvSpPr>
        <p:spPr>
          <a:xfrm rot="20494304" flipV="1">
            <a:off x="10102269" y="5139665"/>
            <a:ext cx="1130214" cy="4496354"/>
          </a:xfrm>
          <a:prstGeom prst="arc">
            <a:avLst>
              <a:gd name="adj1" fmla="val 16163430"/>
              <a:gd name="adj2" fmla="val 70511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0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277">
            <a:extLst>
              <a:ext uri="{FF2B5EF4-FFF2-40B4-BE49-F238E27FC236}">
                <a16:creationId xmlns:a16="http://schemas.microsoft.com/office/drawing/2014/main" id="{7C9A4CD5-E979-1BF4-0863-E618A870ED82}"/>
              </a:ext>
            </a:extLst>
          </p:cNvPr>
          <p:cNvSpPr/>
          <p:nvPr/>
        </p:nvSpPr>
        <p:spPr>
          <a:xfrm rot="5400000">
            <a:off x="730205" y="5327577"/>
            <a:ext cx="1093644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4A86C15-AD83-9AE9-9071-27D368982980}"/>
              </a:ext>
            </a:extLst>
          </p:cNvPr>
          <p:cNvSpPr/>
          <p:nvPr/>
        </p:nvSpPr>
        <p:spPr>
          <a:xfrm rot="5400000">
            <a:off x="1386324" y="5327578"/>
            <a:ext cx="1093641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65BDF13A-8BF3-5B3D-F541-14FA2B55F815}"/>
              </a:ext>
            </a:extLst>
          </p:cNvPr>
          <p:cNvSpPr/>
          <p:nvPr/>
        </p:nvSpPr>
        <p:spPr>
          <a:xfrm rot="5400000">
            <a:off x="2042442" y="5327578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25B52C5-AFD3-CC3C-E9D4-EFD9511E0129}"/>
              </a:ext>
            </a:extLst>
          </p:cNvPr>
          <p:cNvSpPr/>
          <p:nvPr/>
        </p:nvSpPr>
        <p:spPr>
          <a:xfrm rot="5400000">
            <a:off x="2697017" y="532757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12A142B-8117-B2CB-BBA8-CD92E346D832}"/>
              </a:ext>
            </a:extLst>
          </p:cNvPr>
          <p:cNvSpPr/>
          <p:nvPr/>
        </p:nvSpPr>
        <p:spPr>
          <a:xfrm rot="5400000">
            <a:off x="3350878" y="532757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C6A6035B-253C-B988-0F58-80D0B38A1ED5}"/>
              </a:ext>
            </a:extLst>
          </p:cNvPr>
          <p:cNvSpPr/>
          <p:nvPr/>
        </p:nvSpPr>
        <p:spPr>
          <a:xfrm rot="5400000">
            <a:off x="4008324" y="5327577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57489573-4763-AA66-6DB4-5C80952BD797}"/>
              </a:ext>
            </a:extLst>
          </p:cNvPr>
          <p:cNvSpPr/>
          <p:nvPr/>
        </p:nvSpPr>
        <p:spPr>
          <a:xfrm rot="5400000">
            <a:off x="4662032" y="532758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FEBABE2-A10E-A27E-A3C3-4381415EB5F3}"/>
              </a:ext>
            </a:extLst>
          </p:cNvPr>
          <p:cNvSpPr/>
          <p:nvPr/>
        </p:nvSpPr>
        <p:spPr>
          <a:xfrm rot="5400000">
            <a:off x="5319797" y="532758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226A40DF-97F2-F4F4-78C1-C9EC291303E7}"/>
              </a:ext>
            </a:extLst>
          </p:cNvPr>
          <p:cNvSpPr/>
          <p:nvPr/>
        </p:nvSpPr>
        <p:spPr>
          <a:xfrm rot="5400000">
            <a:off x="5967445" y="532758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CC746063-21D4-9DF0-6626-039D99D45706}"/>
              </a:ext>
            </a:extLst>
          </p:cNvPr>
          <p:cNvSpPr/>
          <p:nvPr/>
        </p:nvSpPr>
        <p:spPr>
          <a:xfrm rot="5400000">
            <a:off x="6630329" y="532758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CB8E0345-4D7B-FD97-9044-9530807DC627}"/>
              </a:ext>
            </a:extLst>
          </p:cNvPr>
          <p:cNvSpPr/>
          <p:nvPr/>
        </p:nvSpPr>
        <p:spPr>
          <a:xfrm rot="5400000">
            <a:off x="7293789" y="532758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53BD115-98FE-7174-9013-30CA12ECB0B2}"/>
              </a:ext>
            </a:extLst>
          </p:cNvPr>
          <p:cNvSpPr/>
          <p:nvPr/>
        </p:nvSpPr>
        <p:spPr>
          <a:xfrm rot="5400000">
            <a:off x="7954791" y="5327580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DCEFD3EA-FBDD-EFC1-28DC-42C5FEEAB22A}"/>
              </a:ext>
            </a:extLst>
          </p:cNvPr>
          <p:cNvSpPr/>
          <p:nvPr/>
        </p:nvSpPr>
        <p:spPr>
          <a:xfrm rot="5400000">
            <a:off x="8615792" y="5327579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B949AF2-DEBE-311A-FB5F-31E87953976A}"/>
              </a:ext>
            </a:extLst>
          </p:cNvPr>
          <p:cNvSpPr/>
          <p:nvPr/>
        </p:nvSpPr>
        <p:spPr>
          <a:xfrm rot="5400000">
            <a:off x="9273556" y="5327579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F2F08AD-D88C-3122-8CC8-7A258B9D859E}"/>
              </a:ext>
            </a:extLst>
          </p:cNvPr>
          <p:cNvSpPr/>
          <p:nvPr/>
        </p:nvSpPr>
        <p:spPr>
          <a:xfrm rot="5400000">
            <a:off x="9918392" y="5327581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81D6F6A0-D357-9F56-197E-114CF7857F5F}"/>
              </a:ext>
            </a:extLst>
          </p:cNvPr>
          <p:cNvSpPr/>
          <p:nvPr/>
        </p:nvSpPr>
        <p:spPr>
          <a:xfrm rot="5400000">
            <a:off x="10579387" y="5327577"/>
            <a:ext cx="1093645" cy="23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10C7CCFE-E066-39F1-4FB3-D7373714C4C3}"/>
              </a:ext>
            </a:extLst>
          </p:cNvPr>
          <p:cNvSpPr/>
          <p:nvPr/>
        </p:nvSpPr>
        <p:spPr>
          <a:xfrm rot="5400000">
            <a:off x="730204" y="4233932"/>
            <a:ext cx="1093644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B0824CC2-2F25-1CBF-3BDA-12E8BC3030B0}"/>
              </a:ext>
            </a:extLst>
          </p:cNvPr>
          <p:cNvSpPr/>
          <p:nvPr/>
        </p:nvSpPr>
        <p:spPr>
          <a:xfrm rot="5400000">
            <a:off x="1386323" y="4233933"/>
            <a:ext cx="1093641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F4649391-1359-DAA0-FDB4-8D0B25556F50}"/>
              </a:ext>
            </a:extLst>
          </p:cNvPr>
          <p:cNvSpPr/>
          <p:nvPr/>
        </p:nvSpPr>
        <p:spPr>
          <a:xfrm rot="5400000">
            <a:off x="2042441" y="4233933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71D1F2C9-8169-5563-61EE-4C09C4F1A6DE}"/>
              </a:ext>
            </a:extLst>
          </p:cNvPr>
          <p:cNvSpPr/>
          <p:nvPr/>
        </p:nvSpPr>
        <p:spPr>
          <a:xfrm rot="5400000">
            <a:off x="2697016" y="423393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D2E3A1A-363B-F3AB-AF37-1D3621BCFE52}"/>
              </a:ext>
            </a:extLst>
          </p:cNvPr>
          <p:cNvSpPr/>
          <p:nvPr/>
        </p:nvSpPr>
        <p:spPr>
          <a:xfrm rot="5400000">
            <a:off x="3350877" y="423393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4673F488-49B4-3F3F-A34F-9873D0111314}"/>
              </a:ext>
            </a:extLst>
          </p:cNvPr>
          <p:cNvSpPr/>
          <p:nvPr/>
        </p:nvSpPr>
        <p:spPr>
          <a:xfrm rot="5400000">
            <a:off x="4008323" y="4233932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2F44445D-9676-31DD-C7CC-45B7236782B9}"/>
              </a:ext>
            </a:extLst>
          </p:cNvPr>
          <p:cNvSpPr/>
          <p:nvPr/>
        </p:nvSpPr>
        <p:spPr>
          <a:xfrm rot="5400000">
            <a:off x="4662031" y="423393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D5B435F8-D3C9-7C2F-A95A-B633547F33E0}"/>
              </a:ext>
            </a:extLst>
          </p:cNvPr>
          <p:cNvSpPr/>
          <p:nvPr/>
        </p:nvSpPr>
        <p:spPr>
          <a:xfrm rot="5400000">
            <a:off x="5319796" y="423393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3DECE3E9-369A-B0A6-432A-E4D15F0AA057}"/>
              </a:ext>
            </a:extLst>
          </p:cNvPr>
          <p:cNvSpPr/>
          <p:nvPr/>
        </p:nvSpPr>
        <p:spPr>
          <a:xfrm rot="5400000">
            <a:off x="5967444" y="423393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753501DB-B2C2-4B87-9825-E9061306C081}"/>
              </a:ext>
            </a:extLst>
          </p:cNvPr>
          <p:cNvSpPr/>
          <p:nvPr/>
        </p:nvSpPr>
        <p:spPr>
          <a:xfrm rot="5400000">
            <a:off x="6630328" y="423393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29361FC-D996-1218-D9E4-1D9501A36139}"/>
              </a:ext>
            </a:extLst>
          </p:cNvPr>
          <p:cNvSpPr/>
          <p:nvPr/>
        </p:nvSpPr>
        <p:spPr>
          <a:xfrm rot="5400000">
            <a:off x="7293788" y="423393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DC6EAC3-1F17-F828-F0B5-7BEF7A9042A0}"/>
              </a:ext>
            </a:extLst>
          </p:cNvPr>
          <p:cNvSpPr/>
          <p:nvPr/>
        </p:nvSpPr>
        <p:spPr>
          <a:xfrm rot="5400000">
            <a:off x="7954790" y="4233935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2FAA4FAB-46AB-BCC0-1035-E6DCF493671F}"/>
              </a:ext>
            </a:extLst>
          </p:cNvPr>
          <p:cNvSpPr/>
          <p:nvPr/>
        </p:nvSpPr>
        <p:spPr>
          <a:xfrm rot="5400000">
            <a:off x="8615791" y="423393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2193A03-F47E-A2F2-B868-11ED1BC1C14D}"/>
              </a:ext>
            </a:extLst>
          </p:cNvPr>
          <p:cNvSpPr/>
          <p:nvPr/>
        </p:nvSpPr>
        <p:spPr>
          <a:xfrm rot="5400000">
            <a:off x="9273555" y="4233934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C194BF2-D79A-842D-8BA7-F1FD136AE76E}"/>
              </a:ext>
            </a:extLst>
          </p:cNvPr>
          <p:cNvSpPr/>
          <p:nvPr/>
        </p:nvSpPr>
        <p:spPr>
          <a:xfrm rot="5400000">
            <a:off x="9918391" y="4233936"/>
            <a:ext cx="1093640" cy="2348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71870D7-61C8-28D3-1821-993111816D92}"/>
              </a:ext>
            </a:extLst>
          </p:cNvPr>
          <p:cNvSpPr/>
          <p:nvPr/>
        </p:nvSpPr>
        <p:spPr>
          <a:xfrm rot="5400000">
            <a:off x="10579386" y="4233932"/>
            <a:ext cx="1093645" cy="234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7" name="Text Box 3">
            <a:extLst>
              <a:ext uri="{FF2B5EF4-FFF2-40B4-BE49-F238E27FC236}">
                <a16:creationId xmlns:a16="http://schemas.microsoft.com/office/drawing/2014/main" id="{CCA3DEED-AA49-A3F3-F4AD-46A54B1CA8C9}"/>
              </a:ext>
            </a:extLst>
          </p:cNvPr>
          <p:cNvSpPr txBox="1"/>
          <p:nvPr/>
        </p:nvSpPr>
        <p:spPr>
          <a:xfrm>
            <a:off x="451514" y="4662561"/>
            <a:ext cx="657805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FCC82F8-A550-5C28-7D41-A35EB37D713B}"/>
              </a:ext>
            </a:extLst>
          </p:cNvPr>
          <p:cNvSpPr txBox="1"/>
          <p:nvPr/>
        </p:nvSpPr>
        <p:spPr>
          <a:xfrm>
            <a:off x="5771150" y="5991798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8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95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>
            <a:extLst>
              <a:ext uri="{FF2B5EF4-FFF2-40B4-BE49-F238E27FC236}">
                <a16:creationId xmlns:a16="http://schemas.microsoft.com/office/drawing/2014/main" id="{24DE8C6E-389C-FDB0-A65D-22BE7396D213}"/>
              </a:ext>
            </a:extLst>
          </p:cNvPr>
          <p:cNvSpPr txBox="1"/>
          <p:nvPr/>
        </p:nvSpPr>
        <p:spPr>
          <a:xfrm>
            <a:off x="5887870" y="5808854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8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 Box 3">
            <a:extLst>
              <a:ext uri="{FF2B5EF4-FFF2-40B4-BE49-F238E27FC236}">
                <a16:creationId xmlns:a16="http://schemas.microsoft.com/office/drawing/2014/main" id="{CCA3DEED-AA49-A3F3-F4AD-46A54B1CA8C9}"/>
              </a:ext>
            </a:extLst>
          </p:cNvPr>
          <p:cNvSpPr txBox="1"/>
          <p:nvPr/>
        </p:nvSpPr>
        <p:spPr>
          <a:xfrm>
            <a:off x="3038623" y="4036021"/>
            <a:ext cx="657805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5B0F62-6946-7FA9-0CAF-6C524B4BCB7A}"/>
              </a:ext>
            </a:extLst>
          </p:cNvPr>
          <p:cNvSpPr/>
          <p:nvPr/>
        </p:nvSpPr>
        <p:spPr>
          <a:xfrm>
            <a:off x="3867878" y="2762250"/>
            <a:ext cx="4647472" cy="30187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C2028-0571-DC86-65EE-1C6BE3328DFB}"/>
              </a:ext>
            </a:extLst>
          </p:cNvPr>
          <p:cNvSpPr txBox="1"/>
          <p:nvPr/>
        </p:nvSpPr>
        <p:spPr>
          <a:xfrm>
            <a:off x="5014396" y="1370160"/>
            <a:ext cx="3958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220949673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>
            <a:extLst>
              <a:ext uri="{FF2B5EF4-FFF2-40B4-BE49-F238E27FC236}">
                <a16:creationId xmlns:a16="http://schemas.microsoft.com/office/drawing/2014/main" id="{24DE8C6E-389C-FDB0-A65D-22BE7396D213}"/>
              </a:ext>
            </a:extLst>
          </p:cNvPr>
          <p:cNvSpPr txBox="1"/>
          <p:nvPr/>
        </p:nvSpPr>
        <p:spPr>
          <a:xfrm>
            <a:off x="5887870" y="5808854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8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 Box 3">
            <a:extLst>
              <a:ext uri="{FF2B5EF4-FFF2-40B4-BE49-F238E27FC236}">
                <a16:creationId xmlns:a16="http://schemas.microsoft.com/office/drawing/2014/main" id="{CCA3DEED-AA49-A3F3-F4AD-46A54B1CA8C9}"/>
              </a:ext>
            </a:extLst>
          </p:cNvPr>
          <p:cNvSpPr txBox="1"/>
          <p:nvPr/>
        </p:nvSpPr>
        <p:spPr>
          <a:xfrm>
            <a:off x="3210073" y="4759921"/>
            <a:ext cx="657805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29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5B0F62-6946-7FA9-0CAF-6C524B4BCB7A}"/>
              </a:ext>
            </a:extLst>
          </p:cNvPr>
          <p:cNvSpPr/>
          <p:nvPr/>
        </p:nvSpPr>
        <p:spPr>
          <a:xfrm>
            <a:off x="3867878" y="4210050"/>
            <a:ext cx="4647472" cy="15709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55458-C7D7-157F-1361-B668E0A84E20}"/>
              </a:ext>
            </a:extLst>
          </p:cNvPr>
          <p:cNvSpPr txBox="1"/>
          <p:nvPr/>
        </p:nvSpPr>
        <p:spPr>
          <a:xfrm>
            <a:off x="5014396" y="1370160"/>
            <a:ext cx="3958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MaxPooling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57931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>
            <a:extLst>
              <a:ext uri="{FF2B5EF4-FFF2-40B4-BE49-F238E27FC236}">
                <a16:creationId xmlns:a16="http://schemas.microsoft.com/office/drawing/2014/main" id="{24DE8C6E-389C-FDB0-A65D-22BE7396D213}"/>
              </a:ext>
            </a:extLst>
          </p:cNvPr>
          <p:cNvSpPr txBox="1"/>
          <p:nvPr/>
        </p:nvSpPr>
        <p:spPr>
          <a:xfrm>
            <a:off x="5240170" y="5780977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endParaRPr lang="en-US" sz="8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 Box 3">
            <a:extLst>
              <a:ext uri="{FF2B5EF4-FFF2-40B4-BE49-F238E27FC236}">
                <a16:creationId xmlns:a16="http://schemas.microsoft.com/office/drawing/2014/main" id="{CCA3DEED-AA49-A3F3-F4AD-46A54B1CA8C9}"/>
              </a:ext>
            </a:extLst>
          </p:cNvPr>
          <p:cNvSpPr txBox="1"/>
          <p:nvPr/>
        </p:nvSpPr>
        <p:spPr>
          <a:xfrm>
            <a:off x="3210073" y="4759921"/>
            <a:ext cx="657805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29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5B0F62-6946-7FA9-0CAF-6C524B4BCB7A}"/>
              </a:ext>
            </a:extLst>
          </p:cNvPr>
          <p:cNvSpPr/>
          <p:nvPr/>
        </p:nvSpPr>
        <p:spPr>
          <a:xfrm>
            <a:off x="3867878" y="4210050"/>
            <a:ext cx="3047272" cy="15709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E7EDC1-DB8F-EB78-0689-12E0B728D2AD}"/>
              </a:ext>
            </a:extLst>
          </p:cNvPr>
          <p:cNvSpPr txBox="1"/>
          <p:nvPr/>
        </p:nvSpPr>
        <p:spPr>
          <a:xfrm>
            <a:off x="5014396" y="1370160"/>
            <a:ext cx="3958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2474646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>
            <a:extLst>
              <a:ext uri="{FF2B5EF4-FFF2-40B4-BE49-F238E27FC236}">
                <a16:creationId xmlns:a16="http://schemas.microsoft.com/office/drawing/2014/main" id="{24DE8C6E-389C-FDB0-A65D-22BE7396D213}"/>
              </a:ext>
            </a:extLst>
          </p:cNvPr>
          <p:cNvSpPr txBox="1"/>
          <p:nvPr/>
        </p:nvSpPr>
        <p:spPr>
          <a:xfrm>
            <a:off x="5240170" y="5780977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endParaRPr lang="en-US" sz="8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 Box 3">
            <a:extLst>
              <a:ext uri="{FF2B5EF4-FFF2-40B4-BE49-F238E27FC236}">
                <a16:creationId xmlns:a16="http://schemas.microsoft.com/office/drawing/2014/main" id="{CCA3DEED-AA49-A3F3-F4AD-46A54B1CA8C9}"/>
              </a:ext>
            </a:extLst>
          </p:cNvPr>
          <p:cNvSpPr txBox="1"/>
          <p:nvPr/>
        </p:nvSpPr>
        <p:spPr>
          <a:xfrm>
            <a:off x="3210073" y="4759921"/>
            <a:ext cx="657805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29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5A60C-7849-D869-40DE-887DAEAC1735}"/>
              </a:ext>
            </a:extLst>
          </p:cNvPr>
          <p:cNvSpPr txBox="1"/>
          <p:nvPr/>
        </p:nvSpPr>
        <p:spPr>
          <a:xfrm>
            <a:off x="1384418" y="4969495"/>
            <a:ext cx="1611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Softmax</a:t>
            </a:r>
            <a:r>
              <a:rPr lang="en-US" sz="2800" b="1" dirty="0"/>
              <a:t> (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A7330-54AF-0DD3-BC3E-F4ECAA9EB1C7}"/>
              </a:ext>
            </a:extLst>
          </p:cNvPr>
          <p:cNvSpPr txBox="1"/>
          <p:nvPr/>
        </p:nvSpPr>
        <p:spPr>
          <a:xfrm>
            <a:off x="7424517" y="4969495"/>
            <a:ext cx="296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)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3FBA1F-3B59-E6AA-3404-82A0D8FD9006}"/>
              </a:ext>
            </a:extLst>
          </p:cNvPr>
          <p:cNvSpPr/>
          <p:nvPr/>
        </p:nvSpPr>
        <p:spPr>
          <a:xfrm>
            <a:off x="3870828" y="4210049"/>
            <a:ext cx="341170" cy="15709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3F30E-3E06-BB7D-0642-618E46695D8A}"/>
              </a:ext>
            </a:extLst>
          </p:cNvPr>
          <p:cNvSpPr/>
          <p:nvPr/>
        </p:nvSpPr>
        <p:spPr>
          <a:xfrm>
            <a:off x="4210759" y="4210057"/>
            <a:ext cx="341170" cy="15709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D044C6-BFD6-F9B7-DB53-58EE1C5D0AA2}"/>
              </a:ext>
            </a:extLst>
          </p:cNvPr>
          <p:cNvSpPr/>
          <p:nvPr/>
        </p:nvSpPr>
        <p:spPr>
          <a:xfrm>
            <a:off x="4893099" y="4210051"/>
            <a:ext cx="341170" cy="15709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F6906-78DE-7167-D094-742C4FB99C25}"/>
              </a:ext>
            </a:extLst>
          </p:cNvPr>
          <p:cNvSpPr/>
          <p:nvPr/>
        </p:nvSpPr>
        <p:spPr>
          <a:xfrm>
            <a:off x="4551929" y="4210055"/>
            <a:ext cx="341170" cy="15709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174255-23BE-568D-4C53-9E55C18E3383}"/>
              </a:ext>
            </a:extLst>
          </p:cNvPr>
          <p:cNvSpPr/>
          <p:nvPr/>
        </p:nvSpPr>
        <p:spPr>
          <a:xfrm>
            <a:off x="5234269" y="4210050"/>
            <a:ext cx="341170" cy="15709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76AF9-5A4C-ED90-A618-DD64AAF463F1}"/>
              </a:ext>
            </a:extLst>
          </p:cNvPr>
          <p:cNvSpPr/>
          <p:nvPr/>
        </p:nvSpPr>
        <p:spPr>
          <a:xfrm>
            <a:off x="5575439" y="4210049"/>
            <a:ext cx="341170" cy="15709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AD29DA-8AB9-32C8-2593-76E8E34E0FFC}"/>
              </a:ext>
            </a:extLst>
          </p:cNvPr>
          <p:cNvSpPr/>
          <p:nvPr/>
        </p:nvSpPr>
        <p:spPr>
          <a:xfrm>
            <a:off x="5916662" y="4210061"/>
            <a:ext cx="529315" cy="15709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CE06D-890A-9DFA-7DC0-A7E3699E6A92}"/>
              </a:ext>
            </a:extLst>
          </p:cNvPr>
          <p:cNvSpPr/>
          <p:nvPr/>
        </p:nvSpPr>
        <p:spPr>
          <a:xfrm>
            <a:off x="6445977" y="4210050"/>
            <a:ext cx="469174" cy="15709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3787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>
            <a:extLst>
              <a:ext uri="{FF2B5EF4-FFF2-40B4-BE49-F238E27FC236}">
                <a16:creationId xmlns:a16="http://schemas.microsoft.com/office/drawing/2014/main" id="{24DE8C6E-389C-FDB0-A65D-22BE7396D213}"/>
              </a:ext>
            </a:extLst>
          </p:cNvPr>
          <p:cNvSpPr txBox="1"/>
          <p:nvPr/>
        </p:nvSpPr>
        <p:spPr>
          <a:xfrm>
            <a:off x="5796856" y="5884131"/>
            <a:ext cx="607487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endParaRPr lang="en-US" sz="8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 Box 3">
            <a:extLst>
              <a:ext uri="{FF2B5EF4-FFF2-40B4-BE49-F238E27FC236}">
                <a16:creationId xmlns:a16="http://schemas.microsoft.com/office/drawing/2014/main" id="{CCA3DEED-AA49-A3F3-F4AD-46A54B1CA8C9}"/>
              </a:ext>
            </a:extLst>
          </p:cNvPr>
          <p:cNvSpPr txBox="1"/>
          <p:nvPr/>
        </p:nvSpPr>
        <p:spPr>
          <a:xfrm>
            <a:off x="1071015" y="4759902"/>
            <a:ext cx="657805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29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3FBA1F-3B59-E6AA-3404-82A0D8FD9006}"/>
              </a:ext>
            </a:extLst>
          </p:cNvPr>
          <p:cNvSpPr/>
          <p:nvPr/>
        </p:nvSpPr>
        <p:spPr>
          <a:xfrm>
            <a:off x="3036428" y="4210031"/>
            <a:ext cx="341170" cy="15709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3F30E-3E06-BB7D-0642-618E46695D8A}"/>
              </a:ext>
            </a:extLst>
          </p:cNvPr>
          <p:cNvSpPr/>
          <p:nvPr/>
        </p:nvSpPr>
        <p:spPr>
          <a:xfrm>
            <a:off x="1777288" y="4210031"/>
            <a:ext cx="341170" cy="15709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D044C6-BFD6-F9B7-DB53-58EE1C5D0AA2}"/>
              </a:ext>
            </a:extLst>
          </p:cNvPr>
          <p:cNvSpPr/>
          <p:nvPr/>
        </p:nvSpPr>
        <p:spPr>
          <a:xfrm>
            <a:off x="5455686" y="4210032"/>
            <a:ext cx="341170" cy="15709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F6906-78DE-7167-D094-742C4FB99C25}"/>
              </a:ext>
            </a:extLst>
          </p:cNvPr>
          <p:cNvSpPr/>
          <p:nvPr/>
        </p:nvSpPr>
        <p:spPr>
          <a:xfrm>
            <a:off x="4286115" y="4210049"/>
            <a:ext cx="341170" cy="15709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174255-23BE-568D-4C53-9E55C18E3383}"/>
              </a:ext>
            </a:extLst>
          </p:cNvPr>
          <p:cNvSpPr/>
          <p:nvPr/>
        </p:nvSpPr>
        <p:spPr>
          <a:xfrm>
            <a:off x="6801743" y="4210034"/>
            <a:ext cx="341170" cy="15709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76AF9-5A4C-ED90-A618-DD64AAF463F1}"/>
              </a:ext>
            </a:extLst>
          </p:cNvPr>
          <p:cNvSpPr/>
          <p:nvPr/>
        </p:nvSpPr>
        <p:spPr>
          <a:xfrm>
            <a:off x="7922190" y="4210033"/>
            <a:ext cx="341170" cy="15709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AD29DA-8AB9-32C8-2593-76E8E34E0FFC}"/>
              </a:ext>
            </a:extLst>
          </p:cNvPr>
          <p:cNvSpPr/>
          <p:nvPr/>
        </p:nvSpPr>
        <p:spPr>
          <a:xfrm>
            <a:off x="9051557" y="4210033"/>
            <a:ext cx="341170" cy="15709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CE06D-890A-9DFA-7DC0-A7E3699E6A92}"/>
              </a:ext>
            </a:extLst>
          </p:cNvPr>
          <p:cNvSpPr/>
          <p:nvPr/>
        </p:nvSpPr>
        <p:spPr>
          <a:xfrm>
            <a:off x="10258876" y="4210033"/>
            <a:ext cx="341170" cy="15709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43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48D1AC-D63E-15FD-6809-AC1B5BF56D24}"/>
              </a:ext>
            </a:extLst>
          </p:cNvPr>
          <p:cNvSpPr/>
          <p:nvPr/>
        </p:nvSpPr>
        <p:spPr>
          <a:xfrm>
            <a:off x="891496" y="1659866"/>
            <a:ext cx="1005840" cy="23774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0E3BE-F3E2-81C7-959B-44D3B9761358}"/>
              </a:ext>
            </a:extLst>
          </p:cNvPr>
          <p:cNvSpPr/>
          <p:nvPr/>
        </p:nvSpPr>
        <p:spPr>
          <a:xfrm>
            <a:off x="1328652" y="2125339"/>
            <a:ext cx="1005840" cy="23774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B4E35F1-D2BD-9B1A-A4A3-B2245491B57D}"/>
              </a:ext>
            </a:extLst>
          </p:cNvPr>
          <p:cNvSpPr txBox="1"/>
          <p:nvPr/>
        </p:nvSpPr>
        <p:spPr>
          <a:xfrm>
            <a:off x="1716371" y="4617720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34DD8F3-E252-32D4-0706-DF4ABCFD5699}"/>
              </a:ext>
            </a:extLst>
          </p:cNvPr>
          <p:cNvSpPr txBox="1"/>
          <p:nvPr/>
        </p:nvSpPr>
        <p:spPr>
          <a:xfrm>
            <a:off x="2491097" y="3078467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D8D6A-F28E-3BF9-8FEB-A4CB1EB9CA86}"/>
              </a:ext>
            </a:extLst>
          </p:cNvPr>
          <p:cNvSpPr/>
          <p:nvPr/>
        </p:nvSpPr>
        <p:spPr>
          <a:xfrm>
            <a:off x="1230470" y="2010398"/>
            <a:ext cx="1005840" cy="23774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05F19-D0ED-BAF8-78FB-F86C8EA14912}"/>
              </a:ext>
            </a:extLst>
          </p:cNvPr>
          <p:cNvSpPr/>
          <p:nvPr/>
        </p:nvSpPr>
        <p:spPr>
          <a:xfrm>
            <a:off x="1126066" y="1895457"/>
            <a:ext cx="1005840" cy="23774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B3FFB-D35B-8B11-AC95-75D7732B065B}"/>
              </a:ext>
            </a:extLst>
          </p:cNvPr>
          <p:cNvSpPr/>
          <p:nvPr/>
        </p:nvSpPr>
        <p:spPr>
          <a:xfrm>
            <a:off x="1008781" y="1780516"/>
            <a:ext cx="1005840" cy="23774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DA2AE45C-5618-8EEC-4883-D6A30FCB36E3}"/>
              </a:ext>
            </a:extLst>
          </p:cNvPr>
          <p:cNvSpPr txBox="1"/>
          <p:nvPr/>
        </p:nvSpPr>
        <p:spPr>
          <a:xfrm>
            <a:off x="2156659" y="1659865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0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3D83E9-5F84-9074-B32C-FC66E48958A3}"/>
              </a:ext>
            </a:extLst>
          </p:cNvPr>
          <p:cNvSpPr/>
          <p:nvPr/>
        </p:nvSpPr>
        <p:spPr>
          <a:xfrm>
            <a:off x="1433876" y="2240280"/>
            <a:ext cx="1005840" cy="23774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87412B-F9A7-92BD-5692-7CE347882E76}"/>
              </a:ext>
            </a:extLst>
          </p:cNvPr>
          <p:cNvSpPr/>
          <p:nvPr/>
        </p:nvSpPr>
        <p:spPr>
          <a:xfrm>
            <a:off x="1426834" y="2240280"/>
            <a:ext cx="1005840" cy="23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05C7DC-3270-80C7-4461-36B3061A2112}"/>
              </a:ext>
            </a:extLst>
          </p:cNvPr>
          <p:cNvSpPr txBox="1"/>
          <p:nvPr/>
        </p:nvSpPr>
        <p:spPr>
          <a:xfrm>
            <a:off x="5482460" y="2846566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3001902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48D1AC-D63E-15FD-6809-AC1B5BF56D24}"/>
              </a:ext>
            </a:extLst>
          </p:cNvPr>
          <p:cNvSpPr/>
          <p:nvPr/>
        </p:nvSpPr>
        <p:spPr>
          <a:xfrm>
            <a:off x="891496" y="1659866"/>
            <a:ext cx="1005840" cy="23774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0E3BE-F3E2-81C7-959B-44D3B9761358}"/>
              </a:ext>
            </a:extLst>
          </p:cNvPr>
          <p:cNvSpPr/>
          <p:nvPr/>
        </p:nvSpPr>
        <p:spPr>
          <a:xfrm>
            <a:off x="1328652" y="2125339"/>
            <a:ext cx="1005840" cy="23774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B4E35F1-D2BD-9B1A-A4A3-B2245491B57D}"/>
              </a:ext>
            </a:extLst>
          </p:cNvPr>
          <p:cNvSpPr txBox="1"/>
          <p:nvPr/>
        </p:nvSpPr>
        <p:spPr>
          <a:xfrm>
            <a:off x="1820775" y="4749130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34DD8F3-E252-32D4-0706-DF4ABCFD5699}"/>
              </a:ext>
            </a:extLst>
          </p:cNvPr>
          <p:cNvSpPr txBox="1"/>
          <p:nvPr/>
        </p:nvSpPr>
        <p:spPr>
          <a:xfrm>
            <a:off x="2621524" y="3193408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64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D8D6A-F28E-3BF9-8FEB-A4CB1EB9CA86}"/>
              </a:ext>
            </a:extLst>
          </p:cNvPr>
          <p:cNvSpPr/>
          <p:nvPr/>
        </p:nvSpPr>
        <p:spPr>
          <a:xfrm>
            <a:off x="1230470" y="2010398"/>
            <a:ext cx="1005840" cy="23774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05F19-D0ED-BAF8-78FB-F86C8EA14912}"/>
              </a:ext>
            </a:extLst>
          </p:cNvPr>
          <p:cNvSpPr/>
          <p:nvPr/>
        </p:nvSpPr>
        <p:spPr>
          <a:xfrm>
            <a:off x="1126066" y="1895457"/>
            <a:ext cx="1005840" cy="23774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B3FFB-D35B-8B11-AC95-75D7732B065B}"/>
              </a:ext>
            </a:extLst>
          </p:cNvPr>
          <p:cNvSpPr/>
          <p:nvPr/>
        </p:nvSpPr>
        <p:spPr>
          <a:xfrm>
            <a:off x="1008781" y="1780516"/>
            <a:ext cx="1005840" cy="23774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DA2AE45C-5618-8EEC-4883-D6A30FCB36E3}"/>
              </a:ext>
            </a:extLst>
          </p:cNvPr>
          <p:cNvSpPr txBox="1"/>
          <p:nvPr/>
        </p:nvSpPr>
        <p:spPr>
          <a:xfrm>
            <a:off x="2159727" y="1659866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1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3D83E9-5F84-9074-B32C-FC66E48958A3}"/>
              </a:ext>
            </a:extLst>
          </p:cNvPr>
          <p:cNvSpPr/>
          <p:nvPr/>
        </p:nvSpPr>
        <p:spPr>
          <a:xfrm>
            <a:off x="1431573" y="2240280"/>
            <a:ext cx="1005840" cy="23774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87412B-F9A7-92BD-5692-7CE347882E76}"/>
              </a:ext>
            </a:extLst>
          </p:cNvPr>
          <p:cNvSpPr/>
          <p:nvPr/>
        </p:nvSpPr>
        <p:spPr>
          <a:xfrm>
            <a:off x="1534494" y="2355221"/>
            <a:ext cx="1005840" cy="23774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A56191-052F-C43A-5ECD-5ED67CDEF4B0}"/>
              </a:ext>
            </a:extLst>
          </p:cNvPr>
          <p:cNvSpPr txBox="1"/>
          <p:nvPr/>
        </p:nvSpPr>
        <p:spPr>
          <a:xfrm>
            <a:off x="5482460" y="2846566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MaxPooling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1612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48D1AC-D63E-15FD-6809-AC1B5BF56D24}"/>
              </a:ext>
            </a:extLst>
          </p:cNvPr>
          <p:cNvSpPr/>
          <p:nvPr/>
        </p:nvSpPr>
        <p:spPr>
          <a:xfrm>
            <a:off x="891496" y="1659866"/>
            <a:ext cx="822960" cy="21945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0E3BE-F3E2-81C7-959B-44D3B9761358}"/>
              </a:ext>
            </a:extLst>
          </p:cNvPr>
          <p:cNvSpPr/>
          <p:nvPr/>
        </p:nvSpPr>
        <p:spPr>
          <a:xfrm>
            <a:off x="1328652" y="2125339"/>
            <a:ext cx="822960" cy="21945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B4E35F1-D2BD-9B1A-A4A3-B2245491B57D}"/>
              </a:ext>
            </a:extLst>
          </p:cNvPr>
          <p:cNvSpPr txBox="1"/>
          <p:nvPr/>
        </p:nvSpPr>
        <p:spPr>
          <a:xfrm>
            <a:off x="1724206" y="4589751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34DD8F3-E252-32D4-0706-DF4ABCFD5699}"/>
              </a:ext>
            </a:extLst>
          </p:cNvPr>
          <p:cNvSpPr txBox="1"/>
          <p:nvPr/>
        </p:nvSpPr>
        <p:spPr>
          <a:xfrm>
            <a:off x="2460375" y="3101968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32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D8D6A-F28E-3BF9-8FEB-A4CB1EB9CA86}"/>
              </a:ext>
            </a:extLst>
          </p:cNvPr>
          <p:cNvSpPr/>
          <p:nvPr/>
        </p:nvSpPr>
        <p:spPr>
          <a:xfrm>
            <a:off x="1230470" y="2010398"/>
            <a:ext cx="822960" cy="21945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05F19-D0ED-BAF8-78FB-F86C8EA14912}"/>
              </a:ext>
            </a:extLst>
          </p:cNvPr>
          <p:cNvSpPr/>
          <p:nvPr/>
        </p:nvSpPr>
        <p:spPr>
          <a:xfrm>
            <a:off x="1126066" y="1895457"/>
            <a:ext cx="822960" cy="21945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B3FFB-D35B-8B11-AC95-75D7732B065B}"/>
              </a:ext>
            </a:extLst>
          </p:cNvPr>
          <p:cNvSpPr/>
          <p:nvPr/>
        </p:nvSpPr>
        <p:spPr>
          <a:xfrm>
            <a:off x="1008781" y="1780516"/>
            <a:ext cx="822960" cy="21945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DA2AE45C-5618-8EEC-4883-D6A30FCB36E3}"/>
              </a:ext>
            </a:extLst>
          </p:cNvPr>
          <p:cNvSpPr txBox="1"/>
          <p:nvPr/>
        </p:nvSpPr>
        <p:spPr>
          <a:xfrm>
            <a:off x="1945974" y="1652585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endParaRPr lang="en-US" sz="11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3D83E9-5F84-9074-B32C-FC66E48958A3}"/>
              </a:ext>
            </a:extLst>
          </p:cNvPr>
          <p:cNvSpPr/>
          <p:nvPr/>
        </p:nvSpPr>
        <p:spPr>
          <a:xfrm>
            <a:off x="1431573" y="2240280"/>
            <a:ext cx="822960" cy="21945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87412B-F9A7-92BD-5692-7CE347882E76}"/>
              </a:ext>
            </a:extLst>
          </p:cNvPr>
          <p:cNvSpPr/>
          <p:nvPr/>
        </p:nvSpPr>
        <p:spPr>
          <a:xfrm>
            <a:off x="1534494" y="2355221"/>
            <a:ext cx="822960" cy="21945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1E17DE-110B-AD6B-3516-198EBD368FC7}"/>
              </a:ext>
            </a:extLst>
          </p:cNvPr>
          <p:cNvSpPr/>
          <p:nvPr/>
        </p:nvSpPr>
        <p:spPr>
          <a:xfrm>
            <a:off x="1534494" y="2355221"/>
            <a:ext cx="822960" cy="21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E2A37-CE8C-E777-A62B-1DCC959AF362}"/>
              </a:ext>
            </a:extLst>
          </p:cNvPr>
          <p:cNvSpPr txBox="1"/>
          <p:nvPr/>
        </p:nvSpPr>
        <p:spPr>
          <a:xfrm>
            <a:off x="5482460" y="2846566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03108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48D1AC-D63E-15FD-6809-AC1B5BF56D24}"/>
              </a:ext>
            </a:extLst>
          </p:cNvPr>
          <p:cNvSpPr/>
          <p:nvPr/>
        </p:nvSpPr>
        <p:spPr>
          <a:xfrm>
            <a:off x="891496" y="1659866"/>
            <a:ext cx="822960" cy="21945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0E3BE-F3E2-81C7-959B-44D3B9761358}"/>
              </a:ext>
            </a:extLst>
          </p:cNvPr>
          <p:cNvSpPr/>
          <p:nvPr/>
        </p:nvSpPr>
        <p:spPr>
          <a:xfrm>
            <a:off x="1328652" y="2125339"/>
            <a:ext cx="822960" cy="21945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B4E35F1-D2BD-9B1A-A4A3-B2245491B57D}"/>
              </a:ext>
            </a:extLst>
          </p:cNvPr>
          <p:cNvSpPr txBox="1"/>
          <p:nvPr/>
        </p:nvSpPr>
        <p:spPr>
          <a:xfrm>
            <a:off x="1831741" y="4664722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34DD8F3-E252-32D4-0706-DF4ABCFD5699}"/>
              </a:ext>
            </a:extLst>
          </p:cNvPr>
          <p:cNvSpPr txBox="1"/>
          <p:nvPr/>
        </p:nvSpPr>
        <p:spPr>
          <a:xfrm>
            <a:off x="2460375" y="3101968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32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D8D6A-F28E-3BF9-8FEB-A4CB1EB9CA86}"/>
              </a:ext>
            </a:extLst>
          </p:cNvPr>
          <p:cNvSpPr/>
          <p:nvPr/>
        </p:nvSpPr>
        <p:spPr>
          <a:xfrm>
            <a:off x="1230470" y="2010398"/>
            <a:ext cx="822960" cy="21945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05F19-D0ED-BAF8-78FB-F86C8EA14912}"/>
              </a:ext>
            </a:extLst>
          </p:cNvPr>
          <p:cNvSpPr/>
          <p:nvPr/>
        </p:nvSpPr>
        <p:spPr>
          <a:xfrm>
            <a:off x="1126066" y="1895457"/>
            <a:ext cx="822960" cy="21945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B3FFB-D35B-8B11-AC95-75D7732B065B}"/>
              </a:ext>
            </a:extLst>
          </p:cNvPr>
          <p:cNvSpPr/>
          <p:nvPr/>
        </p:nvSpPr>
        <p:spPr>
          <a:xfrm>
            <a:off x="1008781" y="1780516"/>
            <a:ext cx="822960" cy="21945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DA2AE45C-5618-8EEC-4883-D6A30FCB36E3}"/>
              </a:ext>
            </a:extLst>
          </p:cNvPr>
          <p:cNvSpPr txBox="1"/>
          <p:nvPr/>
        </p:nvSpPr>
        <p:spPr>
          <a:xfrm>
            <a:off x="1945974" y="1652585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256</a:t>
            </a:r>
            <a:endParaRPr lang="en-US" sz="11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3D83E9-5F84-9074-B32C-FC66E48958A3}"/>
              </a:ext>
            </a:extLst>
          </p:cNvPr>
          <p:cNvSpPr/>
          <p:nvPr/>
        </p:nvSpPr>
        <p:spPr>
          <a:xfrm>
            <a:off x="1431573" y="2240280"/>
            <a:ext cx="822960" cy="21945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87412B-F9A7-92BD-5692-7CE347882E76}"/>
              </a:ext>
            </a:extLst>
          </p:cNvPr>
          <p:cNvSpPr/>
          <p:nvPr/>
        </p:nvSpPr>
        <p:spPr>
          <a:xfrm>
            <a:off x="1522045" y="2355221"/>
            <a:ext cx="822960" cy="21945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1E17DE-110B-AD6B-3516-198EBD368FC7}"/>
              </a:ext>
            </a:extLst>
          </p:cNvPr>
          <p:cNvSpPr/>
          <p:nvPr/>
        </p:nvSpPr>
        <p:spPr>
          <a:xfrm>
            <a:off x="1628018" y="2470162"/>
            <a:ext cx="822960" cy="21945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87FFE6-DF8D-FEA2-3DB7-24EBE2AC7C15}"/>
              </a:ext>
            </a:extLst>
          </p:cNvPr>
          <p:cNvSpPr txBox="1"/>
          <p:nvPr/>
        </p:nvSpPr>
        <p:spPr>
          <a:xfrm>
            <a:off x="5482460" y="2846566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MaxPooling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36723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48D1AC-D63E-15FD-6809-AC1B5BF56D24}"/>
              </a:ext>
            </a:extLst>
          </p:cNvPr>
          <p:cNvSpPr/>
          <p:nvPr/>
        </p:nvSpPr>
        <p:spPr>
          <a:xfrm>
            <a:off x="891496" y="1659866"/>
            <a:ext cx="640080" cy="20116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0E3BE-F3E2-81C7-959B-44D3B9761358}"/>
              </a:ext>
            </a:extLst>
          </p:cNvPr>
          <p:cNvSpPr/>
          <p:nvPr/>
        </p:nvSpPr>
        <p:spPr>
          <a:xfrm>
            <a:off x="1328652" y="2125339"/>
            <a:ext cx="640080" cy="20116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B4E35F1-D2BD-9B1A-A4A3-B2245491B57D}"/>
              </a:ext>
            </a:extLst>
          </p:cNvPr>
          <p:cNvSpPr txBox="1"/>
          <p:nvPr/>
        </p:nvSpPr>
        <p:spPr>
          <a:xfrm>
            <a:off x="1766146" y="4551351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endParaRPr lang="en-US" sz="105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34DD8F3-E252-32D4-0706-DF4ABCFD5699}"/>
              </a:ext>
            </a:extLst>
          </p:cNvPr>
          <p:cNvSpPr txBox="1"/>
          <p:nvPr/>
        </p:nvSpPr>
        <p:spPr>
          <a:xfrm>
            <a:off x="2361508" y="3125469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endParaRPr lang="en-US" sz="11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D8D6A-F28E-3BF9-8FEB-A4CB1EB9CA86}"/>
              </a:ext>
            </a:extLst>
          </p:cNvPr>
          <p:cNvSpPr/>
          <p:nvPr/>
        </p:nvSpPr>
        <p:spPr>
          <a:xfrm>
            <a:off x="1230470" y="2010398"/>
            <a:ext cx="640080" cy="20116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05F19-D0ED-BAF8-78FB-F86C8EA14912}"/>
              </a:ext>
            </a:extLst>
          </p:cNvPr>
          <p:cNvSpPr/>
          <p:nvPr/>
        </p:nvSpPr>
        <p:spPr>
          <a:xfrm>
            <a:off x="1126066" y="1895457"/>
            <a:ext cx="640080" cy="20116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B3FFB-D35B-8B11-AC95-75D7732B065B}"/>
              </a:ext>
            </a:extLst>
          </p:cNvPr>
          <p:cNvSpPr/>
          <p:nvPr/>
        </p:nvSpPr>
        <p:spPr>
          <a:xfrm>
            <a:off x="1008781" y="1780516"/>
            <a:ext cx="640080" cy="20116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DA2AE45C-5618-8EEC-4883-D6A30FCB36E3}"/>
              </a:ext>
            </a:extLst>
          </p:cNvPr>
          <p:cNvSpPr txBox="1"/>
          <p:nvPr/>
        </p:nvSpPr>
        <p:spPr>
          <a:xfrm>
            <a:off x="1842085" y="1728632"/>
            <a:ext cx="831069" cy="47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256</a:t>
            </a:r>
            <a:endParaRPr lang="en-US" sz="11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3D83E9-5F84-9074-B32C-FC66E48958A3}"/>
              </a:ext>
            </a:extLst>
          </p:cNvPr>
          <p:cNvSpPr/>
          <p:nvPr/>
        </p:nvSpPr>
        <p:spPr>
          <a:xfrm>
            <a:off x="1431573" y="2240280"/>
            <a:ext cx="640080" cy="20116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87412B-F9A7-92BD-5692-7CE347882E76}"/>
              </a:ext>
            </a:extLst>
          </p:cNvPr>
          <p:cNvSpPr/>
          <p:nvPr/>
        </p:nvSpPr>
        <p:spPr>
          <a:xfrm>
            <a:off x="1522045" y="2355221"/>
            <a:ext cx="640080" cy="20116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1E17DE-110B-AD6B-3516-198EBD368FC7}"/>
              </a:ext>
            </a:extLst>
          </p:cNvPr>
          <p:cNvSpPr/>
          <p:nvPr/>
        </p:nvSpPr>
        <p:spPr>
          <a:xfrm>
            <a:off x="1628018" y="2470162"/>
            <a:ext cx="640080" cy="20116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8228FC-199F-F102-CEF0-90BB37222483}"/>
              </a:ext>
            </a:extLst>
          </p:cNvPr>
          <p:cNvSpPr txBox="1"/>
          <p:nvPr/>
        </p:nvSpPr>
        <p:spPr>
          <a:xfrm>
            <a:off x="5482460" y="2846566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Reshape</a:t>
            </a:r>
          </a:p>
        </p:txBody>
      </p:sp>
    </p:spTree>
    <p:extLst>
      <p:ext uri="{BB962C8B-B14F-4D97-AF65-F5344CB8AC3E}">
        <p14:creationId xmlns:p14="http://schemas.microsoft.com/office/powerpoint/2010/main" val="1807194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1368</TotalTime>
  <Words>406</Words>
  <Application>Microsoft Office PowerPoint</Application>
  <PresentationFormat>Widescreen</PresentationFormat>
  <Paragraphs>213</Paragraphs>
  <Slides>46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Reza</dc:creator>
  <cp:lastModifiedBy>Mohammad Reza</cp:lastModifiedBy>
  <cp:revision>38</cp:revision>
  <dcterms:created xsi:type="dcterms:W3CDTF">2024-06-19T19:24:51Z</dcterms:created>
  <dcterms:modified xsi:type="dcterms:W3CDTF">2024-06-27T18:11:58Z</dcterms:modified>
</cp:coreProperties>
</file>