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4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DE8D7D-946C-48A1-ACEF-62189EB98C76}" v="660" dt="2022-09-26T20:18:09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>
        <p:scale>
          <a:sx n="64" d="100"/>
          <a:sy n="64" d="100"/>
        </p:scale>
        <p:origin x="74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Stanley" userId="462e479a-670a-4b3b-824d-99f3bca1364a" providerId="ADAL" clId="{86DE8D7D-946C-48A1-ACEF-62189EB98C76}"/>
    <pc:docChg chg="undo custSel addSld delSld modSld">
      <pc:chgData name="Jack Stanley" userId="462e479a-670a-4b3b-824d-99f3bca1364a" providerId="ADAL" clId="{86DE8D7D-946C-48A1-ACEF-62189EB98C76}" dt="2022-09-26T20:18:09.337" v="3100" actId="20577"/>
      <pc:docMkLst>
        <pc:docMk/>
      </pc:docMkLst>
      <pc:sldChg chg="modSp mod">
        <pc:chgData name="Jack Stanley" userId="462e479a-670a-4b3b-824d-99f3bca1364a" providerId="ADAL" clId="{86DE8D7D-946C-48A1-ACEF-62189EB98C76}" dt="2022-09-26T20:18:09.337" v="3100" actId="20577"/>
        <pc:sldMkLst>
          <pc:docMk/>
          <pc:sldMk cId="3603559324" sldId="257"/>
        </pc:sldMkLst>
        <pc:spChg chg="mod">
          <ac:chgData name="Jack Stanley" userId="462e479a-670a-4b3b-824d-99f3bca1364a" providerId="ADAL" clId="{86DE8D7D-946C-48A1-ACEF-62189EB98C76}" dt="2022-09-26T20:18:09.337" v="3100" actId="20577"/>
          <ac:spMkLst>
            <pc:docMk/>
            <pc:sldMk cId="3603559324" sldId="257"/>
            <ac:spMk id="3" creationId="{188CFD04-2069-7E21-025A-BB844B78975E}"/>
          </ac:spMkLst>
        </pc:spChg>
        <pc:spChg chg="mod">
          <ac:chgData name="Jack Stanley" userId="462e479a-670a-4b3b-824d-99f3bca1364a" providerId="ADAL" clId="{86DE8D7D-946C-48A1-ACEF-62189EB98C76}" dt="2022-09-26T16:15:46.313" v="1725" actId="20577"/>
          <ac:spMkLst>
            <pc:docMk/>
            <pc:sldMk cId="3603559324" sldId="257"/>
            <ac:spMk id="8" creationId="{F1E491B4-F6AA-853E-9FB7-E81048477FEE}"/>
          </ac:spMkLst>
        </pc:spChg>
      </pc:sldChg>
      <pc:sldChg chg="addSp delSp modSp mod">
        <pc:chgData name="Jack Stanley" userId="462e479a-670a-4b3b-824d-99f3bca1364a" providerId="ADAL" clId="{86DE8D7D-946C-48A1-ACEF-62189EB98C76}" dt="2022-09-26T16:18:55.088" v="1811"/>
        <pc:sldMkLst>
          <pc:docMk/>
          <pc:sldMk cId="2971320630" sldId="258"/>
        </pc:sldMkLst>
        <pc:spChg chg="mod">
          <ac:chgData name="Jack Stanley" userId="462e479a-670a-4b3b-824d-99f3bca1364a" providerId="ADAL" clId="{86DE8D7D-946C-48A1-ACEF-62189EB98C76}" dt="2022-09-26T15:47:28.394" v="1301" actId="14100"/>
          <ac:spMkLst>
            <pc:docMk/>
            <pc:sldMk cId="2971320630" sldId="258"/>
            <ac:spMk id="3" creationId="{188CFD04-2069-7E21-025A-BB844B78975E}"/>
          </ac:spMkLst>
        </pc:spChg>
        <pc:spChg chg="add mod">
          <ac:chgData name="Jack Stanley" userId="462e479a-670a-4b3b-824d-99f3bca1364a" providerId="ADAL" clId="{86DE8D7D-946C-48A1-ACEF-62189EB98C76}" dt="2022-09-26T16:18:50.716" v="1809" actId="20577"/>
          <ac:spMkLst>
            <pc:docMk/>
            <pc:sldMk cId="2971320630" sldId="258"/>
            <ac:spMk id="5" creationId="{A05F16DD-2F75-4590-7F57-F56A8A042DD3}"/>
          </ac:spMkLst>
        </pc:spChg>
        <pc:spChg chg="add mod">
          <ac:chgData name="Jack Stanley" userId="462e479a-670a-4b3b-824d-99f3bca1364a" providerId="ADAL" clId="{86DE8D7D-946C-48A1-ACEF-62189EB98C76}" dt="2022-09-26T16:18:55.088" v="1811"/>
          <ac:spMkLst>
            <pc:docMk/>
            <pc:sldMk cId="2971320630" sldId="258"/>
            <ac:spMk id="7" creationId="{661FF186-1778-1016-D8C9-204A7EE1C1D9}"/>
          </ac:spMkLst>
        </pc:spChg>
        <pc:spChg chg="add mod">
          <ac:chgData name="Jack Stanley" userId="462e479a-670a-4b3b-824d-99f3bca1364a" providerId="ADAL" clId="{86DE8D7D-946C-48A1-ACEF-62189EB98C76}" dt="2022-09-26T14:47:18.077" v="342" actId="1035"/>
          <ac:spMkLst>
            <pc:docMk/>
            <pc:sldMk cId="2971320630" sldId="258"/>
            <ac:spMk id="8" creationId="{4814CD5A-B067-DCE6-482C-4B693A13EB23}"/>
          </ac:spMkLst>
        </pc:spChg>
        <pc:spChg chg="add mod">
          <ac:chgData name="Jack Stanley" userId="462e479a-670a-4b3b-824d-99f3bca1364a" providerId="ADAL" clId="{86DE8D7D-946C-48A1-ACEF-62189EB98C76}" dt="2022-09-26T15:47:37.909" v="1302" actId="1076"/>
          <ac:spMkLst>
            <pc:docMk/>
            <pc:sldMk cId="2971320630" sldId="258"/>
            <ac:spMk id="9" creationId="{16CF9D1F-D82F-99C8-D4B0-A892B8D9E7D3}"/>
          </ac:spMkLst>
        </pc:spChg>
        <pc:picChg chg="add del mod">
          <ac:chgData name="Jack Stanley" userId="462e479a-670a-4b3b-824d-99f3bca1364a" providerId="ADAL" clId="{86DE8D7D-946C-48A1-ACEF-62189EB98C76}" dt="2022-09-26T14:39:34.789" v="231"/>
          <ac:picMkLst>
            <pc:docMk/>
            <pc:sldMk cId="2971320630" sldId="258"/>
            <ac:picMk id="1026" creationId="{A942BF3C-1006-6E0E-A402-6AF7CDB12009}"/>
          </ac:picMkLst>
        </pc:picChg>
        <pc:picChg chg="add mod">
          <ac:chgData name="Jack Stanley" userId="462e479a-670a-4b3b-824d-99f3bca1364a" providerId="ADAL" clId="{86DE8D7D-946C-48A1-ACEF-62189EB98C76}" dt="2022-09-26T14:46:39.623" v="287" actId="1076"/>
          <ac:picMkLst>
            <pc:docMk/>
            <pc:sldMk cId="2971320630" sldId="258"/>
            <ac:picMk id="1028" creationId="{376DC61F-BD6D-7CB2-7F66-052F7E7A6F3F}"/>
          </ac:picMkLst>
        </pc:picChg>
        <pc:picChg chg="add mod">
          <ac:chgData name="Jack Stanley" userId="462e479a-670a-4b3b-824d-99f3bca1364a" providerId="ADAL" clId="{86DE8D7D-946C-48A1-ACEF-62189EB98C76}" dt="2022-09-26T14:46:36.680" v="286" actId="1076"/>
          <ac:picMkLst>
            <pc:docMk/>
            <pc:sldMk cId="2971320630" sldId="258"/>
            <ac:picMk id="1030" creationId="{0A68287D-F15A-174D-850B-AEDF27FC8D62}"/>
          </ac:picMkLst>
        </pc:picChg>
      </pc:sldChg>
      <pc:sldChg chg="addSp modSp mod">
        <pc:chgData name="Jack Stanley" userId="462e479a-670a-4b3b-824d-99f3bca1364a" providerId="ADAL" clId="{86DE8D7D-946C-48A1-ACEF-62189EB98C76}" dt="2022-09-26T16:16:11.248" v="1736" actId="20577"/>
        <pc:sldMkLst>
          <pc:docMk/>
          <pc:sldMk cId="3503497456" sldId="259"/>
        </pc:sldMkLst>
        <pc:spChg chg="mod">
          <ac:chgData name="Jack Stanley" userId="462e479a-670a-4b3b-824d-99f3bca1364a" providerId="ADAL" clId="{86DE8D7D-946C-48A1-ACEF-62189EB98C76}" dt="2022-09-26T15:47:57.985" v="1303" actId="20577"/>
          <ac:spMkLst>
            <pc:docMk/>
            <pc:sldMk cId="3503497456" sldId="259"/>
            <ac:spMk id="3" creationId="{188CFD04-2069-7E21-025A-BB844B78975E}"/>
          </ac:spMkLst>
        </pc:spChg>
        <pc:spChg chg="add mod">
          <ac:chgData name="Jack Stanley" userId="462e479a-670a-4b3b-824d-99f3bca1364a" providerId="ADAL" clId="{86DE8D7D-946C-48A1-ACEF-62189EB98C76}" dt="2022-09-26T16:16:11.248" v="1736" actId="20577"/>
          <ac:spMkLst>
            <pc:docMk/>
            <pc:sldMk cId="3503497456" sldId="259"/>
            <ac:spMk id="5" creationId="{07483E64-E6E0-298D-FE28-5960E93EC20A}"/>
          </ac:spMkLst>
        </pc:spChg>
      </pc:sldChg>
      <pc:sldChg chg="addSp delSp modSp mod">
        <pc:chgData name="Jack Stanley" userId="462e479a-670a-4b3b-824d-99f3bca1364a" providerId="ADAL" clId="{86DE8D7D-946C-48A1-ACEF-62189EB98C76}" dt="2022-09-26T15:53:37.784" v="1462" actId="20577"/>
        <pc:sldMkLst>
          <pc:docMk/>
          <pc:sldMk cId="2837229397" sldId="260"/>
        </pc:sldMkLst>
        <pc:spChg chg="mod">
          <ac:chgData name="Jack Stanley" userId="462e479a-670a-4b3b-824d-99f3bca1364a" providerId="ADAL" clId="{86DE8D7D-946C-48A1-ACEF-62189EB98C76}" dt="2022-09-26T15:53:37.784" v="1462" actId="20577"/>
          <ac:spMkLst>
            <pc:docMk/>
            <pc:sldMk cId="2837229397" sldId="260"/>
            <ac:spMk id="3" creationId="{188CFD04-2069-7E21-025A-BB844B78975E}"/>
          </ac:spMkLst>
        </pc:spChg>
        <pc:spChg chg="add del mod">
          <ac:chgData name="Jack Stanley" userId="462e479a-670a-4b3b-824d-99f3bca1364a" providerId="ADAL" clId="{86DE8D7D-946C-48A1-ACEF-62189EB98C76}" dt="2022-09-26T15:52:28.360" v="1307" actId="478"/>
          <ac:spMkLst>
            <pc:docMk/>
            <pc:sldMk cId="2837229397" sldId="260"/>
            <ac:spMk id="5" creationId="{D042EE1D-4F19-EFAE-29C7-A8F2C79A986A}"/>
          </ac:spMkLst>
        </pc:spChg>
        <pc:spChg chg="add del mod">
          <ac:chgData name="Jack Stanley" userId="462e479a-670a-4b3b-824d-99f3bca1364a" providerId="ADAL" clId="{86DE8D7D-946C-48A1-ACEF-62189EB98C76}" dt="2022-09-26T15:52:24.907" v="1306" actId="478"/>
          <ac:spMkLst>
            <pc:docMk/>
            <pc:sldMk cId="2837229397" sldId="260"/>
            <ac:spMk id="8" creationId="{C619904A-3761-A241-DD8A-F1E81CBA197D}"/>
          </ac:spMkLst>
        </pc:spChg>
      </pc:sldChg>
      <pc:sldChg chg="addSp modSp add mod">
        <pc:chgData name="Jack Stanley" userId="462e479a-670a-4b3b-824d-99f3bca1364a" providerId="ADAL" clId="{86DE8D7D-946C-48A1-ACEF-62189EB98C76}" dt="2022-09-26T16:27:10.559" v="2054" actId="20577"/>
        <pc:sldMkLst>
          <pc:docMk/>
          <pc:sldMk cId="1204693375" sldId="261"/>
        </pc:sldMkLst>
        <pc:spChg chg="mod">
          <ac:chgData name="Jack Stanley" userId="462e479a-670a-4b3b-824d-99f3bca1364a" providerId="ADAL" clId="{86DE8D7D-946C-48A1-ACEF-62189EB98C76}" dt="2022-09-26T15:39:15.617" v="1235" actId="20577"/>
          <ac:spMkLst>
            <pc:docMk/>
            <pc:sldMk cId="1204693375" sldId="261"/>
            <ac:spMk id="2" creationId="{E1DE2101-AE27-C14A-DD5D-14B41C676E8A}"/>
          </ac:spMkLst>
        </pc:spChg>
        <pc:spChg chg="mod">
          <ac:chgData name="Jack Stanley" userId="462e479a-670a-4b3b-824d-99f3bca1364a" providerId="ADAL" clId="{86DE8D7D-946C-48A1-ACEF-62189EB98C76}" dt="2022-09-26T16:27:10.559" v="2054" actId="20577"/>
          <ac:spMkLst>
            <pc:docMk/>
            <pc:sldMk cId="1204693375" sldId="261"/>
            <ac:spMk id="3" creationId="{188CFD04-2069-7E21-025A-BB844B78975E}"/>
          </ac:spMkLst>
        </pc:spChg>
        <pc:spChg chg="add mod">
          <ac:chgData name="Jack Stanley" userId="462e479a-670a-4b3b-824d-99f3bca1364a" providerId="ADAL" clId="{86DE8D7D-946C-48A1-ACEF-62189EB98C76}" dt="2022-09-26T16:25:06.633" v="2010" actId="1076"/>
          <ac:spMkLst>
            <pc:docMk/>
            <pc:sldMk cId="1204693375" sldId="261"/>
            <ac:spMk id="5" creationId="{AABC1FB1-25AB-31D8-ED8F-2A3439E853B4}"/>
          </ac:spMkLst>
        </pc:spChg>
        <pc:spChg chg="add mod">
          <ac:chgData name="Jack Stanley" userId="462e479a-670a-4b3b-824d-99f3bca1364a" providerId="ADAL" clId="{86DE8D7D-946C-48A1-ACEF-62189EB98C76}" dt="2022-09-26T16:25:03.038" v="2009" actId="1076"/>
          <ac:spMkLst>
            <pc:docMk/>
            <pc:sldMk cId="1204693375" sldId="261"/>
            <ac:spMk id="8" creationId="{38B32BDF-4E78-7CD9-34BA-1F68000112C0}"/>
          </ac:spMkLst>
        </pc:spChg>
        <pc:spChg chg="add mod">
          <ac:chgData name="Jack Stanley" userId="462e479a-670a-4b3b-824d-99f3bca1364a" providerId="ADAL" clId="{86DE8D7D-946C-48A1-ACEF-62189EB98C76}" dt="2022-09-26T16:27:00.100" v="2050" actId="207"/>
          <ac:spMkLst>
            <pc:docMk/>
            <pc:sldMk cId="1204693375" sldId="261"/>
            <ac:spMk id="10" creationId="{B7510DE9-99ED-D68B-F215-C0E69200E8B9}"/>
          </ac:spMkLst>
        </pc:spChg>
      </pc:sldChg>
      <pc:sldChg chg="addSp modSp add mod">
        <pc:chgData name="Jack Stanley" userId="462e479a-670a-4b3b-824d-99f3bca1364a" providerId="ADAL" clId="{86DE8D7D-946C-48A1-ACEF-62189EB98C76}" dt="2022-09-26T16:17:33.052" v="1784" actId="14100"/>
        <pc:sldMkLst>
          <pc:docMk/>
          <pc:sldMk cId="750531312" sldId="262"/>
        </pc:sldMkLst>
        <pc:spChg chg="mod">
          <ac:chgData name="Jack Stanley" userId="462e479a-670a-4b3b-824d-99f3bca1364a" providerId="ADAL" clId="{86DE8D7D-946C-48A1-ACEF-62189EB98C76}" dt="2022-09-26T15:53:53.785" v="1472" actId="20577"/>
          <ac:spMkLst>
            <pc:docMk/>
            <pc:sldMk cId="750531312" sldId="262"/>
            <ac:spMk id="2" creationId="{E1DE2101-AE27-C14A-DD5D-14B41C676E8A}"/>
          </ac:spMkLst>
        </pc:spChg>
        <pc:spChg chg="mod">
          <ac:chgData name="Jack Stanley" userId="462e479a-670a-4b3b-824d-99f3bca1364a" providerId="ADAL" clId="{86DE8D7D-946C-48A1-ACEF-62189EB98C76}" dt="2022-09-26T16:11:36.896" v="1676" actId="20577"/>
          <ac:spMkLst>
            <pc:docMk/>
            <pc:sldMk cId="750531312" sldId="262"/>
            <ac:spMk id="3" creationId="{188CFD04-2069-7E21-025A-BB844B78975E}"/>
          </ac:spMkLst>
        </pc:spChg>
        <pc:spChg chg="mod">
          <ac:chgData name="Jack Stanley" userId="462e479a-670a-4b3b-824d-99f3bca1364a" providerId="ADAL" clId="{86DE8D7D-946C-48A1-ACEF-62189EB98C76}" dt="2022-09-26T16:16:35.510" v="1746" actId="20577"/>
          <ac:spMkLst>
            <pc:docMk/>
            <pc:sldMk cId="750531312" sldId="262"/>
            <ac:spMk id="5" creationId="{D042EE1D-4F19-EFAE-29C7-A8F2C79A986A}"/>
          </ac:spMkLst>
        </pc:spChg>
        <pc:spChg chg="add mod">
          <ac:chgData name="Jack Stanley" userId="462e479a-670a-4b3b-824d-99f3bca1364a" providerId="ADAL" clId="{86DE8D7D-946C-48A1-ACEF-62189EB98C76}" dt="2022-09-26T16:17:21.494" v="1782" actId="1076"/>
          <ac:spMkLst>
            <pc:docMk/>
            <pc:sldMk cId="750531312" sldId="262"/>
            <ac:spMk id="7" creationId="{37AF6886-22B3-07BB-2096-D927B8F6EBC2}"/>
          </ac:spMkLst>
        </pc:spChg>
        <pc:spChg chg="mod">
          <ac:chgData name="Jack Stanley" userId="462e479a-670a-4b3b-824d-99f3bca1364a" providerId="ADAL" clId="{86DE8D7D-946C-48A1-ACEF-62189EB98C76}" dt="2022-09-26T16:16:43.602" v="1756" actId="20577"/>
          <ac:spMkLst>
            <pc:docMk/>
            <pc:sldMk cId="750531312" sldId="262"/>
            <ac:spMk id="8" creationId="{C619904A-3761-A241-DD8A-F1E81CBA197D}"/>
          </ac:spMkLst>
        </pc:spChg>
        <pc:spChg chg="add mod">
          <ac:chgData name="Jack Stanley" userId="462e479a-670a-4b3b-824d-99f3bca1364a" providerId="ADAL" clId="{86DE8D7D-946C-48A1-ACEF-62189EB98C76}" dt="2022-09-26T16:13:32.419" v="1688" actId="1076"/>
          <ac:spMkLst>
            <pc:docMk/>
            <pc:sldMk cId="750531312" sldId="262"/>
            <ac:spMk id="10" creationId="{9D0324D6-1A34-2AA2-2949-49EFB0C3E351}"/>
          </ac:spMkLst>
        </pc:spChg>
        <pc:spChg chg="add mod">
          <ac:chgData name="Jack Stanley" userId="462e479a-670a-4b3b-824d-99f3bca1364a" providerId="ADAL" clId="{86DE8D7D-946C-48A1-ACEF-62189EB98C76}" dt="2022-09-26T16:17:33.052" v="1784" actId="14100"/>
          <ac:spMkLst>
            <pc:docMk/>
            <pc:sldMk cId="750531312" sldId="262"/>
            <ac:spMk id="11" creationId="{F36CEB05-7B76-9B22-9BE6-406240DCF8DF}"/>
          </ac:spMkLst>
        </pc:spChg>
      </pc:sldChg>
      <pc:sldChg chg="addSp delSp modSp add mod">
        <pc:chgData name="Jack Stanley" userId="462e479a-670a-4b3b-824d-99f3bca1364a" providerId="ADAL" clId="{86DE8D7D-946C-48A1-ACEF-62189EB98C76}" dt="2022-09-26T17:38:41.267" v="3096" actId="20577"/>
        <pc:sldMkLst>
          <pc:docMk/>
          <pc:sldMk cId="905143660" sldId="263"/>
        </pc:sldMkLst>
        <pc:spChg chg="mod">
          <ac:chgData name="Jack Stanley" userId="462e479a-670a-4b3b-824d-99f3bca1364a" providerId="ADAL" clId="{86DE8D7D-946C-48A1-ACEF-62189EB98C76}" dt="2022-09-26T16:55:23.614" v="2970" actId="20577"/>
          <ac:spMkLst>
            <pc:docMk/>
            <pc:sldMk cId="905143660" sldId="263"/>
            <ac:spMk id="2" creationId="{E1DE2101-AE27-C14A-DD5D-14B41C676E8A}"/>
          </ac:spMkLst>
        </pc:spChg>
        <pc:spChg chg="del mod">
          <ac:chgData name="Jack Stanley" userId="462e479a-670a-4b3b-824d-99f3bca1364a" providerId="ADAL" clId="{86DE8D7D-946C-48A1-ACEF-62189EB98C76}" dt="2022-09-26T16:43:59.478" v="2512" actId="478"/>
          <ac:spMkLst>
            <pc:docMk/>
            <pc:sldMk cId="905143660" sldId="263"/>
            <ac:spMk id="3" creationId="{188CFD04-2069-7E21-025A-BB844B78975E}"/>
          </ac:spMkLst>
        </pc:spChg>
        <pc:spChg chg="add del">
          <ac:chgData name="Jack Stanley" userId="462e479a-670a-4b3b-824d-99f3bca1364a" providerId="ADAL" clId="{86DE8D7D-946C-48A1-ACEF-62189EB98C76}" dt="2022-09-26T16:43:54.068" v="2511" actId="478"/>
          <ac:spMkLst>
            <pc:docMk/>
            <pc:sldMk cId="905143660" sldId="263"/>
            <ac:spMk id="5" creationId="{AABC1FB1-25AB-31D8-ED8F-2A3439E853B4}"/>
          </ac:spMkLst>
        </pc:spChg>
        <pc:spChg chg="add del mod">
          <ac:chgData name="Jack Stanley" userId="462e479a-670a-4b3b-824d-99f3bca1364a" providerId="ADAL" clId="{86DE8D7D-946C-48A1-ACEF-62189EB98C76}" dt="2022-09-26T16:44:01.109" v="2514" actId="478"/>
          <ac:spMkLst>
            <pc:docMk/>
            <pc:sldMk cId="905143660" sldId="263"/>
            <ac:spMk id="7" creationId="{A3CC2AF3-D51E-E4EC-6231-99802C22CFBF}"/>
          </ac:spMkLst>
        </pc:spChg>
        <pc:spChg chg="del">
          <ac:chgData name="Jack Stanley" userId="462e479a-670a-4b3b-824d-99f3bca1364a" providerId="ADAL" clId="{86DE8D7D-946C-48A1-ACEF-62189EB98C76}" dt="2022-09-26T16:43:14.596" v="2497" actId="478"/>
          <ac:spMkLst>
            <pc:docMk/>
            <pc:sldMk cId="905143660" sldId="263"/>
            <ac:spMk id="8" creationId="{38B32BDF-4E78-7CD9-34BA-1F68000112C0}"/>
          </ac:spMkLst>
        </pc:spChg>
        <pc:spChg chg="add mod">
          <ac:chgData name="Jack Stanley" userId="462e479a-670a-4b3b-824d-99f3bca1364a" providerId="ADAL" clId="{86DE8D7D-946C-48A1-ACEF-62189EB98C76}" dt="2022-09-26T16:55:42.190" v="3054" actId="20577"/>
          <ac:spMkLst>
            <pc:docMk/>
            <pc:sldMk cId="905143660" sldId="263"/>
            <ac:spMk id="9" creationId="{45B05498-04D0-0065-05F1-E507C3B8C99B}"/>
          </ac:spMkLst>
        </pc:spChg>
        <pc:spChg chg="add del">
          <ac:chgData name="Jack Stanley" userId="462e479a-670a-4b3b-824d-99f3bca1364a" providerId="ADAL" clId="{86DE8D7D-946C-48A1-ACEF-62189EB98C76}" dt="2022-09-26T16:43:12.764" v="2496" actId="478"/>
          <ac:spMkLst>
            <pc:docMk/>
            <pc:sldMk cId="905143660" sldId="263"/>
            <ac:spMk id="10" creationId="{B7510DE9-99ED-D68B-F215-C0E69200E8B9}"/>
          </ac:spMkLst>
        </pc:spChg>
        <pc:spChg chg="add mod">
          <ac:chgData name="Jack Stanley" userId="462e479a-670a-4b3b-824d-99f3bca1364a" providerId="ADAL" clId="{86DE8D7D-946C-48A1-ACEF-62189EB98C76}" dt="2022-09-26T17:38:41.267" v="3096" actId="20577"/>
          <ac:spMkLst>
            <pc:docMk/>
            <pc:sldMk cId="905143660" sldId="263"/>
            <ac:spMk id="12" creationId="{841418D2-1502-E93D-1F1E-A1B616396E54}"/>
          </ac:spMkLst>
        </pc:spChg>
      </pc:sldChg>
      <pc:sldChg chg="addSp delSp modSp add mod">
        <pc:chgData name="Jack Stanley" userId="462e479a-670a-4b3b-824d-99f3bca1364a" providerId="ADAL" clId="{86DE8D7D-946C-48A1-ACEF-62189EB98C76}" dt="2022-09-26T19:12:18.120" v="3098" actId="20577"/>
        <pc:sldMkLst>
          <pc:docMk/>
          <pc:sldMk cId="3823795577" sldId="264"/>
        </pc:sldMkLst>
        <pc:spChg chg="mod">
          <ac:chgData name="Jack Stanley" userId="462e479a-670a-4b3b-824d-99f3bca1364a" providerId="ADAL" clId="{86DE8D7D-946C-48A1-ACEF-62189EB98C76}" dt="2022-09-26T16:39:29.318" v="2125" actId="20577"/>
          <ac:spMkLst>
            <pc:docMk/>
            <pc:sldMk cId="3823795577" sldId="264"/>
            <ac:spMk id="2" creationId="{E1DE2101-AE27-C14A-DD5D-14B41C676E8A}"/>
          </ac:spMkLst>
        </pc:spChg>
        <pc:spChg chg="del mod">
          <ac:chgData name="Jack Stanley" userId="462e479a-670a-4b3b-824d-99f3bca1364a" providerId="ADAL" clId="{86DE8D7D-946C-48A1-ACEF-62189EB98C76}" dt="2022-09-26T16:39:53.783" v="2153" actId="478"/>
          <ac:spMkLst>
            <pc:docMk/>
            <pc:sldMk cId="3823795577" sldId="264"/>
            <ac:spMk id="3" creationId="{188CFD04-2069-7E21-025A-BB844B78975E}"/>
          </ac:spMkLst>
        </pc:spChg>
        <pc:spChg chg="del">
          <ac:chgData name="Jack Stanley" userId="462e479a-670a-4b3b-824d-99f3bca1364a" providerId="ADAL" clId="{86DE8D7D-946C-48A1-ACEF-62189EB98C76}" dt="2022-09-26T16:39:44.221" v="2129" actId="478"/>
          <ac:spMkLst>
            <pc:docMk/>
            <pc:sldMk cId="3823795577" sldId="264"/>
            <ac:spMk id="5" creationId="{AABC1FB1-25AB-31D8-ED8F-2A3439E853B4}"/>
          </ac:spMkLst>
        </pc:spChg>
        <pc:spChg chg="add mod">
          <ac:chgData name="Jack Stanley" userId="462e479a-670a-4b3b-824d-99f3bca1364a" providerId="ADAL" clId="{86DE8D7D-946C-48A1-ACEF-62189EB98C76}" dt="2022-09-26T19:12:18.120" v="3098" actId="20577"/>
          <ac:spMkLst>
            <pc:docMk/>
            <pc:sldMk cId="3823795577" sldId="264"/>
            <ac:spMk id="7" creationId="{3ED9DB9C-CA68-2CDD-132F-88589982128F}"/>
          </ac:spMkLst>
        </pc:spChg>
        <pc:spChg chg="del">
          <ac:chgData name="Jack Stanley" userId="462e479a-670a-4b3b-824d-99f3bca1364a" providerId="ADAL" clId="{86DE8D7D-946C-48A1-ACEF-62189EB98C76}" dt="2022-09-26T16:39:38.529" v="2127" actId="478"/>
          <ac:spMkLst>
            <pc:docMk/>
            <pc:sldMk cId="3823795577" sldId="264"/>
            <ac:spMk id="8" creationId="{38B32BDF-4E78-7CD9-34BA-1F68000112C0}"/>
          </ac:spMkLst>
        </pc:spChg>
        <pc:spChg chg="add mod">
          <ac:chgData name="Jack Stanley" userId="462e479a-670a-4b3b-824d-99f3bca1364a" providerId="ADAL" clId="{86DE8D7D-946C-48A1-ACEF-62189EB98C76}" dt="2022-09-26T16:49:23.209" v="2745" actId="1076"/>
          <ac:spMkLst>
            <pc:docMk/>
            <pc:sldMk cId="3823795577" sldId="264"/>
            <ac:spMk id="9" creationId="{DD7BE0BE-2D61-08F6-A10B-E95203CF89DE}"/>
          </ac:spMkLst>
        </pc:spChg>
        <pc:spChg chg="del">
          <ac:chgData name="Jack Stanley" userId="462e479a-670a-4b3b-824d-99f3bca1364a" providerId="ADAL" clId="{86DE8D7D-946C-48A1-ACEF-62189EB98C76}" dt="2022-09-26T16:39:34.856" v="2126" actId="478"/>
          <ac:spMkLst>
            <pc:docMk/>
            <pc:sldMk cId="3823795577" sldId="264"/>
            <ac:spMk id="10" creationId="{B7510DE9-99ED-D68B-F215-C0E69200E8B9}"/>
          </ac:spMkLst>
        </pc:spChg>
        <pc:spChg chg="add mod">
          <ac:chgData name="Jack Stanley" userId="462e479a-670a-4b3b-824d-99f3bca1364a" providerId="ADAL" clId="{86DE8D7D-946C-48A1-ACEF-62189EB98C76}" dt="2022-09-26T16:49:23.209" v="2745" actId="1076"/>
          <ac:spMkLst>
            <pc:docMk/>
            <pc:sldMk cId="3823795577" sldId="264"/>
            <ac:spMk id="11" creationId="{954FC579-88D1-1084-531F-BF07C719A983}"/>
          </ac:spMkLst>
        </pc:spChg>
      </pc:sldChg>
      <pc:sldChg chg="delSp modSp new mod">
        <pc:chgData name="Jack Stanley" userId="462e479a-670a-4b3b-824d-99f3bca1364a" providerId="ADAL" clId="{86DE8D7D-946C-48A1-ACEF-62189EB98C76}" dt="2022-09-26T16:57:28.548" v="3086" actId="20577"/>
        <pc:sldMkLst>
          <pc:docMk/>
          <pc:sldMk cId="1814087341" sldId="265"/>
        </pc:sldMkLst>
        <pc:spChg chg="mod">
          <ac:chgData name="Jack Stanley" userId="462e479a-670a-4b3b-824d-99f3bca1364a" providerId="ADAL" clId="{86DE8D7D-946C-48A1-ACEF-62189EB98C76}" dt="2022-09-26T16:57:28.548" v="3086" actId="20577"/>
          <ac:spMkLst>
            <pc:docMk/>
            <pc:sldMk cId="1814087341" sldId="265"/>
            <ac:spMk id="2" creationId="{C9830A26-27AB-5E19-F658-0F56D4198C14}"/>
          </ac:spMkLst>
        </pc:spChg>
        <pc:spChg chg="del">
          <ac:chgData name="Jack Stanley" userId="462e479a-670a-4b3b-824d-99f3bca1364a" providerId="ADAL" clId="{86DE8D7D-946C-48A1-ACEF-62189EB98C76}" dt="2022-09-26T16:56:50.345" v="3068" actId="478"/>
          <ac:spMkLst>
            <pc:docMk/>
            <pc:sldMk cId="1814087341" sldId="265"/>
            <ac:spMk id="3" creationId="{023281F7-7DDF-8692-2A87-330A02C57ECC}"/>
          </ac:spMkLst>
        </pc:spChg>
        <pc:spChg chg="del">
          <ac:chgData name="Jack Stanley" userId="462e479a-670a-4b3b-824d-99f3bca1364a" providerId="ADAL" clId="{86DE8D7D-946C-48A1-ACEF-62189EB98C76}" dt="2022-09-26T16:56:55.498" v="3070" actId="478"/>
          <ac:spMkLst>
            <pc:docMk/>
            <pc:sldMk cId="1814087341" sldId="265"/>
            <ac:spMk id="4" creationId="{731C8E47-5E8A-5042-E81A-1815BC18116A}"/>
          </ac:spMkLst>
        </pc:spChg>
        <pc:spChg chg="del">
          <ac:chgData name="Jack Stanley" userId="462e479a-670a-4b3b-824d-99f3bca1364a" providerId="ADAL" clId="{86DE8D7D-946C-48A1-ACEF-62189EB98C76}" dt="2022-09-26T16:56:53.184" v="3069" actId="478"/>
          <ac:spMkLst>
            <pc:docMk/>
            <pc:sldMk cId="1814087341" sldId="265"/>
            <ac:spMk id="5" creationId="{7726F02A-4970-9991-4D58-A517C736A09F}"/>
          </ac:spMkLst>
        </pc:spChg>
      </pc:sldChg>
      <pc:sldChg chg="add del">
        <pc:chgData name="Jack Stanley" userId="462e479a-670a-4b3b-824d-99f3bca1364a" providerId="ADAL" clId="{86DE8D7D-946C-48A1-ACEF-62189EB98C76}" dt="2022-09-26T16:56:35.191" v="3056" actId="2696"/>
        <pc:sldMkLst>
          <pc:docMk/>
          <pc:sldMk cId="2620741392" sldId="2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9/26/2022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anchor="b" anchorCtr="0"/>
          <a:lstStyle/>
          <a:p>
            <a:r>
              <a:rPr lang="en-US" dirty="0"/>
              <a:t>Linearity vs Additivity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r>
              <a:rPr lang="en-US" dirty="0" err="1"/>
              <a:t>Statsjam</a:t>
            </a:r>
            <a:r>
              <a:rPr lang="en-US" dirty="0"/>
              <a:t> | September 26, 2022, | Jack Stanley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0A26-27AB-5E19-F658-0F56D4198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9137"/>
            <a:ext cx="9144000" cy="2387600"/>
          </a:xfrm>
        </p:spPr>
        <p:txBody>
          <a:bodyPr/>
          <a:lstStyle/>
          <a:p>
            <a:r>
              <a:rPr lang="en-CA" dirty="0">
                <a:sym typeface="Wingdings" panose="05000000000000000000" pitchFamily="2" charset="2"/>
              </a:rPr>
              <a:t> </a:t>
            </a:r>
            <a:r>
              <a:rPr lang="en-CA" dirty="0"/>
              <a:t>Done!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96FF1-2DF0-45F3-2E86-483A4514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8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2101-AE27-C14A-DD5D-14B41C67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8CFD04-2069-7E21-025A-BB844B789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400" dirty="0"/>
                  <a:t>We say a given model is “linear” if the model is </a:t>
                </a:r>
                <a:r>
                  <a:rPr lang="en-CA" sz="2400" i="1" dirty="0"/>
                  <a:t>linear in its parameters</a:t>
                </a:r>
              </a:p>
              <a:p>
                <a:pPr lvl="1"/>
                <a:r>
                  <a:rPr lang="en-CA" sz="2000" dirty="0"/>
                  <a:t>Not a very strong assumption!</a:t>
                </a:r>
              </a:p>
              <a:p>
                <a:r>
                  <a:rPr lang="en-CA" sz="2400" dirty="0"/>
                  <a:t>This makes it easy to find the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CA" sz="2400" dirty="0"/>
                  <a:t> </a:t>
                </a:r>
                <a:r>
                  <a:rPr lang="en-CA" sz="2400"/>
                  <a:t>that minimizes </a:t>
                </a:r>
                <a:r>
                  <a:rPr lang="en-CA" sz="2400" dirty="0"/>
                  <a:t>a sum of squares function</a:t>
                </a:r>
              </a:p>
              <a:p>
                <a:r>
                  <a:rPr lang="en-CA" sz="2400" dirty="0"/>
                  <a:t>The predictor variables themselves may be incorporated in non-linear ways:</a:t>
                </a:r>
              </a:p>
              <a:p>
                <a:pPr marL="228600" indent="0">
                  <a:buNone/>
                </a:pPr>
                <a:endParaRPr lang="en-CA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CA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2400" dirty="0"/>
                  <a:t> does not need to be a linear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CA" sz="2400" dirty="0"/>
                  <a:t>!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8CFD04-2069-7E21-025A-BB844B789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15" b="-3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AA46A-7157-575E-54C1-2D3439DC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E491B4-F6AA-853E-9FB7-E81048477FEE}"/>
                  </a:ext>
                </a:extLst>
              </p:cNvPr>
              <p:cNvSpPr txBox="1"/>
              <p:nvPr/>
            </p:nvSpPr>
            <p:spPr>
              <a:xfrm>
                <a:off x="3047172" y="4833891"/>
                <a:ext cx="6097656" cy="1616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2400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CA" sz="240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sz="2400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2400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CA" sz="2400" b="0" dirty="0">
                  <a:solidFill>
                    <a:schemeClr val="tx2"/>
                  </a:solidFill>
                </a:endParaRPr>
              </a:p>
              <a:p>
                <a:pPr/>
                <a:endParaRPr lang="en-CA" sz="2400" b="0" dirty="0">
                  <a:solidFill>
                    <a:schemeClr val="tx2"/>
                  </a:solidFill>
                </a:endParaRPr>
              </a:p>
              <a:p>
                <a:pPr/>
                <a:endParaRPr lang="en-CA" sz="2400" b="0" dirty="0">
                  <a:solidFill>
                    <a:schemeClr val="tx2"/>
                  </a:solidFill>
                </a:endParaRPr>
              </a:p>
              <a:p>
                <a:pPr/>
                <a:endParaRPr lang="en-CA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E491B4-F6AA-853E-9FB7-E81048477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72" y="4833891"/>
                <a:ext cx="6097656" cy="16160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55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2101-AE27-C14A-DD5D-14B41C67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Linearity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FD04-2069-7E21-025A-BB844B789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600"/>
            <a:ext cx="10515600" cy="4170363"/>
          </a:xfrm>
        </p:spPr>
        <p:txBody>
          <a:bodyPr>
            <a:normAutofit/>
          </a:bodyPr>
          <a:lstStyle/>
          <a:p>
            <a:r>
              <a:rPr lang="en-CA" sz="2400" dirty="0"/>
              <a:t>“Linear” models can model very diverse sets of functions:</a:t>
            </a:r>
          </a:p>
          <a:p>
            <a:endParaRPr lang="en-CA" sz="2400" dirty="0"/>
          </a:p>
          <a:p>
            <a:endParaRPr lang="en-CA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AA46A-7157-575E-54C1-2D3439DC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3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76DC61F-BD6D-7CB2-7F66-052F7E7A6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740" y="2738123"/>
            <a:ext cx="4452140" cy="296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A68287D-F15A-174D-850B-AEDF27FC8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320" y="3137044"/>
            <a:ext cx="38100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5F16DD-2F75-4590-7F57-F56A8A042DD3}"/>
                  </a:ext>
                </a:extLst>
              </p:cNvPr>
              <p:cNvSpPr txBox="1"/>
              <p:nvPr/>
            </p:nvSpPr>
            <p:spPr>
              <a:xfrm>
                <a:off x="2150828" y="5698167"/>
                <a:ext cx="3612984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CA" sz="1800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180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1800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180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CA" sz="1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sz="1800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18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5F16DD-2F75-4590-7F57-F56A8A042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28" y="5698167"/>
                <a:ext cx="3612984" cy="376770"/>
              </a:xfrm>
              <a:prstGeom prst="rect">
                <a:avLst/>
              </a:prstGeom>
              <a:blipFill>
                <a:blip r:embed="rId4"/>
                <a:stretch>
                  <a:fillRect t="-1613" b="-129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1FF186-1778-1016-D8C9-204A7EE1C1D9}"/>
                  </a:ext>
                </a:extLst>
              </p:cNvPr>
              <p:cNvSpPr txBox="1"/>
              <p:nvPr/>
            </p:nvSpPr>
            <p:spPr>
              <a:xfrm>
                <a:off x="6911302" y="5661169"/>
                <a:ext cx="4320578" cy="375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/>
                        <m:t>=</m:t>
                      </m:r>
                      <m:sSub>
                        <m:sSubPr>
                          <m:ctrlPr>
                            <a:rPr lang="en-CA" i="1"/>
                          </m:ctrlPr>
                        </m:sSubPr>
                        <m:e>
                          <m:r>
                            <a:rPr lang="en-CA" i="1"/>
                            <m:t>𝛽</m:t>
                          </m:r>
                        </m:e>
                        <m:sub>
                          <m:r>
                            <a:rPr lang="en-CA" i="1"/>
                            <m:t>0</m:t>
                          </m:r>
                        </m:sub>
                      </m:sSub>
                      <m:r>
                        <a:rPr lang="en-CA" i="1"/>
                        <m:t>+</m:t>
                      </m:r>
                      <m:sSub>
                        <m:sSubPr>
                          <m:ctrlPr>
                            <a:rPr lang="en-CA" i="1"/>
                          </m:ctrlPr>
                        </m:sSubPr>
                        <m:e>
                          <m:r>
                            <a:rPr lang="en-CA" i="1"/>
                            <m:t>𝛽</m:t>
                          </m:r>
                        </m:e>
                        <m:sub>
                          <m:r>
                            <a:rPr lang="en-CA" i="1"/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CA" i="1"/>
                          </m:ctrlPr>
                        </m:dPr>
                        <m:e>
                          <m:sSub>
                            <m:sSubPr>
                              <m:ctrlPr>
                                <a:rPr lang="en-CA" i="1"/>
                              </m:ctrlPr>
                            </m:sSubPr>
                            <m:e>
                              <m:r>
                                <a:rPr lang="en-CA" i="1"/>
                                <m:t>𝑋</m:t>
                              </m:r>
                            </m:e>
                            <m:sub>
                              <m:r>
                                <a:rPr lang="en-CA" i="1"/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i="1"/>
                        <m:t>+</m:t>
                      </m:r>
                      <m:sSub>
                        <m:sSubPr>
                          <m:ctrlPr>
                            <a:rPr lang="en-CA" i="1"/>
                          </m:ctrlPr>
                        </m:sSubPr>
                        <m:e>
                          <m:r>
                            <a:rPr lang="en-CA" i="1"/>
                            <m:t>𝛽</m:t>
                          </m:r>
                        </m:e>
                        <m:sub>
                          <m:r>
                            <a:rPr lang="en-CA" i="1"/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CA" i="1"/>
                          </m:ctrlPr>
                        </m:dPr>
                        <m:e>
                          <m:sSubSup>
                            <m:sSubSupPr>
                              <m:ctrlPr>
                                <a:rPr lang="en-CA" i="1"/>
                              </m:ctrlPr>
                            </m:sSubSupPr>
                            <m:e>
                              <m:r>
                                <a:rPr lang="en-CA" i="1"/>
                                <m:t>𝑋</m:t>
                              </m:r>
                            </m:e>
                            <m:sub>
                              <m:r>
                                <a:rPr lang="en-CA" i="1"/>
                                <m:t>2</m:t>
                              </m:r>
                            </m:sub>
                            <m:sup>
                              <m:r>
                                <a:rPr lang="en-CA" i="1"/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CA" i="1"/>
                        <m:t>+</m:t>
                      </m:r>
                      <m:sSub>
                        <m:sSubPr>
                          <m:ctrlPr>
                            <a:rPr lang="en-CA" i="1"/>
                          </m:ctrlPr>
                        </m:sSubPr>
                        <m:e>
                          <m:r>
                            <a:rPr lang="en-CA" i="1"/>
                            <m:t>𝛽</m:t>
                          </m:r>
                        </m:e>
                        <m:sub>
                          <m:r>
                            <a:rPr lang="en-CA" i="1"/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CA" i="1"/>
                          </m:ctrlPr>
                        </m:dPr>
                        <m:e>
                          <m:sSubSup>
                            <m:sSubSupPr>
                              <m:ctrlPr>
                                <a:rPr lang="en-CA" i="1"/>
                              </m:ctrlPr>
                            </m:sSubSupPr>
                            <m:e>
                              <m:r>
                                <a:rPr lang="en-CA" i="1"/>
                                <m:t>𝑋</m:t>
                              </m:r>
                            </m:e>
                            <m:sub>
                              <m:r>
                                <a:rPr lang="en-CA" i="1"/>
                                <m:t>3</m:t>
                              </m:r>
                            </m:sub>
                            <m:sup>
                              <m:r>
                                <a:rPr lang="en-CA" i="1"/>
                                <m:t>3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1FF186-1778-1016-D8C9-204A7EE1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302" y="5661169"/>
                <a:ext cx="4320578" cy="375872"/>
              </a:xfrm>
              <a:prstGeom prst="rect">
                <a:avLst/>
              </a:prstGeom>
              <a:blipFill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814CD5A-B067-DCE6-482C-4B693A13EB23}"/>
              </a:ext>
            </a:extLst>
          </p:cNvPr>
          <p:cNvSpPr txBox="1"/>
          <p:nvPr/>
        </p:nvSpPr>
        <p:spPr>
          <a:xfrm>
            <a:off x="2678706" y="2723189"/>
            <a:ext cx="341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Simple linear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F9D1F-D82F-99C8-D4B0-A892B8D9E7D3}"/>
              </a:ext>
            </a:extLst>
          </p:cNvPr>
          <p:cNvSpPr txBox="1"/>
          <p:nvPr/>
        </p:nvSpPr>
        <p:spPr>
          <a:xfrm>
            <a:off x="7804647" y="2630628"/>
            <a:ext cx="341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Polynomial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297132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2101-AE27-C14A-DD5D-14B41C67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Detour: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FD04-2069-7E21-025A-BB844B78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What is “regression” anyway?</a:t>
            </a:r>
          </a:p>
          <a:p>
            <a:pPr lvl="1"/>
            <a:r>
              <a:rPr lang="en-CA" sz="2000" dirty="0"/>
              <a:t>Broadly: using one or more predictor variables to model the distribution of one or more outcome variables</a:t>
            </a:r>
          </a:p>
          <a:p>
            <a:r>
              <a:rPr lang="en-CA" sz="2400" dirty="0"/>
              <a:t>Regression doesn’t have to be linear; in fact there is nothing special about linear regression other than its convenience for solving sum of squares functions</a:t>
            </a:r>
          </a:p>
          <a:p>
            <a:r>
              <a:rPr lang="en-CA" sz="2400" dirty="0"/>
              <a:t>For example, we could relate the parameters of our regression exponentially:</a:t>
            </a:r>
          </a:p>
          <a:p>
            <a:pPr marL="228600" indent="0">
              <a:buNone/>
            </a:pPr>
            <a:endParaRPr lang="en-CA" sz="2400" dirty="0"/>
          </a:p>
          <a:p>
            <a:endParaRPr lang="en-CA" sz="2400" dirty="0"/>
          </a:p>
          <a:p>
            <a:pPr lvl="1"/>
            <a:endParaRPr lang="en-CA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AA46A-7157-575E-54C1-2D3439DC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483E64-E6E0-298D-FE28-5960E93EC20A}"/>
                  </a:ext>
                </a:extLst>
              </p:cNvPr>
              <p:cNvSpPr txBox="1"/>
              <p:nvPr/>
            </p:nvSpPr>
            <p:spPr>
              <a:xfrm>
                <a:off x="2919619" y="5578644"/>
                <a:ext cx="6097656" cy="844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solidFill>
                            <a:schemeClr val="tx2"/>
                          </a:solidFill>
                        </a:rPr>
                        <m:t>𝑌</m:t>
                      </m:r>
                      <m:r>
                        <a:rPr lang="en-CA" sz="2400" i="1" smtClean="0">
                          <a:solidFill>
                            <a:schemeClr val="tx2"/>
                          </a:solidFill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tx2"/>
                              </a:solidFill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tx2"/>
                              </a:solidFill>
                            </a:rPr>
                            <m:t>𝛽</m:t>
                          </m:r>
                        </m:e>
                        <m:sub>
                          <m:r>
                            <a:rPr lang="en-CA" sz="2400" i="1">
                              <a:solidFill>
                                <a:schemeClr val="tx2"/>
                              </a:solidFill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CA" sz="2400" i="1">
                              <a:solidFill>
                                <a:schemeClr val="tx2"/>
                              </a:solidFill>
                            </a:rPr>
                          </m:ctrlPr>
                        </m:sSupPr>
                        <m:e>
                          <m:r>
                            <a:rPr lang="en-CA" sz="2400" i="1">
                              <a:solidFill>
                                <a:schemeClr val="tx2"/>
                              </a:solidFill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tx2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tx2"/>
                                  </a:solidFill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tx2"/>
                                  </a:solidFill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tx2"/>
                              </a:solidFill>
                            </a:rPr>
                            <m:t>𝑋</m:t>
                          </m:r>
                        </m:sup>
                      </m:sSup>
                      <m: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CA" sz="2400" b="0" dirty="0">
                  <a:solidFill>
                    <a:schemeClr val="tx2"/>
                  </a:solidFill>
                </a:endParaRPr>
              </a:p>
              <a:p>
                <a:endParaRPr lang="en-CA" sz="2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483E64-E6E0-298D-FE28-5960E93EC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619" y="5578644"/>
                <a:ext cx="6097656" cy="8447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49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2101-AE27-C14A-DD5D-14B41C67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FD04-2069-7E21-025A-BB844B78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For a given model to be additive, then the effect of a change in one of the predictors on the response must be independent of the values of the other predictors</a:t>
            </a:r>
          </a:p>
          <a:p>
            <a:endParaRPr lang="en-CA" sz="2400" dirty="0"/>
          </a:p>
          <a:p>
            <a:r>
              <a:rPr lang="en-CA" sz="2400" dirty="0"/>
              <a:t>This is a different assumption than linearity in the parameters!</a:t>
            </a:r>
          </a:p>
          <a:p>
            <a:r>
              <a:rPr lang="en-CA" sz="2400" dirty="0"/>
              <a:t>In fact, linear models can include non-additive effects, and non-linear models can be entirely additive</a:t>
            </a:r>
          </a:p>
          <a:p>
            <a:pPr marL="228600" indent="0">
              <a:buNone/>
            </a:pPr>
            <a:endParaRPr lang="en-CA" sz="2400" dirty="0"/>
          </a:p>
          <a:p>
            <a:endParaRPr lang="en-CA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AA46A-7157-575E-54C1-2D3439DC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2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2101-AE27-C14A-DD5D-14B41C67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Additivity Breakdown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8CFD04-2069-7E21-025A-BB844B789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400" dirty="0"/>
                  <a:t>Starting with a linear regression:</a:t>
                </a:r>
              </a:p>
              <a:p>
                <a:endParaRPr lang="en-CA" sz="2400" dirty="0"/>
              </a:p>
              <a:p>
                <a:r>
                  <a:rPr lang="en-CA" sz="2400" dirty="0"/>
                  <a:t>We can easily see that increasing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/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sz="2400" i="1"/>
                          <m:t>𝑋</m:t>
                        </m:r>
                      </m:e>
                      <m:sub>
                        <m:r>
                          <a:rPr lang="en-CA" sz="2400" i="1"/>
                          <m:t>2</m:t>
                        </m:r>
                      </m:sub>
                    </m:sSub>
                  </m:oMath>
                </a14:m>
                <a:r>
                  <a:rPr lang="en-CA" sz="2400" dirty="0"/>
                  <a:t> by 2 does not change the contribution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/>
                        </m:ctrlPr>
                      </m:sSubPr>
                      <m:e>
                        <m:r>
                          <a:rPr lang="en-CA" sz="2400" i="1"/>
                          <m:t>𝑋</m:t>
                        </m:r>
                      </m:e>
                      <m:sub>
                        <m:r>
                          <a:rPr lang="en-CA" sz="2400" i="1"/>
                          <m:t>1</m:t>
                        </m:r>
                      </m:sub>
                    </m:sSub>
                  </m:oMath>
                </a14:m>
                <a:r>
                  <a:rPr lang="en-CA" sz="2400" dirty="0"/>
                  <a:t> on the response: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8CFD04-2069-7E21-025A-BB844B789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AA46A-7157-575E-54C1-2D3439DC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42EE1D-4F19-EFAE-29C7-A8F2C79A986A}"/>
                  </a:ext>
                </a:extLst>
              </p:cNvPr>
              <p:cNvSpPr txBox="1"/>
              <p:nvPr/>
            </p:nvSpPr>
            <p:spPr>
              <a:xfrm>
                <a:off x="3101008" y="2708726"/>
                <a:ext cx="410486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 b="0" i="1" smtClean="0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CA" b="0" dirty="0"/>
              </a:p>
              <a:p>
                <a:pPr/>
                <a:endParaRPr lang="en-CA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42EE1D-4F19-EFAE-29C7-A8F2C79A9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08" y="2708726"/>
                <a:ext cx="410486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19904A-3761-A241-DD8A-F1E81CBA197D}"/>
                  </a:ext>
                </a:extLst>
              </p:cNvPr>
              <p:cNvSpPr txBox="1"/>
              <p:nvPr/>
            </p:nvSpPr>
            <p:spPr>
              <a:xfrm>
                <a:off x="3497744" y="4303196"/>
                <a:ext cx="3988076" cy="6855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 b="0" i="1" smtClean="0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CA" b="0" dirty="0"/>
              </a:p>
              <a:p>
                <a:pPr/>
                <a:endParaRPr lang="en-CA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19904A-3761-A241-DD8A-F1E81CBA1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744" y="4303196"/>
                <a:ext cx="3988076" cy="685572"/>
              </a:xfrm>
              <a:prstGeom prst="rect">
                <a:avLst/>
              </a:prstGeom>
              <a:blipFill>
                <a:blip r:embed="rId4"/>
                <a:stretch>
                  <a:fillRect t="-91964" b="-96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AF6886-22B3-07BB-2096-D927B8F6EBC2}"/>
                  </a:ext>
                </a:extLst>
              </p:cNvPr>
              <p:cNvSpPr txBox="1"/>
              <p:nvPr/>
            </p:nvSpPr>
            <p:spPr>
              <a:xfrm>
                <a:off x="2512944" y="4883826"/>
                <a:ext cx="6097656" cy="417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A" i="1">
                              <a:latin typeface="Cambria Math" panose="02040503050406030204" pitchFamily="18" charset="0"/>
                            </a:rPr>
                            <m:t>ϵ</m:t>
                          </m:r>
                        </m:e>
                      </m:d>
                      <m:r>
                        <a:rPr lang="en-CA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AF6886-22B3-07BB-2096-D927B8F6E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944" y="4883826"/>
                <a:ext cx="6097656" cy="417743"/>
              </a:xfrm>
              <a:prstGeom prst="rect">
                <a:avLst/>
              </a:prstGeom>
              <a:blipFill>
                <a:blip r:embed="rId5"/>
                <a:stretch>
                  <a:fillRect t="-149275" b="-2188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0324D6-1A34-2AA2-2949-49EFB0C3E351}"/>
                  </a:ext>
                </a:extLst>
              </p:cNvPr>
              <p:cNvSpPr txBox="1"/>
              <p:nvPr/>
            </p:nvSpPr>
            <p:spPr>
              <a:xfrm>
                <a:off x="2442954" y="5473626"/>
                <a:ext cx="6097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0324D6-1A34-2AA2-2949-49EFB0C3E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954" y="5473626"/>
                <a:ext cx="6097656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F36CEB05-7B76-9B22-9BE6-406240DCF8DF}"/>
              </a:ext>
            </a:extLst>
          </p:cNvPr>
          <p:cNvSpPr/>
          <p:nvPr/>
        </p:nvSpPr>
        <p:spPr>
          <a:xfrm>
            <a:off x="4244009" y="4899334"/>
            <a:ext cx="2405269" cy="417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53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2101-AE27-C14A-DD5D-14B41C67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Additivity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FD04-2069-7E21-025A-BB844B789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252"/>
            <a:ext cx="10515600" cy="4258711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CA" sz="2400" dirty="0"/>
              <a:t>Nonlinear and additive:</a:t>
            </a:r>
          </a:p>
          <a:p>
            <a:pPr marL="228600" indent="0">
              <a:buNone/>
            </a:pPr>
            <a:endParaRPr lang="en-CA" sz="2400" dirty="0"/>
          </a:p>
          <a:p>
            <a:pPr marL="228600" indent="0">
              <a:buNone/>
            </a:pPr>
            <a:endParaRPr lang="en-CA" sz="2400" dirty="0"/>
          </a:p>
          <a:p>
            <a:pPr marL="228600" indent="0">
              <a:buNone/>
            </a:pPr>
            <a:r>
              <a:rPr lang="en-CA" sz="2400" dirty="0"/>
              <a:t>Linear and non-additive:</a:t>
            </a:r>
          </a:p>
          <a:p>
            <a:pPr marL="228600" indent="0">
              <a:buNone/>
            </a:pPr>
            <a:endParaRPr lang="en-CA" sz="2400" dirty="0"/>
          </a:p>
          <a:p>
            <a:pPr marL="228600" indent="0">
              <a:buNone/>
            </a:pPr>
            <a:endParaRPr lang="en-CA" sz="2400" dirty="0"/>
          </a:p>
          <a:p>
            <a:pPr marL="228600" indent="0">
              <a:buNone/>
            </a:pPr>
            <a:r>
              <a:rPr lang="en-CA" sz="2400" dirty="0"/>
              <a:t>Nonlinear and non-additive:</a:t>
            </a:r>
          </a:p>
          <a:p>
            <a:pPr marL="228600" indent="0">
              <a:buNone/>
            </a:pPr>
            <a:endParaRPr lang="en-CA" sz="2400" dirty="0"/>
          </a:p>
          <a:p>
            <a:pPr marL="228600" indent="0">
              <a:buNone/>
            </a:pPr>
            <a:endParaRPr lang="en-CA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AA46A-7157-575E-54C1-2D3439DC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BC1FB1-25AB-31D8-ED8F-2A3439E853B4}"/>
                  </a:ext>
                </a:extLst>
              </p:cNvPr>
              <p:cNvSpPr txBox="1"/>
              <p:nvPr/>
            </p:nvSpPr>
            <p:spPr>
              <a:xfrm>
                <a:off x="2512944" y="2588780"/>
                <a:ext cx="6097656" cy="478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24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40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sz="240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CA" sz="24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CA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BC1FB1-25AB-31D8-ED8F-2A3439E85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944" y="2588780"/>
                <a:ext cx="6097656" cy="478977"/>
              </a:xfrm>
              <a:prstGeom prst="rect">
                <a:avLst/>
              </a:prstGeom>
              <a:blipFill>
                <a:blip r:embed="rId2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B32BDF-4E78-7CD9-34BA-1F68000112C0}"/>
                  </a:ext>
                </a:extLst>
              </p:cNvPr>
              <p:cNvSpPr txBox="1"/>
              <p:nvPr/>
            </p:nvSpPr>
            <p:spPr>
              <a:xfrm>
                <a:off x="2929558" y="4128916"/>
                <a:ext cx="609765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24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CA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B32BDF-4E78-7CD9-34BA-1F6800011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558" y="4128916"/>
                <a:ext cx="6097656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10DE9-99ED-D68B-F215-C0E69200E8B9}"/>
                  </a:ext>
                </a:extLst>
              </p:cNvPr>
              <p:cNvSpPr txBox="1"/>
              <p:nvPr/>
            </p:nvSpPr>
            <p:spPr>
              <a:xfrm>
                <a:off x="2929558" y="5695155"/>
                <a:ext cx="6097656" cy="478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24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40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CA" sz="240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CA" sz="24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CA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10DE9-99ED-D68B-F215-C0E69200E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558" y="5695155"/>
                <a:ext cx="6097656" cy="478977"/>
              </a:xfrm>
              <a:prstGeom prst="rect">
                <a:avLst/>
              </a:prstGeom>
              <a:blipFill>
                <a:blip r:embed="rId4"/>
                <a:stretch>
                  <a:fillRect b="-177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69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2101-AE27-C14A-DD5D-14B41C67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AA46A-7157-575E-54C1-2D3439DC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D9DB9C-CA68-2CDD-132F-885899821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Classically, linear regression assumes additivity in the predictors</a:t>
            </a:r>
          </a:p>
          <a:p>
            <a:r>
              <a:rPr lang="en-CA" sz="2400" dirty="0"/>
              <a:t>But, we can cheat a little by adding in interaction terms:</a:t>
            </a:r>
          </a:p>
          <a:p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This makes our model a bit less interpretable (additive models are very interpretable), and it may not capture the full array of interactions present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7BE0BE-2D61-08F6-A10B-E95203CF89DE}"/>
                  </a:ext>
                </a:extLst>
              </p:cNvPr>
              <p:cNvSpPr txBox="1"/>
              <p:nvPr/>
            </p:nvSpPr>
            <p:spPr>
              <a:xfrm>
                <a:off x="2899740" y="3429000"/>
                <a:ext cx="609765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24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CA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7BE0BE-2D61-08F6-A10B-E95203CF8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740" y="3429000"/>
                <a:ext cx="6097656" cy="461665"/>
              </a:xfrm>
              <a:prstGeom prst="rect">
                <a:avLst/>
              </a:prstGeom>
              <a:blipFill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54FC579-88D1-1084-531F-BF07C719A983}"/>
              </a:ext>
            </a:extLst>
          </p:cNvPr>
          <p:cNvSpPr/>
          <p:nvPr/>
        </p:nvSpPr>
        <p:spPr>
          <a:xfrm>
            <a:off x="6798365" y="3454202"/>
            <a:ext cx="1023731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379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2101-AE27-C14A-DD5D-14B41C67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830339" cy="1325563"/>
          </a:xfrm>
        </p:spPr>
        <p:txBody>
          <a:bodyPr>
            <a:normAutofit/>
          </a:bodyPr>
          <a:lstStyle/>
          <a:p>
            <a:r>
              <a:rPr lang="en-CA" dirty="0"/>
              <a:t>Generalized Additive Models (GAMs)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AA46A-7157-575E-54C1-2D3439DC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5B05498-04D0-0065-05F1-E507C3B8C9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1087" y="2006600"/>
                <a:ext cx="10515600" cy="39983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Clr>
                    <a:schemeClr val="tx2">
                      <a:lumMod val="10000"/>
                      <a:lumOff val="90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 sz="3200" kern="1200">
                    <a:solidFill>
                      <a:schemeClr val="tx2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tx2">
                      <a:lumMod val="10000"/>
                      <a:lumOff val="90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 sz="2800" kern="1200">
                    <a:solidFill>
                      <a:schemeClr val="tx2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2573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tx2">
                      <a:lumMod val="10000"/>
                      <a:lumOff val="90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 sz="2400" kern="1200">
                    <a:solidFill>
                      <a:schemeClr val="tx2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tx2">
                      <a:lumMod val="10000"/>
                      <a:lumOff val="90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2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11455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chemeClr val="tx2">
                      <a:lumMod val="10000"/>
                      <a:lumOff val="90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2">
                        <a:alpha val="7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400" dirty="0"/>
                  <a:t>Additive models taken to the extreme</a:t>
                </a:r>
              </a:p>
              <a:p>
                <a:r>
                  <a:rPr lang="en-CA" sz="2400" dirty="0"/>
                  <a:t>The </a:t>
                </a:r>
                <a:r>
                  <a:rPr lang="en-CA" sz="2400" i="1" dirty="0"/>
                  <a:t>only</a:t>
                </a:r>
                <a:r>
                  <a:rPr lang="en-CA" sz="2400" dirty="0"/>
                  <a:t> assumption here is additivity (not linearity):</a:t>
                </a:r>
              </a:p>
              <a:p>
                <a:endParaRPr lang="en-CA" sz="2400" dirty="0"/>
              </a:p>
              <a:p>
                <a:r>
                  <a:rPr lang="en-CA" sz="2400" dirty="0"/>
                  <a:t>Where </a:t>
                </a:r>
                <a14:m>
                  <m:oMath xmlns:m="http://schemas.openxmlformats.org/officeDocument/2006/math">
                    <m:r>
                      <a:rPr lang="en-CA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d>
                      <m:dPr>
                        <m:ctrlPr>
                          <a:rPr lang="en-CA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CA" sz="24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CA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CA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CA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CA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CA" sz="24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CA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CA" sz="24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CA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CA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can be any smooth function (a.k.a. a “spline”)</a:t>
                </a:r>
                <a:endParaRPr lang="en-CA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CA" sz="2400" dirty="0"/>
                  <a:t>Note that with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A" sz="2400" dirty="0"/>
                  <a:t> being the standard basis, we just get back a regular linear regression!</a:t>
                </a:r>
              </a:p>
              <a:p>
                <a:r>
                  <a:rPr lang="en-CA" sz="2400" dirty="0"/>
                  <a:t>GAMs are very flexible, but overfit easily as a result</a:t>
                </a:r>
              </a:p>
              <a:p>
                <a:endParaRPr lang="en-CA" sz="240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5B05498-04D0-0065-05F1-E507C3B8C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87" y="2006600"/>
                <a:ext cx="10515600" cy="3998306"/>
              </a:xfrm>
              <a:prstGeom prst="rect">
                <a:avLst/>
              </a:prstGeom>
              <a:blipFill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418D2-1502-E93D-1F1E-A1B616396E54}"/>
                  </a:ext>
                </a:extLst>
              </p:cNvPr>
              <p:cNvSpPr txBox="1"/>
              <p:nvPr/>
            </p:nvSpPr>
            <p:spPr>
              <a:xfrm>
                <a:off x="2919619" y="3087063"/>
                <a:ext cx="6097656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418D2-1502-E93D-1F1E-A1B616396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619" y="3087063"/>
                <a:ext cx="6097656" cy="490199"/>
              </a:xfrm>
              <a:prstGeom prst="rect">
                <a:avLst/>
              </a:prstGeom>
              <a:blipFill>
                <a:blip r:embed="rId3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143660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{22205BBC-FA2C-4629-AAD5-9BF54463702A}tf00537603_win32</Template>
  <TotalTime>385</TotalTime>
  <Words>529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Calibri</vt:lpstr>
      <vt:lpstr>Cambria Math</vt:lpstr>
      <vt:lpstr>Sabon Next LT</vt:lpstr>
      <vt:lpstr>Wingdings</vt:lpstr>
      <vt:lpstr>LuminousVTI</vt:lpstr>
      <vt:lpstr>Linearity vs Additivity</vt:lpstr>
      <vt:lpstr>Linearity</vt:lpstr>
      <vt:lpstr>Linearity Examples</vt:lpstr>
      <vt:lpstr>Detour: Regression</vt:lpstr>
      <vt:lpstr>Additivity</vt:lpstr>
      <vt:lpstr>Additivity Breakdown</vt:lpstr>
      <vt:lpstr>Additivity Examples</vt:lpstr>
      <vt:lpstr>Caution</vt:lpstr>
      <vt:lpstr>Generalized Additive Models (GAMs)</vt:lpstr>
      <vt:lpstr> Done!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Linearity vs Additivity</dc:title>
  <dc:creator>Jack Stanley</dc:creator>
  <cp:lastModifiedBy>Jack Stanley</cp:lastModifiedBy>
  <cp:revision>1</cp:revision>
  <dcterms:created xsi:type="dcterms:W3CDTF">2022-09-26T13:52:28Z</dcterms:created>
  <dcterms:modified xsi:type="dcterms:W3CDTF">2022-09-26T20:18:17Z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