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6"/>
  </p:notesMasterIdLst>
  <p:sldIdLst>
    <p:sldId id="256" r:id="rId2"/>
    <p:sldId id="259" r:id="rId3"/>
    <p:sldId id="260" r:id="rId4"/>
    <p:sldId id="263" r:id="rId5"/>
    <p:sldId id="257" r:id="rId6"/>
    <p:sldId id="258" r:id="rId7"/>
    <p:sldId id="264" r:id="rId8"/>
    <p:sldId id="265" r:id="rId9"/>
    <p:sldId id="266" r:id="rId10"/>
    <p:sldId id="261" r:id="rId11"/>
    <p:sldId id="268" r:id="rId12"/>
    <p:sldId id="267" r:id="rId13"/>
    <p:sldId id="269"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CE8DD-5DD6-4C43-A048-6DDE34D8F54D}" v="21" dt="2022-06-25T22:36:28.225"/>
    <p1510:client id="{C5ECBABE-5EFF-4E66-899E-C92D11338256}" v="2720" dt="2022-06-27T18:57:05.6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long Wang" userId="1f9b7451-203e-441f-b4f2-aebdcd454e4e" providerId="ADAL" clId="{1D0CE8DD-5DD6-4C43-A048-6DDE34D8F54D}"/>
    <pc:docChg chg="undo custSel addSld modSld">
      <pc:chgData name="Zilong Wang" userId="1f9b7451-203e-441f-b4f2-aebdcd454e4e" providerId="ADAL" clId="{1D0CE8DD-5DD6-4C43-A048-6DDE34D8F54D}" dt="2022-06-25T22:36:40.007" v="1795" actId="1076"/>
      <pc:docMkLst>
        <pc:docMk/>
      </pc:docMkLst>
      <pc:sldChg chg="modSp mod">
        <pc:chgData name="Zilong Wang" userId="1f9b7451-203e-441f-b4f2-aebdcd454e4e" providerId="ADAL" clId="{1D0CE8DD-5DD6-4C43-A048-6DDE34D8F54D}" dt="2022-06-22T19:53:29.621" v="59" actId="33524"/>
        <pc:sldMkLst>
          <pc:docMk/>
          <pc:sldMk cId="3554996851" sldId="256"/>
        </pc:sldMkLst>
        <pc:spChg chg="mod">
          <ac:chgData name="Zilong Wang" userId="1f9b7451-203e-441f-b4f2-aebdcd454e4e" providerId="ADAL" clId="{1D0CE8DD-5DD6-4C43-A048-6DDE34D8F54D}" dt="2022-06-22T19:53:29.621" v="59" actId="33524"/>
          <ac:spMkLst>
            <pc:docMk/>
            <pc:sldMk cId="3554996851" sldId="256"/>
            <ac:spMk id="3" creationId="{B6AEA15D-CAAF-F4DB-20B8-13D170908054}"/>
          </ac:spMkLst>
        </pc:spChg>
      </pc:sldChg>
      <pc:sldChg chg="modSp new mod">
        <pc:chgData name="Zilong Wang" userId="1f9b7451-203e-441f-b4f2-aebdcd454e4e" providerId="ADAL" clId="{1D0CE8DD-5DD6-4C43-A048-6DDE34D8F54D}" dt="2022-06-24T18:41:09.802" v="581" actId="113"/>
        <pc:sldMkLst>
          <pc:docMk/>
          <pc:sldMk cId="2629290156" sldId="257"/>
        </pc:sldMkLst>
        <pc:spChg chg="mod">
          <ac:chgData name="Zilong Wang" userId="1f9b7451-203e-441f-b4f2-aebdcd454e4e" providerId="ADAL" clId="{1D0CE8DD-5DD6-4C43-A048-6DDE34D8F54D}" dt="2022-06-23T16:51:25.172" v="213" actId="20577"/>
          <ac:spMkLst>
            <pc:docMk/>
            <pc:sldMk cId="2629290156" sldId="257"/>
            <ac:spMk id="2" creationId="{E8BCCE2F-B2A1-4466-BCC4-F2ADF2D7F805}"/>
          </ac:spMkLst>
        </pc:spChg>
        <pc:spChg chg="mod">
          <ac:chgData name="Zilong Wang" userId="1f9b7451-203e-441f-b4f2-aebdcd454e4e" providerId="ADAL" clId="{1D0CE8DD-5DD6-4C43-A048-6DDE34D8F54D}" dt="2022-06-24T18:41:09.802" v="581" actId="113"/>
          <ac:spMkLst>
            <pc:docMk/>
            <pc:sldMk cId="2629290156" sldId="257"/>
            <ac:spMk id="3" creationId="{C2C789BB-549B-30D0-A393-EF7123D56E82}"/>
          </ac:spMkLst>
        </pc:spChg>
      </pc:sldChg>
      <pc:sldChg chg="addSp modSp new mod">
        <pc:chgData name="Zilong Wang" userId="1f9b7451-203e-441f-b4f2-aebdcd454e4e" providerId="ADAL" clId="{1D0CE8DD-5DD6-4C43-A048-6DDE34D8F54D}" dt="2022-06-25T20:52:26.267" v="1613" actId="20577"/>
        <pc:sldMkLst>
          <pc:docMk/>
          <pc:sldMk cId="104983254" sldId="258"/>
        </pc:sldMkLst>
        <pc:spChg chg="mod">
          <ac:chgData name="Zilong Wang" userId="1f9b7451-203e-441f-b4f2-aebdcd454e4e" providerId="ADAL" clId="{1D0CE8DD-5DD6-4C43-A048-6DDE34D8F54D}" dt="2022-06-25T16:03:17.607" v="1132" actId="20577"/>
          <ac:spMkLst>
            <pc:docMk/>
            <pc:sldMk cId="104983254" sldId="258"/>
            <ac:spMk id="2" creationId="{669A15CE-3E49-FCB4-84B5-25C0AEB70192}"/>
          </ac:spMkLst>
        </pc:spChg>
        <pc:spChg chg="mod">
          <ac:chgData name="Zilong Wang" userId="1f9b7451-203e-441f-b4f2-aebdcd454e4e" providerId="ADAL" clId="{1D0CE8DD-5DD6-4C43-A048-6DDE34D8F54D}" dt="2022-06-25T20:52:26.267" v="1613" actId="20577"/>
          <ac:spMkLst>
            <pc:docMk/>
            <pc:sldMk cId="104983254" sldId="258"/>
            <ac:spMk id="3" creationId="{1E5013B4-4D16-B911-2E9A-D505BCF5ADD7}"/>
          </ac:spMkLst>
        </pc:spChg>
        <pc:picChg chg="add mod">
          <ac:chgData name="Zilong Wang" userId="1f9b7451-203e-441f-b4f2-aebdcd454e4e" providerId="ADAL" clId="{1D0CE8DD-5DD6-4C43-A048-6DDE34D8F54D}" dt="2022-06-25T16:00:48.693" v="1090" actId="1076"/>
          <ac:picMkLst>
            <pc:docMk/>
            <pc:sldMk cId="104983254" sldId="258"/>
            <ac:picMk id="5" creationId="{0946A3EE-CB62-BA65-540E-66C248B3B4FD}"/>
          </ac:picMkLst>
        </pc:picChg>
      </pc:sldChg>
      <pc:sldChg chg="modSp new mod">
        <pc:chgData name="Zilong Wang" userId="1f9b7451-203e-441f-b4f2-aebdcd454e4e" providerId="ADAL" clId="{1D0CE8DD-5DD6-4C43-A048-6DDE34D8F54D}" dt="2022-06-25T17:28:49.768" v="1484" actId="20577"/>
        <pc:sldMkLst>
          <pc:docMk/>
          <pc:sldMk cId="1914738309" sldId="259"/>
        </pc:sldMkLst>
        <pc:spChg chg="mod">
          <ac:chgData name="Zilong Wang" userId="1f9b7451-203e-441f-b4f2-aebdcd454e4e" providerId="ADAL" clId="{1D0CE8DD-5DD6-4C43-A048-6DDE34D8F54D}" dt="2022-06-24T19:49:33.162" v="839" actId="20577"/>
          <ac:spMkLst>
            <pc:docMk/>
            <pc:sldMk cId="1914738309" sldId="259"/>
            <ac:spMk id="2" creationId="{02694F77-ADD1-ABE4-2A5C-FEEC23BAE9DC}"/>
          </ac:spMkLst>
        </pc:spChg>
        <pc:spChg chg="mod">
          <ac:chgData name="Zilong Wang" userId="1f9b7451-203e-441f-b4f2-aebdcd454e4e" providerId="ADAL" clId="{1D0CE8DD-5DD6-4C43-A048-6DDE34D8F54D}" dt="2022-06-25T17:28:49.768" v="1484" actId="20577"/>
          <ac:spMkLst>
            <pc:docMk/>
            <pc:sldMk cId="1914738309" sldId="259"/>
            <ac:spMk id="3" creationId="{E2DD61A2-E143-FC90-BB29-B2C337A1E21D}"/>
          </ac:spMkLst>
        </pc:spChg>
      </pc:sldChg>
      <pc:sldChg chg="addSp delSp modSp new mod setBg">
        <pc:chgData name="Zilong Wang" userId="1f9b7451-203e-441f-b4f2-aebdcd454e4e" providerId="ADAL" clId="{1D0CE8DD-5DD6-4C43-A048-6DDE34D8F54D}" dt="2022-06-25T20:36:01.868" v="1604" actId="1076"/>
        <pc:sldMkLst>
          <pc:docMk/>
          <pc:sldMk cId="1341728189" sldId="260"/>
        </pc:sldMkLst>
        <pc:spChg chg="mod">
          <ac:chgData name="Zilong Wang" userId="1f9b7451-203e-441f-b4f2-aebdcd454e4e" providerId="ADAL" clId="{1D0CE8DD-5DD6-4C43-A048-6DDE34D8F54D}" dt="2022-06-25T17:28:21.565" v="1454" actId="26606"/>
          <ac:spMkLst>
            <pc:docMk/>
            <pc:sldMk cId="1341728189" sldId="260"/>
            <ac:spMk id="2" creationId="{76C67D9C-3329-775D-A25B-4E054A28CE62}"/>
          </ac:spMkLst>
        </pc:spChg>
        <pc:spChg chg="del mod">
          <ac:chgData name="Zilong Wang" userId="1f9b7451-203e-441f-b4f2-aebdcd454e4e" providerId="ADAL" clId="{1D0CE8DD-5DD6-4C43-A048-6DDE34D8F54D}" dt="2022-06-25T17:28:13.650" v="1450"/>
          <ac:spMkLst>
            <pc:docMk/>
            <pc:sldMk cId="1341728189" sldId="260"/>
            <ac:spMk id="3" creationId="{27EACC76-C754-0AC3-3617-CC7A5588DAFE}"/>
          </ac:spMkLst>
        </pc:spChg>
        <pc:spChg chg="add mod">
          <ac:chgData name="Zilong Wang" userId="1f9b7451-203e-441f-b4f2-aebdcd454e4e" providerId="ADAL" clId="{1D0CE8DD-5DD6-4C43-A048-6DDE34D8F54D}" dt="2022-06-25T17:38:38.654" v="1553" actId="1076"/>
          <ac:spMkLst>
            <pc:docMk/>
            <pc:sldMk cId="1341728189" sldId="260"/>
            <ac:spMk id="6" creationId="{203E036C-FC11-876F-2A93-5157B55591E9}"/>
          </ac:spMkLst>
        </pc:spChg>
        <pc:spChg chg="add del mod">
          <ac:chgData name="Zilong Wang" userId="1f9b7451-203e-441f-b4f2-aebdcd454e4e" providerId="ADAL" clId="{1D0CE8DD-5DD6-4C43-A048-6DDE34D8F54D}" dt="2022-06-25T17:33:23.124" v="1522"/>
          <ac:spMkLst>
            <pc:docMk/>
            <pc:sldMk cId="1341728189" sldId="260"/>
            <ac:spMk id="8" creationId="{93D62D8D-1E73-E144-D021-BBB655C8A5CB}"/>
          </ac:spMkLst>
        </pc:spChg>
        <pc:spChg chg="add del">
          <ac:chgData name="Zilong Wang" userId="1f9b7451-203e-441f-b4f2-aebdcd454e4e" providerId="ADAL" clId="{1D0CE8DD-5DD6-4C43-A048-6DDE34D8F54D}" dt="2022-06-25T17:28:21.565" v="1454" actId="26606"/>
          <ac:spMkLst>
            <pc:docMk/>
            <pc:sldMk cId="1341728189" sldId="260"/>
            <ac:spMk id="14" creationId="{33E93247-6229-44AB-A550-739E971E690B}"/>
          </ac:spMkLst>
        </pc:spChg>
        <pc:spChg chg="add mod">
          <ac:chgData name="Zilong Wang" userId="1f9b7451-203e-441f-b4f2-aebdcd454e4e" providerId="ADAL" clId="{1D0CE8DD-5DD6-4C43-A048-6DDE34D8F54D}" dt="2022-06-25T20:36:01.868" v="1604" actId="1076"/>
          <ac:spMkLst>
            <pc:docMk/>
            <pc:sldMk cId="1341728189" sldId="260"/>
            <ac:spMk id="17" creationId="{6A7D6193-CFAA-27DE-F1E9-C46B94FF91BE}"/>
          </ac:spMkLst>
        </pc:spChg>
        <pc:picChg chg="add del mod">
          <ac:chgData name="Zilong Wang" userId="1f9b7451-203e-441f-b4f2-aebdcd454e4e" providerId="ADAL" clId="{1D0CE8DD-5DD6-4C43-A048-6DDE34D8F54D}" dt="2022-06-25T17:30:36.909" v="1521" actId="478"/>
          <ac:picMkLst>
            <pc:docMk/>
            <pc:sldMk cId="1341728189" sldId="260"/>
            <ac:picMk id="5" creationId="{DE86A600-A8B7-B95F-65A0-6B2C5DECFA1B}"/>
          </ac:picMkLst>
        </pc:picChg>
        <pc:picChg chg="add mod">
          <ac:chgData name="Zilong Wang" userId="1f9b7451-203e-441f-b4f2-aebdcd454e4e" providerId="ADAL" clId="{1D0CE8DD-5DD6-4C43-A048-6DDE34D8F54D}" dt="2022-06-25T20:35:36.009" v="1596" actId="1076"/>
          <ac:picMkLst>
            <pc:docMk/>
            <pc:sldMk cId="1341728189" sldId="260"/>
            <ac:picMk id="11" creationId="{44282DC3-3B13-06EC-AC81-A1CCA4A0CBB8}"/>
          </ac:picMkLst>
        </pc:picChg>
        <pc:cxnChg chg="add del">
          <ac:chgData name="Zilong Wang" userId="1f9b7451-203e-441f-b4f2-aebdcd454e4e" providerId="ADAL" clId="{1D0CE8DD-5DD6-4C43-A048-6DDE34D8F54D}" dt="2022-06-25T17:28:21.565" v="1454" actId="26606"/>
          <ac:cxnSpMkLst>
            <pc:docMk/>
            <pc:sldMk cId="1341728189" sldId="260"/>
            <ac:cxnSpMk id="10" creationId="{F64F9B95-9045-48D2-B9F3-2927E98F54AA}"/>
          </ac:cxnSpMkLst>
        </pc:cxnChg>
        <pc:cxnChg chg="add del">
          <ac:chgData name="Zilong Wang" userId="1f9b7451-203e-441f-b4f2-aebdcd454e4e" providerId="ADAL" clId="{1D0CE8DD-5DD6-4C43-A048-6DDE34D8F54D}" dt="2022-06-25T17:28:21.565" v="1454" actId="26606"/>
          <ac:cxnSpMkLst>
            <pc:docMk/>
            <pc:sldMk cId="1341728189" sldId="260"/>
            <ac:cxnSpMk id="12" creationId="{085AA86F-6A4D-4BCB-A045-D992CDC2959B}"/>
          </ac:cxnSpMkLst>
        </pc:cxnChg>
        <pc:cxnChg chg="add mod">
          <ac:chgData name="Zilong Wang" userId="1f9b7451-203e-441f-b4f2-aebdcd454e4e" providerId="ADAL" clId="{1D0CE8DD-5DD6-4C43-A048-6DDE34D8F54D}" dt="2022-06-25T20:35:51.272" v="1601" actId="14100"/>
          <ac:cxnSpMkLst>
            <pc:docMk/>
            <pc:sldMk cId="1341728189" sldId="260"/>
            <ac:cxnSpMk id="15" creationId="{9B50754F-8079-2D09-C652-35BF3030D73B}"/>
          </ac:cxnSpMkLst>
        </pc:cxnChg>
        <pc:cxnChg chg="add del">
          <ac:chgData name="Zilong Wang" userId="1f9b7451-203e-441f-b4f2-aebdcd454e4e" providerId="ADAL" clId="{1D0CE8DD-5DD6-4C43-A048-6DDE34D8F54D}" dt="2022-06-25T17:28:21.565" v="1454" actId="26606"/>
          <ac:cxnSpMkLst>
            <pc:docMk/>
            <pc:sldMk cId="1341728189" sldId="260"/>
            <ac:cxnSpMk id="16" creationId="{EE2E603F-4A95-4FE8-BB06-211DFD75DBEF}"/>
          </ac:cxnSpMkLst>
        </pc:cxnChg>
      </pc:sldChg>
      <pc:sldChg chg="addSp modSp new mod">
        <pc:chgData name="Zilong Wang" userId="1f9b7451-203e-441f-b4f2-aebdcd454e4e" providerId="ADAL" clId="{1D0CE8DD-5DD6-4C43-A048-6DDE34D8F54D}" dt="2022-06-25T22:36:40.007" v="1795" actId="1076"/>
        <pc:sldMkLst>
          <pc:docMk/>
          <pc:sldMk cId="326647745" sldId="261"/>
        </pc:sldMkLst>
        <pc:spChg chg="mod">
          <ac:chgData name="Zilong Wang" userId="1f9b7451-203e-441f-b4f2-aebdcd454e4e" providerId="ADAL" clId="{1D0CE8DD-5DD6-4C43-A048-6DDE34D8F54D}" dt="2022-06-25T22:34:41.077" v="1714" actId="20577"/>
          <ac:spMkLst>
            <pc:docMk/>
            <pc:sldMk cId="326647745" sldId="261"/>
            <ac:spMk id="2" creationId="{FD094B0A-EDF2-AC2F-7E15-833843FB7F5B}"/>
          </ac:spMkLst>
        </pc:spChg>
        <pc:spChg chg="mod">
          <ac:chgData name="Zilong Wang" userId="1f9b7451-203e-441f-b4f2-aebdcd454e4e" providerId="ADAL" clId="{1D0CE8DD-5DD6-4C43-A048-6DDE34D8F54D}" dt="2022-06-25T22:36:18.022" v="1792" actId="21"/>
          <ac:spMkLst>
            <pc:docMk/>
            <pc:sldMk cId="326647745" sldId="261"/>
            <ac:spMk id="3" creationId="{92978828-A56E-3E87-FCE2-0D45E11738BC}"/>
          </ac:spMkLst>
        </pc:spChg>
        <pc:spChg chg="add mod">
          <ac:chgData name="Zilong Wang" userId="1f9b7451-203e-441f-b4f2-aebdcd454e4e" providerId="ADAL" clId="{1D0CE8DD-5DD6-4C43-A048-6DDE34D8F54D}" dt="2022-06-25T22:36:40.007" v="1795" actId="1076"/>
          <ac:spMkLst>
            <pc:docMk/>
            <pc:sldMk cId="326647745" sldId="261"/>
            <ac:spMk id="6" creationId="{416531ED-87A0-2668-2FE1-C967F1E52082}"/>
          </ac:spMkLst>
        </pc:spChg>
        <pc:picChg chg="add mod">
          <ac:chgData name="Zilong Wang" userId="1f9b7451-203e-441f-b4f2-aebdcd454e4e" providerId="ADAL" clId="{1D0CE8DD-5DD6-4C43-A048-6DDE34D8F54D}" dt="2022-06-25T22:36:13.372" v="1791" actId="1076"/>
          <ac:picMkLst>
            <pc:docMk/>
            <pc:sldMk cId="326647745" sldId="261"/>
            <ac:picMk id="5" creationId="{53C9A092-ED4A-4AC4-8F40-BAEF9F9A6A8C}"/>
          </ac:picMkLst>
        </pc:picChg>
      </pc:sldChg>
      <pc:sldChg chg="modSp new mod">
        <pc:chgData name="Zilong Wang" userId="1f9b7451-203e-441f-b4f2-aebdcd454e4e" providerId="ADAL" clId="{1D0CE8DD-5DD6-4C43-A048-6DDE34D8F54D}" dt="2022-06-25T16:17:54.163" v="1369" actId="20577"/>
        <pc:sldMkLst>
          <pc:docMk/>
          <pc:sldMk cId="2942882663" sldId="262"/>
        </pc:sldMkLst>
        <pc:spChg chg="mod">
          <ac:chgData name="Zilong Wang" userId="1f9b7451-203e-441f-b4f2-aebdcd454e4e" providerId="ADAL" clId="{1D0CE8DD-5DD6-4C43-A048-6DDE34D8F54D}" dt="2022-06-25T16:14:26.094" v="1318" actId="20577"/>
          <ac:spMkLst>
            <pc:docMk/>
            <pc:sldMk cId="2942882663" sldId="262"/>
            <ac:spMk id="2" creationId="{D345B477-DAAE-005E-2C25-BE5E80950C51}"/>
          </ac:spMkLst>
        </pc:spChg>
        <pc:spChg chg="mod">
          <ac:chgData name="Zilong Wang" userId="1f9b7451-203e-441f-b4f2-aebdcd454e4e" providerId="ADAL" clId="{1D0CE8DD-5DD6-4C43-A048-6DDE34D8F54D}" dt="2022-06-25T16:17:54.163" v="1369" actId="20577"/>
          <ac:spMkLst>
            <pc:docMk/>
            <pc:sldMk cId="2942882663" sldId="262"/>
            <ac:spMk id="3" creationId="{25CC3BC6-8EE3-617F-9D4D-041086E70C58}"/>
          </ac:spMkLst>
        </pc:spChg>
      </pc:sldChg>
      <pc:sldChg chg="addSp delSp modSp new mod delAnim modAnim">
        <pc:chgData name="Zilong Wang" userId="1f9b7451-203e-441f-b4f2-aebdcd454e4e" providerId="ADAL" clId="{1D0CE8DD-5DD6-4C43-A048-6DDE34D8F54D}" dt="2022-06-25T20:32:12.902" v="1569" actId="20577"/>
        <pc:sldMkLst>
          <pc:docMk/>
          <pc:sldMk cId="1765488619" sldId="263"/>
        </pc:sldMkLst>
        <pc:spChg chg="mod">
          <ac:chgData name="Zilong Wang" userId="1f9b7451-203e-441f-b4f2-aebdcd454e4e" providerId="ADAL" clId="{1D0CE8DD-5DD6-4C43-A048-6DDE34D8F54D}" dt="2022-06-25T20:32:12.902" v="1569" actId="20577"/>
          <ac:spMkLst>
            <pc:docMk/>
            <pc:sldMk cId="1765488619" sldId="263"/>
            <ac:spMk id="2" creationId="{BA8912D4-38D8-1982-C300-B0A323566FC6}"/>
          </ac:spMkLst>
        </pc:spChg>
        <pc:spChg chg="del">
          <ac:chgData name="Zilong Wang" userId="1f9b7451-203e-441f-b4f2-aebdcd454e4e" providerId="ADAL" clId="{1D0CE8DD-5DD6-4C43-A048-6DDE34D8F54D}" dt="2022-06-25T20:27:30.902" v="1554"/>
          <ac:spMkLst>
            <pc:docMk/>
            <pc:sldMk cId="1765488619" sldId="263"/>
            <ac:spMk id="3" creationId="{66E520F3-36BE-83AA-1A10-1674EDC5DFAA}"/>
          </ac:spMkLst>
        </pc:spChg>
        <pc:spChg chg="add del mod">
          <ac:chgData name="Zilong Wang" userId="1f9b7451-203e-441f-b4f2-aebdcd454e4e" providerId="ADAL" clId="{1D0CE8DD-5DD6-4C43-A048-6DDE34D8F54D}" dt="2022-06-25T20:30:55.495" v="1558"/>
          <ac:spMkLst>
            <pc:docMk/>
            <pc:sldMk cId="1765488619" sldId="263"/>
            <ac:spMk id="6" creationId="{6E41C4B1-0F40-5E09-5231-7AEE52438837}"/>
          </ac:spMkLst>
        </pc:spChg>
        <pc:picChg chg="add del mod">
          <ac:chgData name="Zilong Wang" userId="1f9b7451-203e-441f-b4f2-aebdcd454e4e" providerId="ADAL" clId="{1D0CE8DD-5DD6-4C43-A048-6DDE34D8F54D}" dt="2022-06-25T20:30:49.947" v="1557" actId="478"/>
          <ac:picMkLst>
            <pc:docMk/>
            <pc:sldMk cId="1765488619" sldId="263"/>
            <ac:picMk id="4" creationId="{34B39B18-19E4-BF6A-EE40-61A07793A12F}"/>
          </ac:picMkLst>
        </pc:picChg>
        <pc:picChg chg="add mod">
          <ac:chgData name="Zilong Wang" userId="1f9b7451-203e-441f-b4f2-aebdcd454e4e" providerId="ADAL" clId="{1D0CE8DD-5DD6-4C43-A048-6DDE34D8F54D}" dt="2022-06-25T20:31:35.378" v="1566" actId="1076"/>
          <ac:picMkLst>
            <pc:docMk/>
            <pc:sldMk cId="1765488619" sldId="263"/>
            <ac:picMk id="8" creationId="{DDDBB6C2-0687-F73B-12B2-337E36C07CE5}"/>
          </ac:picMkLst>
        </pc:picChg>
      </pc:sldChg>
    </pc:docChg>
  </pc:docChgLst>
  <pc:docChgLst>
    <pc:chgData name="Zilong Wang" userId="1f9b7451-203e-441f-b4f2-aebdcd454e4e" providerId="ADAL" clId="{C5ECBABE-5EFF-4E66-899E-C92D11338256}"/>
    <pc:docChg chg="undo custSel addSld delSld modSld">
      <pc:chgData name="Zilong Wang" userId="1f9b7451-203e-441f-b4f2-aebdcd454e4e" providerId="ADAL" clId="{C5ECBABE-5EFF-4E66-899E-C92D11338256}" dt="2022-06-27T18:57:05.663" v="3518" actId="20577"/>
      <pc:docMkLst>
        <pc:docMk/>
      </pc:docMkLst>
      <pc:sldChg chg="modSp mod modNotesTx">
        <pc:chgData name="Zilong Wang" userId="1f9b7451-203e-441f-b4f2-aebdcd454e4e" providerId="ADAL" clId="{C5ECBABE-5EFF-4E66-899E-C92D11338256}" dt="2022-06-27T18:31:08.418" v="3185" actId="20577"/>
        <pc:sldMkLst>
          <pc:docMk/>
          <pc:sldMk cId="2629290156" sldId="257"/>
        </pc:sldMkLst>
        <pc:spChg chg="mod">
          <ac:chgData name="Zilong Wang" userId="1f9b7451-203e-441f-b4f2-aebdcd454e4e" providerId="ADAL" clId="{C5ECBABE-5EFF-4E66-899E-C92D11338256}" dt="2022-06-27T05:10:22.825" v="1003" actId="20577"/>
          <ac:spMkLst>
            <pc:docMk/>
            <pc:sldMk cId="2629290156" sldId="257"/>
            <ac:spMk id="2" creationId="{E8BCCE2F-B2A1-4466-BCC4-F2ADF2D7F805}"/>
          </ac:spMkLst>
        </pc:spChg>
        <pc:spChg chg="mod">
          <ac:chgData name="Zilong Wang" userId="1f9b7451-203e-441f-b4f2-aebdcd454e4e" providerId="ADAL" clId="{C5ECBABE-5EFF-4E66-899E-C92D11338256}" dt="2022-06-27T05:23:25.310" v="1042" actId="20577"/>
          <ac:spMkLst>
            <pc:docMk/>
            <pc:sldMk cId="2629290156" sldId="257"/>
            <ac:spMk id="3" creationId="{C2C789BB-549B-30D0-A393-EF7123D56E82}"/>
          </ac:spMkLst>
        </pc:spChg>
      </pc:sldChg>
      <pc:sldChg chg="modSp mod">
        <pc:chgData name="Zilong Wang" userId="1f9b7451-203e-441f-b4f2-aebdcd454e4e" providerId="ADAL" clId="{C5ECBABE-5EFF-4E66-899E-C92D11338256}" dt="2022-06-27T15:58:41.965" v="2039" actId="1038"/>
        <pc:sldMkLst>
          <pc:docMk/>
          <pc:sldMk cId="104983254" sldId="258"/>
        </pc:sldMkLst>
        <pc:spChg chg="mod">
          <ac:chgData name="Zilong Wang" userId="1f9b7451-203e-441f-b4f2-aebdcd454e4e" providerId="ADAL" clId="{C5ECBABE-5EFF-4E66-899E-C92D11338256}" dt="2022-06-27T15:58:36.454" v="2010" actId="20577"/>
          <ac:spMkLst>
            <pc:docMk/>
            <pc:sldMk cId="104983254" sldId="258"/>
            <ac:spMk id="3" creationId="{1E5013B4-4D16-B911-2E9A-D505BCF5ADD7}"/>
          </ac:spMkLst>
        </pc:spChg>
        <pc:picChg chg="mod">
          <ac:chgData name="Zilong Wang" userId="1f9b7451-203e-441f-b4f2-aebdcd454e4e" providerId="ADAL" clId="{C5ECBABE-5EFF-4E66-899E-C92D11338256}" dt="2022-06-27T15:58:41.965" v="2039" actId="1038"/>
          <ac:picMkLst>
            <pc:docMk/>
            <pc:sldMk cId="104983254" sldId="258"/>
            <ac:picMk id="5" creationId="{0946A3EE-CB62-BA65-540E-66C248B3B4FD}"/>
          </ac:picMkLst>
        </pc:picChg>
      </pc:sldChg>
      <pc:sldChg chg="modSp mod">
        <pc:chgData name="Zilong Wang" userId="1f9b7451-203e-441f-b4f2-aebdcd454e4e" providerId="ADAL" clId="{C5ECBABE-5EFF-4E66-899E-C92D11338256}" dt="2022-06-27T05:10:28.519" v="1010" actId="20577"/>
        <pc:sldMkLst>
          <pc:docMk/>
          <pc:sldMk cId="1914738309" sldId="259"/>
        </pc:sldMkLst>
        <pc:spChg chg="mod">
          <ac:chgData name="Zilong Wang" userId="1f9b7451-203e-441f-b4f2-aebdcd454e4e" providerId="ADAL" clId="{C5ECBABE-5EFF-4E66-899E-C92D11338256}" dt="2022-06-27T05:10:28.519" v="1010" actId="20577"/>
          <ac:spMkLst>
            <pc:docMk/>
            <pc:sldMk cId="1914738309" sldId="259"/>
            <ac:spMk id="2" creationId="{02694F77-ADD1-ABE4-2A5C-FEEC23BAE9DC}"/>
          </ac:spMkLst>
        </pc:spChg>
        <pc:spChg chg="mod">
          <ac:chgData name="Zilong Wang" userId="1f9b7451-203e-441f-b4f2-aebdcd454e4e" providerId="ADAL" clId="{C5ECBABE-5EFF-4E66-899E-C92D11338256}" dt="2022-06-27T01:35:48.780" v="123" actId="20577"/>
          <ac:spMkLst>
            <pc:docMk/>
            <pc:sldMk cId="1914738309" sldId="259"/>
            <ac:spMk id="3" creationId="{E2DD61A2-E143-FC90-BB29-B2C337A1E21D}"/>
          </ac:spMkLst>
        </pc:spChg>
      </pc:sldChg>
      <pc:sldChg chg="addSp delSp modSp mod modNotesTx">
        <pc:chgData name="Zilong Wang" userId="1f9b7451-203e-441f-b4f2-aebdcd454e4e" providerId="ADAL" clId="{C5ECBABE-5EFF-4E66-899E-C92D11338256}" dt="2022-06-27T18:22:03.970" v="2956" actId="20577"/>
        <pc:sldMkLst>
          <pc:docMk/>
          <pc:sldMk cId="1341728189" sldId="260"/>
        </pc:sldMkLst>
        <pc:spChg chg="add del mod">
          <ac:chgData name="Zilong Wang" userId="1f9b7451-203e-441f-b4f2-aebdcd454e4e" providerId="ADAL" clId="{C5ECBABE-5EFF-4E66-899E-C92D11338256}" dt="2022-06-27T15:51:41.410" v="1968" actId="1076"/>
          <ac:spMkLst>
            <pc:docMk/>
            <pc:sldMk cId="1341728189" sldId="260"/>
            <ac:spMk id="6" creationId="{203E036C-FC11-876F-2A93-5157B55591E9}"/>
          </ac:spMkLst>
        </pc:spChg>
        <pc:spChg chg="mod">
          <ac:chgData name="Zilong Wang" userId="1f9b7451-203e-441f-b4f2-aebdcd454e4e" providerId="ADAL" clId="{C5ECBABE-5EFF-4E66-899E-C92D11338256}" dt="2022-06-27T15:41:38.013" v="1754" actId="1036"/>
          <ac:spMkLst>
            <pc:docMk/>
            <pc:sldMk cId="1341728189" sldId="260"/>
            <ac:spMk id="17" creationId="{6A7D6193-CFAA-27DE-F1E9-C46B94FF91BE}"/>
          </ac:spMkLst>
        </pc:spChg>
        <pc:picChg chg="mod">
          <ac:chgData name="Zilong Wang" userId="1f9b7451-203e-441f-b4f2-aebdcd454e4e" providerId="ADAL" clId="{C5ECBABE-5EFF-4E66-899E-C92D11338256}" dt="2022-06-27T15:41:24.174" v="1738" actId="1036"/>
          <ac:picMkLst>
            <pc:docMk/>
            <pc:sldMk cId="1341728189" sldId="260"/>
            <ac:picMk id="11" creationId="{44282DC3-3B13-06EC-AC81-A1CCA4A0CBB8}"/>
          </ac:picMkLst>
        </pc:picChg>
        <pc:cxnChg chg="mod">
          <ac:chgData name="Zilong Wang" userId="1f9b7451-203e-441f-b4f2-aebdcd454e4e" providerId="ADAL" clId="{C5ECBABE-5EFF-4E66-899E-C92D11338256}" dt="2022-06-27T15:41:42.671" v="1768" actId="1036"/>
          <ac:cxnSpMkLst>
            <pc:docMk/>
            <pc:sldMk cId="1341728189" sldId="260"/>
            <ac:cxnSpMk id="15" creationId="{9B50754F-8079-2D09-C652-35BF3030D73B}"/>
          </ac:cxnSpMkLst>
        </pc:cxnChg>
      </pc:sldChg>
      <pc:sldChg chg="modSp mod">
        <pc:chgData name="Zilong Wang" userId="1f9b7451-203e-441f-b4f2-aebdcd454e4e" providerId="ADAL" clId="{C5ECBABE-5EFF-4E66-899E-C92D11338256}" dt="2022-06-27T00:19:51.342" v="25" actId="20577"/>
        <pc:sldMkLst>
          <pc:docMk/>
          <pc:sldMk cId="326647745" sldId="261"/>
        </pc:sldMkLst>
        <pc:spChg chg="mod">
          <ac:chgData name="Zilong Wang" userId="1f9b7451-203e-441f-b4f2-aebdcd454e4e" providerId="ADAL" clId="{C5ECBABE-5EFF-4E66-899E-C92D11338256}" dt="2022-06-27T00:19:51.342" v="25" actId="20577"/>
          <ac:spMkLst>
            <pc:docMk/>
            <pc:sldMk cId="326647745" sldId="261"/>
            <ac:spMk id="3" creationId="{92978828-A56E-3E87-FCE2-0D45E11738BC}"/>
          </ac:spMkLst>
        </pc:spChg>
      </pc:sldChg>
      <pc:sldChg chg="modSp mod">
        <pc:chgData name="Zilong Wang" userId="1f9b7451-203e-441f-b4f2-aebdcd454e4e" providerId="ADAL" clId="{C5ECBABE-5EFF-4E66-899E-C92D11338256}" dt="2022-06-27T15:50:51.609" v="1942" actId="27636"/>
        <pc:sldMkLst>
          <pc:docMk/>
          <pc:sldMk cId="2942882663" sldId="262"/>
        </pc:sldMkLst>
        <pc:spChg chg="mod">
          <ac:chgData name="Zilong Wang" userId="1f9b7451-203e-441f-b4f2-aebdcd454e4e" providerId="ADAL" clId="{C5ECBABE-5EFF-4E66-899E-C92D11338256}" dt="2022-06-27T15:50:51.609" v="1942" actId="27636"/>
          <ac:spMkLst>
            <pc:docMk/>
            <pc:sldMk cId="2942882663" sldId="262"/>
            <ac:spMk id="3" creationId="{25CC3BC6-8EE3-617F-9D4D-041086E70C58}"/>
          </ac:spMkLst>
        </pc:spChg>
      </pc:sldChg>
      <pc:sldChg chg="addSp modSp mod modNotesTx">
        <pc:chgData name="Zilong Wang" userId="1f9b7451-203e-441f-b4f2-aebdcd454e4e" providerId="ADAL" clId="{C5ECBABE-5EFF-4E66-899E-C92D11338256}" dt="2022-06-27T18:28:50.035" v="3142" actId="20577"/>
        <pc:sldMkLst>
          <pc:docMk/>
          <pc:sldMk cId="1765488619" sldId="263"/>
        </pc:sldMkLst>
        <pc:spChg chg="mod">
          <ac:chgData name="Zilong Wang" userId="1f9b7451-203e-441f-b4f2-aebdcd454e4e" providerId="ADAL" clId="{C5ECBABE-5EFF-4E66-899E-C92D11338256}" dt="2022-06-27T05:37:10.703" v="1125" actId="20577"/>
          <ac:spMkLst>
            <pc:docMk/>
            <pc:sldMk cId="1765488619" sldId="263"/>
            <ac:spMk id="2" creationId="{BA8912D4-38D8-1982-C300-B0A323566FC6}"/>
          </ac:spMkLst>
        </pc:spChg>
        <pc:spChg chg="add mod">
          <ac:chgData name="Zilong Wang" userId="1f9b7451-203e-441f-b4f2-aebdcd454e4e" providerId="ADAL" clId="{C5ECBABE-5EFF-4E66-899E-C92D11338256}" dt="2022-06-27T15:47:34.606" v="1930" actId="1036"/>
          <ac:spMkLst>
            <pc:docMk/>
            <pc:sldMk cId="1765488619" sldId="263"/>
            <ac:spMk id="5" creationId="{D2EC2D97-3E8F-DEBC-2541-DE8AB17FE147}"/>
          </ac:spMkLst>
        </pc:spChg>
        <pc:spChg chg="add mod">
          <ac:chgData name="Zilong Wang" userId="1f9b7451-203e-441f-b4f2-aebdcd454e4e" providerId="ADAL" clId="{C5ECBABE-5EFF-4E66-899E-C92D11338256}" dt="2022-06-27T15:52:34.937" v="2001" actId="1076"/>
          <ac:spMkLst>
            <pc:docMk/>
            <pc:sldMk cId="1765488619" sldId="263"/>
            <ac:spMk id="6" creationId="{1B844729-708D-5615-A994-D0A1028303E2}"/>
          </ac:spMkLst>
        </pc:spChg>
        <pc:picChg chg="add mod">
          <ac:chgData name="Zilong Wang" userId="1f9b7451-203e-441f-b4f2-aebdcd454e4e" providerId="ADAL" clId="{C5ECBABE-5EFF-4E66-899E-C92D11338256}" dt="2022-06-27T05:42:43.089" v="1182" actId="14100"/>
          <ac:picMkLst>
            <pc:docMk/>
            <pc:sldMk cId="1765488619" sldId="263"/>
            <ac:picMk id="4" creationId="{7A1EE7A5-A4F5-E740-CB52-6D51985E4678}"/>
          </ac:picMkLst>
        </pc:picChg>
        <pc:picChg chg="mod">
          <ac:chgData name="Zilong Wang" userId="1f9b7451-203e-441f-b4f2-aebdcd454e4e" providerId="ADAL" clId="{C5ECBABE-5EFF-4E66-899E-C92D11338256}" dt="2022-06-27T05:37:21.520" v="1177" actId="1037"/>
          <ac:picMkLst>
            <pc:docMk/>
            <pc:sldMk cId="1765488619" sldId="263"/>
            <ac:picMk id="8" creationId="{DDDBB6C2-0687-F73B-12B2-337E36C07CE5}"/>
          </ac:picMkLst>
        </pc:picChg>
      </pc:sldChg>
      <pc:sldChg chg="addSp delSp modSp new mod modNotesTx">
        <pc:chgData name="Zilong Wang" userId="1f9b7451-203e-441f-b4f2-aebdcd454e4e" providerId="ADAL" clId="{C5ECBABE-5EFF-4E66-899E-C92D11338256}" dt="2022-06-27T18:51:25.939" v="3324" actId="20577"/>
        <pc:sldMkLst>
          <pc:docMk/>
          <pc:sldMk cId="698046242" sldId="264"/>
        </pc:sldMkLst>
        <pc:spChg chg="del">
          <ac:chgData name="Zilong Wang" userId="1f9b7451-203e-441f-b4f2-aebdcd454e4e" providerId="ADAL" clId="{C5ECBABE-5EFF-4E66-899E-C92D11338256}" dt="2022-06-27T01:25:34.425" v="27"/>
          <ac:spMkLst>
            <pc:docMk/>
            <pc:sldMk cId="698046242" sldId="264"/>
            <ac:spMk id="3" creationId="{10EACBC7-37D9-8684-E3D5-3C21C8EF390B}"/>
          </ac:spMkLst>
        </pc:spChg>
        <pc:picChg chg="add mod">
          <ac:chgData name="Zilong Wang" userId="1f9b7451-203e-441f-b4f2-aebdcd454e4e" providerId="ADAL" clId="{C5ECBABE-5EFF-4E66-899E-C92D11338256}" dt="2022-06-27T02:06:43.659" v="183" actId="1076"/>
          <ac:picMkLst>
            <pc:docMk/>
            <pc:sldMk cId="698046242" sldId="264"/>
            <ac:picMk id="5" creationId="{36A1D1A2-2406-459E-FC2A-6268A9C9062E}"/>
          </ac:picMkLst>
        </pc:picChg>
        <pc:picChg chg="add mod">
          <ac:chgData name="Zilong Wang" userId="1f9b7451-203e-441f-b4f2-aebdcd454e4e" providerId="ADAL" clId="{C5ECBABE-5EFF-4E66-899E-C92D11338256}" dt="2022-06-27T03:35:51.354" v="279" actId="1076"/>
          <ac:picMkLst>
            <pc:docMk/>
            <pc:sldMk cId="698046242" sldId="264"/>
            <ac:picMk id="7" creationId="{8AF529D9-9C90-909A-9851-9EA9A0EDF37C}"/>
          </ac:picMkLst>
        </pc:picChg>
        <pc:picChg chg="add mod">
          <ac:chgData name="Zilong Wang" userId="1f9b7451-203e-441f-b4f2-aebdcd454e4e" providerId="ADAL" clId="{C5ECBABE-5EFF-4E66-899E-C92D11338256}" dt="2022-06-27T03:35:43.602" v="278" actId="14100"/>
          <ac:picMkLst>
            <pc:docMk/>
            <pc:sldMk cId="698046242" sldId="264"/>
            <ac:picMk id="9" creationId="{E9327A44-9CD3-9AA8-9CA1-F6F4991D31A7}"/>
          </ac:picMkLst>
        </pc:picChg>
      </pc:sldChg>
      <pc:sldChg chg="addSp delSp modSp new mod modNotesTx">
        <pc:chgData name="Zilong Wang" userId="1f9b7451-203e-441f-b4f2-aebdcd454e4e" providerId="ADAL" clId="{C5ECBABE-5EFF-4E66-899E-C92D11338256}" dt="2022-06-27T18:57:05.663" v="3518" actId="20577"/>
        <pc:sldMkLst>
          <pc:docMk/>
          <pc:sldMk cId="3437631415" sldId="265"/>
        </pc:sldMkLst>
        <pc:spChg chg="del">
          <ac:chgData name="Zilong Wang" userId="1f9b7451-203e-441f-b4f2-aebdcd454e4e" providerId="ADAL" clId="{C5ECBABE-5EFF-4E66-899E-C92D11338256}" dt="2022-06-27T01:40:37.330" v="125"/>
          <ac:spMkLst>
            <pc:docMk/>
            <pc:sldMk cId="3437631415" sldId="265"/>
            <ac:spMk id="3" creationId="{0653E35E-2C87-342B-1909-DAE2C3114316}"/>
          </ac:spMkLst>
        </pc:spChg>
        <pc:spChg chg="add mod">
          <ac:chgData name="Zilong Wang" userId="1f9b7451-203e-441f-b4f2-aebdcd454e4e" providerId="ADAL" clId="{C5ECBABE-5EFF-4E66-899E-C92D11338256}" dt="2022-06-27T05:29:40.246" v="1052" actId="14100"/>
          <ac:spMkLst>
            <pc:docMk/>
            <pc:sldMk cId="3437631415" sldId="265"/>
            <ac:spMk id="14" creationId="{FD0FC3C5-6957-0D8B-0050-924F6FA36DFC}"/>
          </ac:spMkLst>
        </pc:spChg>
        <pc:spChg chg="add mod">
          <ac:chgData name="Zilong Wang" userId="1f9b7451-203e-441f-b4f2-aebdcd454e4e" providerId="ADAL" clId="{C5ECBABE-5EFF-4E66-899E-C92D11338256}" dt="2022-06-27T05:30:07.127" v="1057" actId="1076"/>
          <ac:spMkLst>
            <pc:docMk/>
            <pc:sldMk cId="3437631415" sldId="265"/>
            <ac:spMk id="15" creationId="{E4CC0F16-F1BF-432A-DA68-EB72648D4B64}"/>
          </ac:spMkLst>
        </pc:spChg>
        <pc:spChg chg="add mod">
          <ac:chgData name="Zilong Wang" userId="1f9b7451-203e-441f-b4f2-aebdcd454e4e" providerId="ADAL" clId="{C5ECBABE-5EFF-4E66-899E-C92D11338256}" dt="2022-06-27T05:31:01.504" v="1060" actId="208"/>
          <ac:spMkLst>
            <pc:docMk/>
            <pc:sldMk cId="3437631415" sldId="265"/>
            <ac:spMk id="16" creationId="{ACD1EB31-3D32-C00A-3389-95FF0F8886BD}"/>
          </ac:spMkLst>
        </pc:spChg>
        <pc:spChg chg="add mod">
          <ac:chgData name="Zilong Wang" userId="1f9b7451-203e-441f-b4f2-aebdcd454e4e" providerId="ADAL" clId="{C5ECBABE-5EFF-4E66-899E-C92D11338256}" dt="2022-06-27T05:31:41.186" v="1074" actId="1037"/>
          <ac:spMkLst>
            <pc:docMk/>
            <pc:sldMk cId="3437631415" sldId="265"/>
            <ac:spMk id="17" creationId="{21D9FDDF-0F1C-1910-5D64-88CAB9D3B410}"/>
          </ac:spMkLst>
        </pc:spChg>
        <pc:picChg chg="add mod">
          <ac:chgData name="Zilong Wang" userId="1f9b7451-203e-441f-b4f2-aebdcd454e4e" providerId="ADAL" clId="{C5ECBABE-5EFF-4E66-899E-C92D11338256}" dt="2022-06-27T04:59:17.380" v="923" actId="1037"/>
          <ac:picMkLst>
            <pc:docMk/>
            <pc:sldMk cId="3437631415" sldId="265"/>
            <ac:picMk id="5" creationId="{DDE9B559-059B-5FD1-0FC8-779975B58B68}"/>
          </ac:picMkLst>
        </pc:picChg>
        <pc:picChg chg="add del mod">
          <ac:chgData name="Zilong Wang" userId="1f9b7451-203e-441f-b4f2-aebdcd454e4e" providerId="ADAL" clId="{C5ECBABE-5EFF-4E66-899E-C92D11338256}" dt="2022-06-27T04:25:27.736" v="366" actId="21"/>
          <ac:picMkLst>
            <pc:docMk/>
            <pc:sldMk cId="3437631415" sldId="265"/>
            <ac:picMk id="7" creationId="{688FB47E-BAFA-DA90-1037-3710E279362F}"/>
          </ac:picMkLst>
        </pc:picChg>
        <pc:picChg chg="add mod">
          <ac:chgData name="Zilong Wang" userId="1f9b7451-203e-441f-b4f2-aebdcd454e4e" providerId="ADAL" clId="{C5ECBABE-5EFF-4E66-899E-C92D11338256}" dt="2022-06-27T04:59:29.791" v="929" actId="1076"/>
          <ac:picMkLst>
            <pc:docMk/>
            <pc:sldMk cId="3437631415" sldId="265"/>
            <ac:picMk id="9" creationId="{F5A7C901-CFA0-5BED-9FE8-BDAA60D22C12}"/>
          </ac:picMkLst>
        </pc:picChg>
        <pc:cxnChg chg="add mod">
          <ac:chgData name="Zilong Wang" userId="1f9b7451-203e-441f-b4f2-aebdcd454e4e" providerId="ADAL" clId="{C5ECBABE-5EFF-4E66-899E-C92D11338256}" dt="2022-06-27T05:29:26.033" v="1050" actId="208"/>
          <ac:cxnSpMkLst>
            <pc:docMk/>
            <pc:sldMk cId="3437631415" sldId="265"/>
            <ac:cxnSpMk id="11" creationId="{0ABE1CD0-3958-7F6C-70EB-8BA269B679AE}"/>
          </ac:cxnSpMkLst>
        </pc:cxnChg>
        <pc:cxnChg chg="add mod">
          <ac:chgData name="Zilong Wang" userId="1f9b7451-203e-441f-b4f2-aebdcd454e4e" providerId="ADAL" clId="{C5ECBABE-5EFF-4E66-899E-C92D11338256}" dt="2022-06-27T05:29:29.861" v="1051" actId="208"/>
          <ac:cxnSpMkLst>
            <pc:docMk/>
            <pc:sldMk cId="3437631415" sldId="265"/>
            <ac:cxnSpMk id="13" creationId="{85E014E1-07CF-2BDD-5B19-50AF8BE72EFA}"/>
          </ac:cxnSpMkLst>
        </pc:cxnChg>
      </pc:sldChg>
      <pc:sldChg chg="addSp delSp modSp new mod setBg modNotesTx">
        <pc:chgData name="Zilong Wang" userId="1f9b7451-203e-441f-b4f2-aebdcd454e4e" providerId="ADAL" clId="{C5ECBABE-5EFF-4E66-899E-C92D11338256}" dt="2022-06-27T04:37:55.230" v="850" actId="20577"/>
        <pc:sldMkLst>
          <pc:docMk/>
          <pc:sldMk cId="494709218" sldId="266"/>
        </pc:sldMkLst>
        <pc:spChg chg="add del">
          <ac:chgData name="Zilong Wang" userId="1f9b7451-203e-441f-b4f2-aebdcd454e4e" providerId="ADAL" clId="{C5ECBABE-5EFF-4E66-899E-C92D11338256}" dt="2022-06-27T04:25:37.574" v="371" actId="26606"/>
          <ac:spMkLst>
            <pc:docMk/>
            <pc:sldMk cId="494709218" sldId="266"/>
            <ac:spMk id="2" creationId="{B637C1DA-AF6E-E212-049D-224BFB90128C}"/>
          </ac:spMkLst>
        </pc:spChg>
        <pc:spChg chg="add del">
          <ac:chgData name="Zilong Wang" userId="1f9b7451-203e-441f-b4f2-aebdcd454e4e" providerId="ADAL" clId="{C5ECBABE-5EFF-4E66-899E-C92D11338256}" dt="2022-06-27T04:25:37.574" v="371" actId="26606"/>
          <ac:spMkLst>
            <pc:docMk/>
            <pc:sldMk cId="494709218" sldId="266"/>
            <ac:spMk id="3" creationId="{B7BE13C7-CC53-80EC-699E-FEC7D1D29B87}"/>
          </ac:spMkLst>
        </pc:spChg>
        <pc:spChg chg="add del">
          <ac:chgData name="Zilong Wang" userId="1f9b7451-203e-441f-b4f2-aebdcd454e4e" providerId="ADAL" clId="{C5ECBABE-5EFF-4E66-899E-C92D11338256}" dt="2022-06-27T04:25:37.555" v="370" actId="26606"/>
          <ac:spMkLst>
            <pc:docMk/>
            <pc:sldMk cId="494709218" sldId="266"/>
            <ac:spMk id="13" creationId="{479833C7-FDE4-4657-B0B1-32BE833C2489}"/>
          </ac:spMkLst>
        </pc:spChg>
        <pc:spChg chg="add del">
          <ac:chgData name="Zilong Wang" userId="1f9b7451-203e-441f-b4f2-aebdcd454e4e" providerId="ADAL" clId="{C5ECBABE-5EFF-4E66-899E-C92D11338256}" dt="2022-06-27T04:25:37.555" v="370" actId="26606"/>
          <ac:spMkLst>
            <pc:docMk/>
            <pc:sldMk cId="494709218" sldId="266"/>
            <ac:spMk id="15" creationId="{0ABE7C0B-A2D9-4202-A524-532DA2E2D582}"/>
          </ac:spMkLst>
        </pc:spChg>
        <pc:spChg chg="add del">
          <ac:chgData name="Zilong Wang" userId="1f9b7451-203e-441f-b4f2-aebdcd454e4e" providerId="ADAL" clId="{C5ECBABE-5EFF-4E66-899E-C92D11338256}" dt="2022-06-27T04:26:04.047" v="442" actId="26606"/>
          <ac:spMkLst>
            <pc:docMk/>
            <pc:sldMk cId="494709218" sldId="266"/>
            <ac:spMk id="20" creationId="{B9C0E6AB-EAB6-41E0-9D49-369643E873A7}"/>
          </ac:spMkLst>
        </pc:spChg>
        <pc:spChg chg="add">
          <ac:chgData name="Zilong Wang" userId="1f9b7451-203e-441f-b4f2-aebdcd454e4e" providerId="ADAL" clId="{C5ECBABE-5EFF-4E66-899E-C92D11338256}" dt="2022-06-27T04:26:04.047" v="442" actId="26606"/>
          <ac:spMkLst>
            <pc:docMk/>
            <pc:sldMk cId="494709218" sldId="266"/>
            <ac:spMk id="30" creationId="{B9C0E6AB-EAB6-41E0-9D49-369643E873A7}"/>
          </ac:spMkLst>
        </pc:spChg>
        <pc:picChg chg="add mod">
          <ac:chgData name="Zilong Wang" userId="1f9b7451-203e-441f-b4f2-aebdcd454e4e" providerId="ADAL" clId="{C5ECBABE-5EFF-4E66-899E-C92D11338256}" dt="2022-06-27T04:26:04.047" v="442" actId="26606"/>
          <ac:picMkLst>
            <pc:docMk/>
            <pc:sldMk cId="494709218" sldId="266"/>
            <ac:picMk id="4" creationId="{4B265939-C8F5-5493-C8DC-B542ABAFF9A0}"/>
          </ac:picMkLst>
        </pc:picChg>
        <pc:cxnChg chg="add del">
          <ac:chgData name="Zilong Wang" userId="1f9b7451-203e-441f-b4f2-aebdcd454e4e" providerId="ADAL" clId="{C5ECBABE-5EFF-4E66-899E-C92D11338256}" dt="2022-06-27T04:25:37.555" v="370" actId="26606"/>
          <ac:cxnSpMkLst>
            <pc:docMk/>
            <pc:sldMk cId="494709218" sldId="266"/>
            <ac:cxnSpMk id="9" creationId="{F64F9B95-9045-48D2-B9F3-2927E98F54AA}"/>
          </ac:cxnSpMkLst>
        </pc:cxnChg>
        <pc:cxnChg chg="add del">
          <ac:chgData name="Zilong Wang" userId="1f9b7451-203e-441f-b4f2-aebdcd454e4e" providerId="ADAL" clId="{C5ECBABE-5EFF-4E66-899E-C92D11338256}" dt="2022-06-27T04:25:37.555" v="370" actId="26606"/>
          <ac:cxnSpMkLst>
            <pc:docMk/>
            <pc:sldMk cId="494709218" sldId="266"/>
            <ac:cxnSpMk id="11" creationId="{085AA86F-6A4D-4BCB-A045-D992CDC2959B}"/>
          </ac:cxnSpMkLst>
        </pc:cxnChg>
        <pc:cxnChg chg="add del">
          <ac:chgData name="Zilong Wang" userId="1f9b7451-203e-441f-b4f2-aebdcd454e4e" providerId="ADAL" clId="{C5ECBABE-5EFF-4E66-899E-C92D11338256}" dt="2022-06-27T04:26:04.047" v="442" actId="26606"/>
          <ac:cxnSpMkLst>
            <pc:docMk/>
            <pc:sldMk cId="494709218" sldId="266"/>
            <ac:cxnSpMk id="17" creationId="{8ED41C16-52CF-47AA-A5C9-95D10CB80DEE}"/>
          </ac:cxnSpMkLst>
        </pc:cxnChg>
        <pc:cxnChg chg="add del">
          <ac:chgData name="Zilong Wang" userId="1f9b7451-203e-441f-b4f2-aebdcd454e4e" providerId="ADAL" clId="{C5ECBABE-5EFF-4E66-899E-C92D11338256}" dt="2022-06-27T04:26:04.047" v="442" actId="26606"/>
          <ac:cxnSpMkLst>
            <pc:docMk/>
            <pc:sldMk cId="494709218" sldId="266"/>
            <ac:cxnSpMk id="18" creationId="{F64F9B95-9045-48D2-B9F3-2927E98F54AA}"/>
          </ac:cxnSpMkLst>
        </pc:cxnChg>
        <pc:cxnChg chg="add del">
          <ac:chgData name="Zilong Wang" userId="1f9b7451-203e-441f-b4f2-aebdcd454e4e" providerId="ADAL" clId="{C5ECBABE-5EFF-4E66-899E-C92D11338256}" dt="2022-06-27T04:26:04.047" v="442" actId="26606"/>
          <ac:cxnSpMkLst>
            <pc:docMk/>
            <pc:sldMk cId="494709218" sldId="266"/>
            <ac:cxnSpMk id="19" creationId="{085AA86F-6A4D-4BCB-A045-D992CDC2959B}"/>
          </ac:cxnSpMkLst>
        </pc:cxnChg>
        <pc:cxnChg chg="add del">
          <ac:chgData name="Zilong Wang" userId="1f9b7451-203e-441f-b4f2-aebdcd454e4e" providerId="ADAL" clId="{C5ECBABE-5EFF-4E66-899E-C92D11338256}" dt="2022-06-27T04:26:04.047" v="442" actId="26606"/>
          <ac:cxnSpMkLst>
            <pc:docMk/>
            <pc:sldMk cId="494709218" sldId="266"/>
            <ac:cxnSpMk id="21" creationId="{1A1FADC9-A0F4-4689-9608-959F3C23DD87}"/>
          </ac:cxnSpMkLst>
        </pc:cxnChg>
        <pc:cxnChg chg="add">
          <ac:chgData name="Zilong Wang" userId="1f9b7451-203e-441f-b4f2-aebdcd454e4e" providerId="ADAL" clId="{C5ECBABE-5EFF-4E66-899E-C92D11338256}" dt="2022-06-27T04:26:04.047" v="442" actId="26606"/>
          <ac:cxnSpMkLst>
            <pc:docMk/>
            <pc:sldMk cId="494709218" sldId="266"/>
            <ac:cxnSpMk id="26" creationId="{F64F9B95-9045-48D2-B9F3-2927E98F54AA}"/>
          </ac:cxnSpMkLst>
        </pc:cxnChg>
        <pc:cxnChg chg="add">
          <ac:chgData name="Zilong Wang" userId="1f9b7451-203e-441f-b4f2-aebdcd454e4e" providerId="ADAL" clId="{C5ECBABE-5EFF-4E66-899E-C92D11338256}" dt="2022-06-27T04:26:04.047" v="442" actId="26606"/>
          <ac:cxnSpMkLst>
            <pc:docMk/>
            <pc:sldMk cId="494709218" sldId="266"/>
            <ac:cxnSpMk id="28" creationId="{085AA86F-6A4D-4BCB-A045-D992CDC2959B}"/>
          </ac:cxnSpMkLst>
        </pc:cxnChg>
        <pc:cxnChg chg="add">
          <ac:chgData name="Zilong Wang" userId="1f9b7451-203e-441f-b4f2-aebdcd454e4e" providerId="ADAL" clId="{C5ECBABE-5EFF-4E66-899E-C92D11338256}" dt="2022-06-27T04:26:04.047" v="442" actId="26606"/>
          <ac:cxnSpMkLst>
            <pc:docMk/>
            <pc:sldMk cId="494709218" sldId="266"/>
            <ac:cxnSpMk id="32" creationId="{5176A7A0-FAD0-4BFC-A0FC-6B091D842750}"/>
          </ac:cxnSpMkLst>
        </pc:cxnChg>
      </pc:sldChg>
      <pc:sldChg chg="addSp delSp modSp new mod setBg modNotesTx">
        <pc:chgData name="Zilong Wang" userId="1f9b7451-203e-441f-b4f2-aebdcd454e4e" providerId="ADAL" clId="{C5ECBABE-5EFF-4E66-899E-C92D11338256}" dt="2022-06-27T06:32:50.724" v="1561" actId="20577"/>
        <pc:sldMkLst>
          <pc:docMk/>
          <pc:sldMk cId="2287376188" sldId="267"/>
        </pc:sldMkLst>
        <pc:spChg chg="mod">
          <ac:chgData name="Zilong Wang" userId="1f9b7451-203e-441f-b4f2-aebdcd454e4e" providerId="ADAL" clId="{C5ECBABE-5EFF-4E66-899E-C92D11338256}" dt="2022-06-27T06:23:31.801" v="1297" actId="26606"/>
          <ac:spMkLst>
            <pc:docMk/>
            <pc:sldMk cId="2287376188" sldId="267"/>
            <ac:spMk id="2" creationId="{C244E5C6-4F28-0079-25DF-C9A2EDC7F2B9}"/>
          </ac:spMkLst>
        </pc:spChg>
        <pc:spChg chg="del">
          <ac:chgData name="Zilong Wang" userId="1f9b7451-203e-441f-b4f2-aebdcd454e4e" providerId="ADAL" clId="{C5ECBABE-5EFF-4E66-899E-C92D11338256}" dt="2022-06-27T06:20:04.753" v="1207"/>
          <ac:spMkLst>
            <pc:docMk/>
            <pc:sldMk cId="2287376188" sldId="267"/>
            <ac:spMk id="3" creationId="{DFA4D041-9565-B291-7E8C-3C055B6686B7}"/>
          </ac:spMkLst>
        </pc:spChg>
        <pc:spChg chg="add del mod">
          <ac:chgData name="Zilong Wang" userId="1f9b7451-203e-441f-b4f2-aebdcd454e4e" providerId="ADAL" clId="{C5ECBABE-5EFF-4E66-899E-C92D11338256}" dt="2022-06-27T06:23:22.797" v="1293"/>
          <ac:spMkLst>
            <pc:docMk/>
            <pc:sldMk cId="2287376188" sldId="267"/>
            <ac:spMk id="7" creationId="{AD5B5024-99D8-8845-1EC0-9A172C0A4C6D}"/>
          </ac:spMkLst>
        </pc:spChg>
        <pc:spChg chg="add del">
          <ac:chgData name="Zilong Wang" userId="1f9b7451-203e-441f-b4f2-aebdcd454e4e" providerId="ADAL" clId="{C5ECBABE-5EFF-4E66-899E-C92D11338256}" dt="2022-06-27T06:23:31.801" v="1297" actId="26606"/>
          <ac:spMkLst>
            <pc:docMk/>
            <pc:sldMk cId="2287376188" sldId="267"/>
            <ac:spMk id="18" creationId="{33E93247-6229-44AB-A550-739E971E690B}"/>
          </ac:spMkLst>
        </pc:spChg>
        <pc:picChg chg="add del mod">
          <ac:chgData name="Zilong Wang" userId="1f9b7451-203e-441f-b4f2-aebdcd454e4e" providerId="ADAL" clId="{C5ECBABE-5EFF-4E66-899E-C92D11338256}" dt="2022-06-27T06:23:22.268" v="1292" actId="478"/>
          <ac:picMkLst>
            <pc:docMk/>
            <pc:sldMk cId="2287376188" sldId="267"/>
            <ac:picMk id="5" creationId="{F7AFA8B9-C866-C47B-CE4F-63AF402063C2}"/>
          </ac:picMkLst>
        </pc:picChg>
        <pc:picChg chg="add mod">
          <ac:chgData name="Zilong Wang" userId="1f9b7451-203e-441f-b4f2-aebdcd454e4e" providerId="ADAL" clId="{C5ECBABE-5EFF-4E66-899E-C92D11338256}" dt="2022-06-27T06:31:28.532" v="1484" actId="14100"/>
          <ac:picMkLst>
            <pc:docMk/>
            <pc:sldMk cId="2287376188" sldId="267"/>
            <ac:picMk id="9" creationId="{A05BD974-0B8C-0271-F77F-6D7103F9EF5A}"/>
          </ac:picMkLst>
        </pc:picChg>
        <pc:picChg chg="add mod">
          <ac:chgData name="Zilong Wang" userId="1f9b7451-203e-441f-b4f2-aebdcd454e4e" providerId="ADAL" clId="{C5ECBABE-5EFF-4E66-899E-C92D11338256}" dt="2022-06-27T06:31:16.124" v="1482" actId="1076"/>
          <ac:picMkLst>
            <pc:docMk/>
            <pc:sldMk cId="2287376188" sldId="267"/>
            <ac:picMk id="11" creationId="{613BA154-7A41-ABAF-CB6B-DDF98D69E02C}"/>
          </ac:picMkLst>
        </pc:picChg>
        <pc:cxnChg chg="add del">
          <ac:chgData name="Zilong Wang" userId="1f9b7451-203e-441f-b4f2-aebdcd454e4e" providerId="ADAL" clId="{C5ECBABE-5EFF-4E66-899E-C92D11338256}" dt="2022-06-27T06:23:31.801" v="1297" actId="26606"/>
          <ac:cxnSpMkLst>
            <pc:docMk/>
            <pc:sldMk cId="2287376188" sldId="267"/>
            <ac:cxnSpMk id="14" creationId="{F64F9B95-9045-48D2-B9F3-2927E98F54AA}"/>
          </ac:cxnSpMkLst>
        </pc:cxnChg>
        <pc:cxnChg chg="add del">
          <ac:chgData name="Zilong Wang" userId="1f9b7451-203e-441f-b4f2-aebdcd454e4e" providerId="ADAL" clId="{C5ECBABE-5EFF-4E66-899E-C92D11338256}" dt="2022-06-27T06:23:31.801" v="1297" actId="26606"/>
          <ac:cxnSpMkLst>
            <pc:docMk/>
            <pc:sldMk cId="2287376188" sldId="267"/>
            <ac:cxnSpMk id="16" creationId="{085AA86F-6A4D-4BCB-A045-D992CDC2959B}"/>
          </ac:cxnSpMkLst>
        </pc:cxnChg>
        <pc:cxnChg chg="add del">
          <ac:chgData name="Zilong Wang" userId="1f9b7451-203e-441f-b4f2-aebdcd454e4e" providerId="ADAL" clId="{C5ECBABE-5EFF-4E66-899E-C92D11338256}" dt="2022-06-27T06:23:31.801" v="1297" actId="26606"/>
          <ac:cxnSpMkLst>
            <pc:docMk/>
            <pc:sldMk cId="2287376188" sldId="267"/>
            <ac:cxnSpMk id="20" creationId="{EE2E603F-4A95-4FE8-BB06-211DFD75DBEF}"/>
          </ac:cxnSpMkLst>
        </pc:cxnChg>
      </pc:sldChg>
      <pc:sldChg chg="addSp delSp modSp new mod">
        <pc:chgData name="Zilong Wang" userId="1f9b7451-203e-441f-b4f2-aebdcd454e4e" providerId="ADAL" clId="{C5ECBABE-5EFF-4E66-899E-C92D11338256}" dt="2022-06-27T06:40:40.593" v="1605" actId="1036"/>
        <pc:sldMkLst>
          <pc:docMk/>
          <pc:sldMk cId="4173182734" sldId="268"/>
        </pc:sldMkLst>
        <pc:spChg chg="del">
          <ac:chgData name="Zilong Wang" userId="1f9b7451-203e-441f-b4f2-aebdcd454e4e" providerId="ADAL" clId="{C5ECBABE-5EFF-4E66-899E-C92D11338256}" dt="2022-06-27T06:40:18.702" v="1563"/>
          <ac:spMkLst>
            <pc:docMk/>
            <pc:sldMk cId="4173182734" sldId="268"/>
            <ac:spMk id="3" creationId="{6F2D1C96-EE1E-98AF-AFBD-230484BED20A}"/>
          </ac:spMkLst>
        </pc:spChg>
        <pc:picChg chg="add mod">
          <ac:chgData name="Zilong Wang" userId="1f9b7451-203e-441f-b4f2-aebdcd454e4e" providerId="ADAL" clId="{C5ECBABE-5EFF-4E66-899E-C92D11338256}" dt="2022-06-27T06:40:40.593" v="1605" actId="1036"/>
          <ac:picMkLst>
            <pc:docMk/>
            <pc:sldMk cId="4173182734" sldId="268"/>
            <ac:picMk id="5" creationId="{040886D7-6B66-3918-FC09-6A6C708FB30F}"/>
          </ac:picMkLst>
        </pc:picChg>
      </pc:sldChg>
      <pc:sldChg chg="addSp delSp modSp new mod modNotesTx">
        <pc:chgData name="Zilong Wang" userId="1f9b7451-203e-441f-b4f2-aebdcd454e4e" providerId="ADAL" clId="{C5ECBABE-5EFF-4E66-899E-C92D11338256}" dt="2022-06-27T18:04:42.663" v="2364"/>
        <pc:sldMkLst>
          <pc:docMk/>
          <pc:sldMk cId="2864394533" sldId="269"/>
        </pc:sldMkLst>
        <pc:spChg chg="mod">
          <ac:chgData name="Zilong Wang" userId="1f9b7451-203e-441f-b4f2-aebdcd454e4e" providerId="ADAL" clId="{C5ECBABE-5EFF-4E66-899E-C92D11338256}" dt="2022-06-27T07:21:03.799" v="1618" actId="20577"/>
          <ac:spMkLst>
            <pc:docMk/>
            <pc:sldMk cId="2864394533" sldId="269"/>
            <ac:spMk id="2" creationId="{690B8171-A299-27F3-8D1D-BB077ED048E7}"/>
          </ac:spMkLst>
        </pc:spChg>
        <pc:spChg chg="del">
          <ac:chgData name="Zilong Wang" userId="1f9b7451-203e-441f-b4f2-aebdcd454e4e" providerId="ADAL" clId="{C5ECBABE-5EFF-4E66-899E-C92D11338256}" dt="2022-06-27T07:22:25.603" v="1619"/>
          <ac:spMkLst>
            <pc:docMk/>
            <pc:sldMk cId="2864394533" sldId="269"/>
            <ac:spMk id="3" creationId="{50F30075-B76D-0081-480C-72165A3FF5BB}"/>
          </ac:spMkLst>
        </pc:spChg>
        <pc:picChg chg="add mod">
          <ac:chgData name="Zilong Wang" userId="1f9b7451-203e-441f-b4f2-aebdcd454e4e" providerId="ADAL" clId="{C5ECBABE-5EFF-4E66-899E-C92D11338256}" dt="2022-06-27T07:22:34.220" v="1633" actId="1035"/>
          <ac:picMkLst>
            <pc:docMk/>
            <pc:sldMk cId="2864394533" sldId="269"/>
            <ac:picMk id="5" creationId="{3EBE1E36-DAE3-53C5-5B27-17CC89CB6796}"/>
          </ac:picMkLst>
        </pc:picChg>
        <pc:picChg chg="add mod">
          <ac:chgData name="Zilong Wang" userId="1f9b7451-203e-441f-b4f2-aebdcd454e4e" providerId="ADAL" clId="{C5ECBABE-5EFF-4E66-899E-C92D11338256}" dt="2022-06-27T07:23:43.105" v="1638" actId="14100"/>
          <ac:picMkLst>
            <pc:docMk/>
            <pc:sldMk cId="2864394533" sldId="269"/>
            <ac:picMk id="7" creationId="{AAB9C49C-B009-92EE-2DED-02FAAC778434}"/>
          </ac:picMkLst>
        </pc:picChg>
      </pc:sldChg>
      <pc:sldChg chg="new del">
        <pc:chgData name="Zilong Wang" userId="1f9b7451-203e-441f-b4f2-aebdcd454e4e" providerId="ADAL" clId="{C5ECBABE-5EFF-4E66-899E-C92D11338256}" dt="2022-06-27T17:07:23.247" v="2041" actId="2696"/>
        <pc:sldMkLst>
          <pc:docMk/>
          <pc:sldMk cId="195064336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8FDF1-2366-4ECB-AE0E-D594C77A4EE1}" type="datetimeFigureOut">
              <a:rPr lang="en-CA" smtClean="0"/>
              <a:t>2022-06-27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DED95-7517-4452-BEB6-99C23EEA6BF6}" type="slidenum">
              <a:rPr lang="en-CA" smtClean="0"/>
              <a:t>‹#›</a:t>
            </a:fld>
            <a:endParaRPr lang="en-CA"/>
          </a:p>
        </p:txBody>
      </p:sp>
    </p:spTree>
    <p:extLst>
      <p:ext uri="{BB962C8B-B14F-4D97-AF65-F5344CB8AC3E}">
        <p14:creationId xmlns:p14="http://schemas.microsoft.com/office/powerpoint/2010/main" val="382535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Here is an illustration of the basic 1d </a:t>
            </a:r>
            <a:r>
              <a:rPr lang="en-CA" err="1"/>
              <a:t>cnn</a:t>
            </a:r>
            <a:r>
              <a:rPr lang="en-CA"/>
              <a:t> structure. As you can see they are pretty similar to the 2d case. Conv layer activated by </a:t>
            </a:r>
            <a:r>
              <a:rPr lang="en-CA" err="1"/>
              <a:t>relu</a:t>
            </a:r>
            <a:r>
              <a:rPr lang="en-CA"/>
              <a:t> and followed by pooling layer, so on and so forth</a:t>
            </a:r>
          </a:p>
          <a:p>
            <a:endParaRPr lang="en-CA"/>
          </a:p>
          <a:p>
            <a:r>
              <a:rPr lang="en-CA"/>
              <a:t>On the first conv layer we have four kernels, each of the four kernels slides along the input and convolve with the part of the input they cover and gives back this array of outputs</a:t>
            </a:r>
          </a:p>
        </p:txBody>
      </p:sp>
      <p:sp>
        <p:nvSpPr>
          <p:cNvPr id="4" name="Slide Number Placeholder 3"/>
          <p:cNvSpPr>
            <a:spLocks noGrp="1"/>
          </p:cNvSpPr>
          <p:nvPr>
            <p:ph type="sldNum" sz="quarter" idx="5"/>
          </p:nvPr>
        </p:nvSpPr>
        <p:spPr/>
        <p:txBody>
          <a:bodyPr/>
          <a:lstStyle/>
          <a:p>
            <a:fld id="{F0DDED95-7517-4452-BEB6-99C23EEA6BF6}" type="slidenum">
              <a:rPr lang="en-CA" smtClean="0"/>
              <a:t>3</a:t>
            </a:fld>
            <a:endParaRPr lang="en-CA"/>
          </a:p>
        </p:txBody>
      </p:sp>
    </p:spTree>
    <p:extLst>
      <p:ext uri="{BB962C8B-B14F-4D97-AF65-F5344CB8AC3E}">
        <p14:creationId xmlns:p14="http://schemas.microsoft.com/office/powerpoint/2010/main" val="1199323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1d convolution is just the sliding dot product between the kernel and the input, the same idea as in the 2d case</a:t>
            </a:r>
          </a:p>
        </p:txBody>
      </p:sp>
      <p:sp>
        <p:nvSpPr>
          <p:cNvPr id="4" name="Slide Number Placeholder 3"/>
          <p:cNvSpPr>
            <a:spLocks noGrp="1"/>
          </p:cNvSpPr>
          <p:nvPr>
            <p:ph type="sldNum" sz="quarter" idx="5"/>
          </p:nvPr>
        </p:nvSpPr>
        <p:spPr/>
        <p:txBody>
          <a:bodyPr/>
          <a:lstStyle/>
          <a:p>
            <a:fld id="{F0DDED95-7517-4452-BEB6-99C23EEA6BF6}" type="slidenum">
              <a:rPr lang="en-CA" smtClean="0"/>
              <a:t>4</a:t>
            </a:fld>
            <a:endParaRPr lang="en-CA"/>
          </a:p>
        </p:txBody>
      </p:sp>
    </p:spTree>
    <p:extLst>
      <p:ext uri="{BB962C8B-B14F-4D97-AF65-F5344CB8AC3E}">
        <p14:creationId xmlns:p14="http://schemas.microsoft.com/office/powerpoint/2010/main" val="53900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1d </a:t>
            </a:r>
            <a:r>
              <a:rPr lang="en-CA" err="1"/>
              <a:t>cnn</a:t>
            </a:r>
            <a:r>
              <a:rPr lang="en-CA"/>
              <a:t> has some advantages over 2d.</a:t>
            </a:r>
          </a:p>
        </p:txBody>
      </p:sp>
      <p:sp>
        <p:nvSpPr>
          <p:cNvPr id="4" name="Slide Number Placeholder 3"/>
          <p:cNvSpPr>
            <a:spLocks noGrp="1"/>
          </p:cNvSpPr>
          <p:nvPr>
            <p:ph type="sldNum" sz="quarter" idx="5"/>
          </p:nvPr>
        </p:nvSpPr>
        <p:spPr/>
        <p:txBody>
          <a:bodyPr/>
          <a:lstStyle/>
          <a:p>
            <a:fld id="{F0DDED95-7517-4452-BEB6-99C23EEA6BF6}" type="slidenum">
              <a:rPr lang="en-CA" smtClean="0"/>
              <a:t>5</a:t>
            </a:fld>
            <a:endParaRPr lang="en-CA"/>
          </a:p>
        </p:txBody>
      </p:sp>
    </p:spTree>
    <p:extLst>
      <p:ext uri="{BB962C8B-B14F-4D97-AF65-F5344CB8AC3E}">
        <p14:creationId xmlns:p14="http://schemas.microsoft.com/office/powerpoint/2010/main" val="262197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In this study by Andrew Ng’s lab, they built a deep 1d </a:t>
            </a:r>
            <a:r>
              <a:rPr lang="en-CA" err="1"/>
              <a:t>cnn</a:t>
            </a:r>
            <a:r>
              <a:rPr lang="en-CA"/>
              <a:t> for ECG classification </a:t>
            </a:r>
          </a:p>
        </p:txBody>
      </p:sp>
      <p:sp>
        <p:nvSpPr>
          <p:cNvPr id="4" name="Slide Number Placeholder 3"/>
          <p:cNvSpPr>
            <a:spLocks noGrp="1"/>
          </p:cNvSpPr>
          <p:nvPr>
            <p:ph type="sldNum" sz="quarter" idx="5"/>
          </p:nvPr>
        </p:nvSpPr>
        <p:spPr/>
        <p:txBody>
          <a:bodyPr/>
          <a:lstStyle/>
          <a:p>
            <a:fld id="{F0DDED95-7517-4452-BEB6-99C23EEA6BF6}" type="slidenum">
              <a:rPr lang="en-CA" smtClean="0"/>
              <a:t>7</a:t>
            </a:fld>
            <a:endParaRPr lang="en-CA"/>
          </a:p>
        </p:txBody>
      </p:sp>
    </p:spTree>
    <p:extLst>
      <p:ext uri="{BB962C8B-B14F-4D97-AF65-F5344CB8AC3E}">
        <p14:creationId xmlns:p14="http://schemas.microsoft.com/office/powerpoint/2010/main" val="1431718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err="1"/>
              <a:t>Softmax</a:t>
            </a:r>
            <a:r>
              <a:rPr lang="en-CA"/>
              <a:t> acts as a confidence score of each label being the correct one, the label with the highest score is the final output.</a:t>
            </a:r>
          </a:p>
        </p:txBody>
      </p:sp>
      <p:sp>
        <p:nvSpPr>
          <p:cNvPr id="4" name="Slide Number Placeholder 3"/>
          <p:cNvSpPr>
            <a:spLocks noGrp="1"/>
          </p:cNvSpPr>
          <p:nvPr>
            <p:ph type="sldNum" sz="quarter" idx="5"/>
          </p:nvPr>
        </p:nvSpPr>
        <p:spPr/>
        <p:txBody>
          <a:bodyPr/>
          <a:lstStyle/>
          <a:p>
            <a:fld id="{F0DDED95-7517-4452-BEB6-99C23EEA6BF6}" type="slidenum">
              <a:rPr lang="en-CA" smtClean="0"/>
              <a:t>8</a:t>
            </a:fld>
            <a:endParaRPr lang="en-CA"/>
          </a:p>
        </p:txBody>
      </p:sp>
    </p:spTree>
    <p:extLst>
      <p:ext uri="{BB962C8B-B14F-4D97-AF65-F5344CB8AC3E}">
        <p14:creationId xmlns:p14="http://schemas.microsoft.com/office/powerpoint/2010/main" val="283560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DNN appears to recapitulate the misclassifications made by individual cardiologists, as demonstrated by the similarity in the confusion matrices for the model and cardiologists. Their manual review showed that these mistakes are reasonable, due to factors such as lack of contexts, limited signal precision and so on. So the network can’t overcome the inherent limitations within the data.</a:t>
            </a:r>
          </a:p>
        </p:txBody>
      </p:sp>
      <p:sp>
        <p:nvSpPr>
          <p:cNvPr id="4" name="Slide Number Placeholder 3"/>
          <p:cNvSpPr>
            <a:spLocks noGrp="1"/>
          </p:cNvSpPr>
          <p:nvPr>
            <p:ph type="sldNum" sz="quarter" idx="5"/>
          </p:nvPr>
        </p:nvSpPr>
        <p:spPr/>
        <p:txBody>
          <a:bodyPr/>
          <a:lstStyle/>
          <a:p>
            <a:fld id="{F0DDED95-7517-4452-BEB6-99C23EEA6BF6}" type="slidenum">
              <a:rPr lang="en-CA" smtClean="0"/>
              <a:t>9</a:t>
            </a:fld>
            <a:endParaRPr lang="en-CA"/>
          </a:p>
        </p:txBody>
      </p:sp>
    </p:spTree>
    <p:extLst>
      <p:ext uri="{BB962C8B-B14F-4D97-AF65-F5344CB8AC3E}">
        <p14:creationId xmlns:p14="http://schemas.microsoft.com/office/powerpoint/2010/main" val="408616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Weights are shared between different nodes on the same layer</a:t>
            </a:r>
          </a:p>
          <a:p>
            <a:endParaRPr lang="en-CA"/>
          </a:p>
          <a:p>
            <a:r>
              <a:rPr lang="en-CA"/>
              <a:t>Using the dilated convolutions allows the output to be influenced by more nodes in the input from past time steps.</a:t>
            </a:r>
          </a:p>
          <a:p>
            <a:endParaRPr lang="en-CA"/>
          </a:p>
          <a:p>
            <a:r>
              <a:rPr lang="en-CA"/>
              <a:t>In essence the model is an autoregressive model.</a:t>
            </a:r>
          </a:p>
        </p:txBody>
      </p:sp>
      <p:sp>
        <p:nvSpPr>
          <p:cNvPr id="4" name="Slide Number Placeholder 3"/>
          <p:cNvSpPr>
            <a:spLocks noGrp="1"/>
          </p:cNvSpPr>
          <p:nvPr>
            <p:ph type="sldNum" sz="quarter" idx="5"/>
          </p:nvPr>
        </p:nvSpPr>
        <p:spPr/>
        <p:txBody>
          <a:bodyPr/>
          <a:lstStyle/>
          <a:p>
            <a:fld id="{F0DDED95-7517-4452-BEB6-99C23EEA6BF6}" type="slidenum">
              <a:rPr lang="en-CA" smtClean="0"/>
              <a:t>12</a:t>
            </a:fld>
            <a:endParaRPr lang="en-CA"/>
          </a:p>
        </p:txBody>
      </p:sp>
    </p:spTree>
    <p:extLst>
      <p:ext uri="{BB962C8B-B14F-4D97-AF65-F5344CB8AC3E}">
        <p14:creationId xmlns:p14="http://schemas.microsoft.com/office/powerpoint/2010/main" val="182079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Because the financial time series data are usually short in period and are noisy, conditioning on other different but highly correlated financial time series can increase both the robustness and forecasting quality. By leaning the long term temporal dependencies in between series.</a:t>
            </a:r>
          </a:p>
        </p:txBody>
      </p:sp>
      <p:sp>
        <p:nvSpPr>
          <p:cNvPr id="4" name="Slide Number Placeholder 3"/>
          <p:cNvSpPr>
            <a:spLocks noGrp="1"/>
          </p:cNvSpPr>
          <p:nvPr>
            <p:ph type="sldNum" sz="quarter" idx="5"/>
          </p:nvPr>
        </p:nvSpPr>
        <p:spPr/>
        <p:txBody>
          <a:bodyPr/>
          <a:lstStyle/>
          <a:p>
            <a:fld id="{F0DDED95-7517-4452-BEB6-99C23EEA6BF6}" type="slidenum">
              <a:rPr lang="en-CA" smtClean="0"/>
              <a:t>13</a:t>
            </a:fld>
            <a:endParaRPr lang="en-CA"/>
          </a:p>
        </p:txBody>
      </p:sp>
    </p:spTree>
    <p:extLst>
      <p:ext uri="{BB962C8B-B14F-4D97-AF65-F5344CB8AC3E}">
        <p14:creationId xmlns:p14="http://schemas.microsoft.com/office/powerpoint/2010/main" val="181269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79334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2645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5775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10160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62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132563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41519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5093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99612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22076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6/27/2022</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5203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6/27/2022</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09891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38/s41591-018-0268-3" TargetMode="External"/><Relationship Id="rId2" Type="http://schemas.openxmlformats.org/officeDocument/2006/relationships/hyperlink" Target="https://doi.org/10.1109/EMBC.2018.85129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c/BrandonRohrer"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9A55D-7281-8B08-99D9-100C1362F769}"/>
              </a:ext>
            </a:extLst>
          </p:cNvPr>
          <p:cNvSpPr>
            <a:spLocks noGrp="1"/>
          </p:cNvSpPr>
          <p:nvPr>
            <p:ph type="ctrTitle"/>
          </p:nvPr>
        </p:nvSpPr>
        <p:spPr>
          <a:xfrm>
            <a:off x="647699" y="871758"/>
            <a:ext cx="5227171" cy="3871143"/>
          </a:xfrm>
        </p:spPr>
        <p:txBody>
          <a:bodyPr>
            <a:normAutofit fontScale="90000"/>
          </a:bodyPr>
          <a:lstStyle/>
          <a:p>
            <a:r>
              <a:rPr lang="en-US"/>
              <a:t>1d- Convolutional neural network for time series modeling</a:t>
            </a:r>
          </a:p>
        </p:txBody>
      </p:sp>
      <p:sp>
        <p:nvSpPr>
          <p:cNvPr id="3" name="Subtitle 2">
            <a:extLst>
              <a:ext uri="{FF2B5EF4-FFF2-40B4-BE49-F238E27FC236}">
                <a16:creationId xmlns:a16="http://schemas.microsoft.com/office/drawing/2014/main" id="{B6AEA15D-CAAF-F4DB-20B8-13D170908054}"/>
              </a:ext>
            </a:extLst>
          </p:cNvPr>
          <p:cNvSpPr>
            <a:spLocks noGrp="1"/>
          </p:cNvSpPr>
          <p:nvPr>
            <p:ph type="subTitle" idx="1"/>
          </p:nvPr>
        </p:nvSpPr>
        <p:spPr>
          <a:xfrm>
            <a:off x="695325" y="4785543"/>
            <a:ext cx="4857857" cy="1005657"/>
          </a:xfrm>
        </p:spPr>
        <p:txBody>
          <a:bodyPr>
            <a:normAutofit/>
          </a:bodyPr>
          <a:lstStyle/>
          <a:p>
            <a:r>
              <a:rPr lang="en-US"/>
              <a:t>Bzdok Lab - Statsjam </a:t>
            </a:r>
          </a:p>
          <a:p>
            <a:r>
              <a:rPr lang="en-US"/>
              <a:t>June 27</a:t>
            </a:r>
            <a:r>
              <a:rPr lang="en-US" baseline="30000"/>
              <a:t>th</a:t>
            </a:r>
            <a:r>
              <a:rPr lang="en-US"/>
              <a:t>, 2022</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3" descr="Glowing blue particles">
            <a:extLst>
              <a:ext uri="{FF2B5EF4-FFF2-40B4-BE49-F238E27FC236}">
                <a16:creationId xmlns:a16="http://schemas.microsoft.com/office/drawing/2014/main" id="{22AB00B8-A8B0-6F68-059A-A26832997613}"/>
              </a:ext>
            </a:extLst>
          </p:cNvPr>
          <p:cNvPicPr>
            <a:picLocks noChangeAspect="1"/>
          </p:cNvPicPr>
          <p:nvPr/>
        </p:nvPicPr>
        <p:blipFill rotWithShape="1">
          <a:blip r:embed="rId2"/>
          <a:srcRect l="10044" r="38220"/>
          <a:stretch/>
        </p:blipFill>
        <p:spPr>
          <a:xfrm>
            <a:off x="6515100" y="10"/>
            <a:ext cx="5676900" cy="6857990"/>
          </a:xfrm>
          <a:prstGeom prst="rect">
            <a:avLst/>
          </a:prstGeom>
        </p:spPr>
      </p:pic>
    </p:spTree>
    <p:extLst>
      <p:ext uri="{BB962C8B-B14F-4D97-AF65-F5344CB8AC3E}">
        <p14:creationId xmlns:p14="http://schemas.microsoft.com/office/powerpoint/2010/main" val="3554996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94B0A-EDF2-AC2F-7E15-833843FB7F5B}"/>
              </a:ext>
            </a:extLst>
          </p:cNvPr>
          <p:cNvSpPr>
            <a:spLocks noGrp="1"/>
          </p:cNvSpPr>
          <p:nvPr>
            <p:ph type="title"/>
          </p:nvPr>
        </p:nvSpPr>
        <p:spPr/>
        <p:txBody>
          <a:bodyPr/>
          <a:lstStyle/>
          <a:p>
            <a:r>
              <a:rPr lang="en-US"/>
              <a:t>generating using 1d-cnn</a:t>
            </a:r>
          </a:p>
        </p:txBody>
      </p:sp>
      <p:sp>
        <p:nvSpPr>
          <p:cNvPr id="3" name="Content Placeholder 2">
            <a:extLst>
              <a:ext uri="{FF2B5EF4-FFF2-40B4-BE49-F238E27FC236}">
                <a16:creationId xmlns:a16="http://schemas.microsoft.com/office/drawing/2014/main" id="{92978828-A56E-3E87-FCE2-0D45E11738BC}"/>
              </a:ext>
            </a:extLst>
          </p:cNvPr>
          <p:cNvSpPr>
            <a:spLocks noGrp="1"/>
          </p:cNvSpPr>
          <p:nvPr>
            <p:ph idx="1"/>
          </p:nvPr>
        </p:nvSpPr>
        <p:spPr/>
        <p:txBody>
          <a:bodyPr>
            <a:normAutofit/>
          </a:bodyPr>
          <a:lstStyle/>
          <a:p>
            <a:r>
              <a:rPr lang="en-US"/>
              <a:t>Financial time series forecasting, </a:t>
            </a:r>
            <a:r>
              <a:rPr lang="en-CA"/>
              <a:t>learn filters (kernels) that represent certain repeating patterns in the series and use these to forecast the future value. (based on </a:t>
            </a:r>
            <a:r>
              <a:rPr lang="en-CA" err="1"/>
              <a:t>WaveNet</a:t>
            </a:r>
            <a:r>
              <a:rPr lang="en-CA"/>
              <a:t>)</a:t>
            </a:r>
          </a:p>
          <a:p>
            <a:r>
              <a:rPr lang="en-US"/>
              <a:t>Raw audio generation. </a:t>
            </a:r>
          </a:p>
          <a:p>
            <a:endParaRPr lang="en-US"/>
          </a:p>
          <a:p>
            <a:endParaRPr lang="en-US"/>
          </a:p>
        </p:txBody>
      </p:sp>
      <p:pic>
        <p:nvPicPr>
          <p:cNvPr id="5" name="Picture 4" descr="Icon&#10;&#10;Description automatically generated">
            <a:extLst>
              <a:ext uri="{FF2B5EF4-FFF2-40B4-BE49-F238E27FC236}">
                <a16:creationId xmlns:a16="http://schemas.microsoft.com/office/drawing/2014/main" id="{53C9A092-ED4A-4AC4-8F40-BAEF9F9A6A8C}"/>
              </a:ext>
            </a:extLst>
          </p:cNvPr>
          <p:cNvPicPr>
            <a:picLocks noChangeAspect="1"/>
          </p:cNvPicPr>
          <p:nvPr/>
        </p:nvPicPr>
        <p:blipFill>
          <a:blip r:embed="rId2"/>
          <a:stretch>
            <a:fillRect/>
          </a:stretch>
        </p:blipFill>
        <p:spPr>
          <a:xfrm>
            <a:off x="5924576" y="3342503"/>
            <a:ext cx="6267424" cy="2880816"/>
          </a:xfrm>
          <a:prstGeom prst="rect">
            <a:avLst/>
          </a:prstGeom>
        </p:spPr>
      </p:pic>
      <p:sp>
        <p:nvSpPr>
          <p:cNvPr id="6" name="TextBox 5">
            <a:extLst>
              <a:ext uri="{FF2B5EF4-FFF2-40B4-BE49-F238E27FC236}">
                <a16:creationId xmlns:a16="http://schemas.microsoft.com/office/drawing/2014/main" id="{416531ED-87A0-2668-2FE1-C967F1E52082}"/>
              </a:ext>
            </a:extLst>
          </p:cNvPr>
          <p:cNvSpPr txBox="1"/>
          <p:nvPr/>
        </p:nvSpPr>
        <p:spPr>
          <a:xfrm>
            <a:off x="8271641" y="6432331"/>
            <a:ext cx="2477345" cy="646331"/>
          </a:xfrm>
          <a:prstGeom prst="rect">
            <a:avLst/>
          </a:prstGeom>
          <a:noFill/>
        </p:spPr>
        <p:txBody>
          <a:bodyPr wrap="none" rtlCol="0">
            <a:spAutoFit/>
          </a:bodyPr>
          <a:lstStyle/>
          <a:p>
            <a:r>
              <a:rPr lang="en-US" err="1"/>
              <a:t>WaveNet</a:t>
            </a:r>
            <a:r>
              <a:rPr lang="en-US"/>
              <a:t> by </a:t>
            </a:r>
            <a:r>
              <a:rPr lang="en-US" err="1"/>
              <a:t>Deepmind</a:t>
            </a:r>
            <a:endParaRPr lang="en-US"/>
          </a:p>
          <a:p>
            <a:endParaRPr lang="en-US"/>
          </a:p>
        </p:txBody>
      </p:sp>
    </p:spTree>
    <p:extLst>
      <p:ext uri="{BB962C8B-B14F-4D97-AF65-F5344CB8AC3E}">
        <p14:creationId xmlns:p14="http://schemas.microsoft.com/office/powerpoint/2010/main" val="32664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EB5A-2537-3B27-EA53-42825779DE54}"/>
              </a:ext>
            </a:extLst>
          </p:cNvPr>
          <p:cNvSpPr>
            <a:spLocks noGrp="1"/>
          </p:cNvSpPr>
          <p:nvPr>
            <p:ph type="title"/>
          </p:nvPr>
        </p:nvSpPr>
        <p:spPr/>
        <p:txBody>
          <a:bodyPr/>
          <a:lstStyle/>
          <a:p>
            <a:endParaRPr lang="en-CA"/>
          </a:p>
        </p:txBody>
      </p:sp>
      <p:pic>
        <p:nvPicPr>
          <p:cNvPr id="5" name="Content Placeholder 4" descr="Text&#10;&#10;Description automatically generated with medium confidence">
            <a:extLst>
              <a:ext uri="{FF2B5EF4-FFF2-40B4-BE49-F238E27FC236}">
                <a16:creationId xmlns:a16="http://schemas.microsoft.com/office/drawing/2014/main" id="{040886D7-6B66-3918-FC09-6A6C708FB30F}"/>
              </a:ext>
            </a:extLst>
          </p:cNvPr>
          <p:cNvPicPr>
            <a:picLocks noGrp="1" noChangeAspect="1"/>
          </p:cNvPicPr>
          <p:nvPr>
            <p:ph idx="1"/>
          </p:nvPr>
        </p:nvPicPr>
        <p:blipFill>
          <a:blip r:embed="rId2"/>
          <a:stretch>
            <a:fillRect/>
          </a:stretch>
        </p:blipFill>
        <p:spPr>
          <a:xfrm>
            <a:off x="1805649" y="239890"/>
            <a:ext cx="8414796" cy="6338202"/>
          </a:xfrm>
        </p:spPr>
      </p:pic>
    </p:spTree>
    <p:extLst>
      <p:ext uri="{BB962C8B-B14F-4D97-AF65-F5344CB8AC3E}">
        <p14:creationId xmlns:p14="http://schemas.microsoft.com/office/powerpoint/2010/main" val="417318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E5C6-4F28-0079-25DF-C9A2EDC7F2B9}"/>
              </a:ext>
            </a:extLst>
          </p:cNvPr>
          <p:cNvSpPr>
            <a:spLocks noGrp="1"/>
          </p:cNvSpPr>
          <p:nvPr>
            <p:ph type="title"/>
          </p:nvPr>
        </p:nvSpPr>
        <p:spPr/>
        <p:txBody>
          <a:bodyPr/>
          <a:lstStyle/>
          <a:p>
            <a:r>
              <a:rPr lang="en-CA"/>
              <a:t>DILATED CONVOLUTION</a:t>
            </a:r>
          </a:p>
        </p:txBody>
      </p:sp>
      <p:pic>
        <p:nvPicPr>
          <p:cNvPr id="9" name="Content Placeholder 8" descr="Chart&#10;&#10;Description automatically generated">
            <a:extLst>
              <a:ext uri="{FF2B5EF4-FFF2-40B4-BE49-F238E27FC236}">
                <a16:creationId xmlns:a16="http://schemas.microsoft.com/office/drawing/2014/main" id="{A05BD974-0B8C-0271-F77F-6D7103F9EF5A}"/>
              </a:ext>
            </a:extLst>
          </p:cNvPr>
          <p:cNvPicPr>
            <a:picLocks noGrp="1" noChangeAspect="1"/>
          </p:cNvPicPr>
          <p:nvPr>
            <p:ph idx="1"/>
          </p:nvPr>
        </p:nvPicPr>
        <p:blipFill>
          <a:blip r:embed="rId3"/>
          <a:stretch>
            <a:fillRect/>
          </a:stretch>
        </p:blipFill>
        <p:spPr>
          <a:xfrm>
            <a:off x="35887" y="1481560"/>
            <a:ext cx="6133112" cy="3555773"/>
          </a:xfrm>
        </p:spPr>
      </p:pic>
      <p:pic>
        <p:nvPicPr>
          <p:cNvPr id="11" name="Picture 10" descr="Graphical user interface, application&#10;&#10;Description automatically generated">
            <a:extLst>
              <a:ext uri="{FF2B5EF4-FFF2-40B4-BE49-F238E27FC236}">
                <a16:creationId xmlns:a16="http://schemas.microsoft.com/office/drawing/2014/main" id="{613BA154-7A41-ABAF-CB6B-DDF98D69E02C}"/>
              </a:ext>
            </a:extLst>
          </p:cNvPr>
          <p:cNvPicPr>
            <a:picLocks noChangeAspect="1"/>
          </p:cNvPicPr>
          <p:nvPr/>
        </p:nvPicPr>
        <p:blipFill>
          <a:blip r:embed="rId4"/>
          <a:stretch>
            <a:fillRect/>
          </a:stretch>
        </p:blipFill>
        <p:spPr>
          <a:xfrm>
            <a:off x="4535721" y="5037333"/>
            <a:ext cx="7620392" cy="1797142"/>
          </a:xfrm>
          <a:prstGeom prst="rect">
            <a:avLst/>
          </a:prstGeom>
        </p:spPr>
      </p:pic>
    </p:spTree>
    <p:extLst>
      <p:ext uri="{BB962C8B-B14F-4D97-AF65-F5344CB8AC3E}">
        <p14:creationId xmlns:p14="http://schemas.microsoft.com/office/powerpoint/2010/main" val="2287376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8171-A299-27F3-8D1D-BB077ED048E7}"/>
              </a:ext>
            </a:extLst>
          </p:cNvPr>
          <p:cNvSpPr>
            <a:spLocks noGrp="1"/>
          </p:cNvSpPr>
          <p:nvPr>
            <p:ph type="title"/>
          </p:nvPr>
        </p:nvSpPr>
        <p:spPr/>
        <p:txBody>
          <a:bodyPr/>
          <a:lstStyle/>
          <a:p>
            <a:r>
              <a:rPr lang="en-CA"/>
              <a:t>Conditioning</a:t>
            </a:r>
          </a:p>
        </p:txBody>
      </p:sp>
      <p:pic>
        <p:nvPicPr>
          <p:cNvPr id="5" name="Content Placeholder 4" descr="Graphical user interface, text, application&#10;&#10;Description automatically generated">
            <a:extLst>
              <a:ext uri="{FF2B5EF4-FFF2-40B4-BE49-F238E27FC236}">
                <a16:creationId xmlns:a16="http://schemas.microsoft.com/office/drawing/2014/main" id="{3EBE1E36-DAE3-53C5-5B27-17CC89CB6796}"/>
              </a:ext>
            </a:extLst>
          </p:cNvPr>
          <p:cNvPicPr>
            <a:picLocks noGrp="1" noChangeAspect="1"/>
          </p:cNvPicPr>
          <p:nvPr>
            <p:ph idx="1"/>
          </p:nvPr>
        </p:nvPicPr>
        <p:blipFill>
          <a:blip r:embed="rId3"/>
          <a:stretch>
            <a:fillRect/>
          </a:stretch>
        </p:blipFill>
        <p:spPr>
          <a:xfrm>
            <a:off x="5473355" y="4516530"/>
            <a:ext cx="6718645" cy="2336920"/>
          </a:xfrm>
        </p:spPr>
      </p:pic>
      <p:pic>
        <p:nvPicPr>
          <p:cNvPr id="7" name="Picture 6" descr="Diagram&#10;&#10;Description automatically generated">
            <a:extLst>
              <a:ext uri="{FF2B5EF4-FFF2-40B4-BE49-F238E27FC236}">
                <a16:creationId xmlns:a16="http://schemas.microsoft.com/office/drawing/2014/main" id="{AAB9C49C-B009-92EE-2DED-02FAAC778434}"/>
              </a:ext>
            </a:extLst>
          </p:cNvPr>
          <p:cNvPicPr>
            <a:picLocks noChangeAspect="1"/>
          </p:cNvPicPr>
          <p:nvPr/>
        </p:nvPicPr>
        <p:blipFill>
          <a:blip r:embed="rId4"/>
          <a:stretch>
            <a:fillRect/>
          </a:stretch>
        </p:blipFill>
        <p:spPr>
          <a:xfrm>
            <a:off x="700635" y="1801651"/>
            <a:ext cx="4635080" cy="3835220"/>
          </a:xfrm>
          <a:prstGeom prst="rect">
            <a:avLst/>
          </a:prstGeom>
        </p:spPr>
      </p:pic>
    </p:spTree>
    <p:extLst>
      <p:ext uri="{BB962C8B-B14F-4D97-AF65-F5344CB8AC3E}">
        <p14:creationId xmlns:p14="http://schemas.microsoft.com/office/powerpoint/2010/main" val="286439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5B477-DAAE-005E-2C25-BE5E80950C51}"/>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25CC3BC6-8EE3-617F-9D4D-041086E70C58}"/>
              </a:ext>
            </a:extLst>
          </p:cNvPr>
          <p:cNvSpPr>
            <a:spLocks noGrp="1"/>
          </p:cNvSpPr>
          <p:nvPr>
            <p:ph idx="1"/>
          </p:nvPr>
        </p:nvSpPr>
        <p:spPr>
          <a:xfrm>
            <a:off x="700635" y="1111170"/>
            <a:ext cx="10691265" cy="6111433"/>
          </a:xfrm>
        </p:spPr>
        <p:txBody>
          <a:bodyPr>
            <a:normAutofit fontScale="92500" lnSpcReduction="20000"/>
          </a:bodyPr>
          <a:lstStyle/>
          <a:p>
            <a:pPr marL="0" indent="0">
              <a:buNone/>
            </a:pPr>
            <a:r>
              <a:rPr lang="en-US"/>
              <a:t> </a:t>
            </a:r>
          </a:p>
          <a:p>
            <a:r>
              <a:rPr lang="en-CA"/>
              <a:t>Gao, Y., Gao, B., Chen, Q., Liu, J., &amp; Zhang, Y. (2020). Deep Convolutional Neural Network-Based Epileptic Electroencephalogram (EEG) Signal Classification   . In Frontiers in Neurology   (Vol. 11). https://www.frontiersin.org/article/10.3389/fneur.2020.00375</a:t>
            </a:r>
          </a:p>
          <a:p>
            <a:r>
              <a:rPr lang="en-CA"/>
              <a:t>Thomas, J., </a:t>
            </a:r>
            <a:r>
              <a:rPr lang="en-CA" err="1"/>
              <a:t>Comoretto</a:t>
            </a:r>
            <a:r>
              <a:rPr lang="en-CA"/>
              <a:t>, L., </a:t>
            </a:r>
            <a:r>
              <a:rPr lang="en-CA" err="1"/>
              <a:t>Jin</a:t>
            </a:r>
            <a:r>
              <a:rPr lang="en-CA"/>
              <a:t>, J., </a:t>
            </a:r>
            <a:r>
              <a:rPr lang="en-CA" err="1"/>
              <a:t>Dauwels</a:t>
            </a:r>
            <a:r>
              <a:rPr lang="en-CA"/>
              <a:t>, J., Cash, S. S., &amp; Westover, M. B. (2018). EEG Classification Via Convolutional Neural Network-Based Interictal Epileptiform Event Detection. </a:t>
            </a:r>
            <a:r>
              <a:rPr lang="en-CA" i="1"/>
              <a:t>Annual International Conference of the IEEE Engineering in Medicine and Biology Society. IEEE Engineering in Medicine and Biology Society. Annual International Conference</a:t>
            </a:r>
            <a:r>
              <a:rPr lang="en-CA"/>
              <a:t>, </a:t>
            </a:r>
            <a:r>
              <a:rPr lang="en-CA" i="1"/>
              <a:t>2018</a:t>
            </a:r>
            <a:r>
              <a:rPr lang="en-CA"/>
              <a:t>, 3148–3151. </a:t>
            </a:r>
            <a:r>
              <a:rPr lang="en-CA">
                <a:hlinkClick r:id="rId2"/>
              </a:rPr>
              <a:t>https://doi.org/10.1109/EMBC.2018.8512930</a:t>
            </a:r>
            <a:endParaRPr lang="en-US"/>
          </a:p>
          <a:p>
            <a:r>
              <a:rPr lang="en-CA" err="1"/>
              <a:t>Hannun</a:t>
            </a:r>
            <a:r>
              <a:rPr lang="en-CA"/>
              <a:t>, A.Y., </a:t>
            </a:r>
            <a:r>
              <a:rPr lang="en-CA" err="1"/>
              <a:t>Rajpurkar</a:t>
            </a:r>
            <a:r>
              <a:rPr lang="en-CA"/>
              <a:t>, P., </a:t>
            </a:r>
            <a:r>
              <a:rPr lang="en-CA" err="1"/>
              <a:t>Haghpanahi</a:t>
            </a:r>
            <a:r>
              <a:rPr lang="en-CA"/>
              <a:t>, M. </a:t>
            </a:r>
            <a:r>
              <a:rPr lang="en-CA" i="1"/>
              <a:t>et al.</a:t>
            </a:r>
            <a:r>
              <a:rPr lang="en-CA"/>
              <a:t> Cardiologist-level arrhythmia detection and classification in ambulatory electrocardiograms using a deep neural network. </a:t>
            </a:r>
            <a:r>
              <a:rPr lang="en-CA" i="1"/>
              <a:t>Nat Med</a:t>
            </a:r>
            <a:r>
              <a:rPr lang="en-CA"/>
              <a:t> </a:t>
            </a:r>
            <a:r>
              <a:rPr lang="en-CA" b="1"/>
              <a:t>25, </a:t>
            </a:r>
            <a:r>
              <a:rPr lang="en-CA"/>
              <a:t>65–69 (2019). </a:t>
            </a:r>
            <a:r>
              <a:rPr lang="en-CA">
                <a:hlinkClick r:id="rId3"/>
              </a:rPr>
              <a:t>https://doi.org/10.1038/s41591-018-0268-3</a:t>
            </a:r>
            <a:endParaRPr lang="en-CA"/>
          </a:p>
          <a:p>
            <a:r>
              <a:rPr lang="en-CA" err="1"/>
              <a:t>Borovykh</a:t>
            </a:r>
            <a:r>
              <a:rPr lang="en-CA"/>
              <a:t>, A., </a:t>
            </a:r>
            <a:r>
              <a:rPr lang="en-CA" err="1"/>
              <a:t>Bohté</a:t>
            </a:r>
            <a:r>
              <a:rPr lang="en-CA"/>
              <a:t>, S.M., &amp; </a:t>
            </a:r>
            <a:r>
              <a:rPr lang="en-CA" err="1"/>
              <a:t>Oosterlee</a:t>
            </a:r>
            <a:r>
              <a:rPr lang="en-CA"/>
              <a:t>, C.W. (2017). Conditional Time Series Forecasting with Convolutional Neural Networks. </a:t>
            </a:r>
            <a:r>
              <a:rPr lang="en-CA" err="1"/>
              <a:t>arXiv</a:t>
            </a:r>
            <a:r>
              <a:rPr lang="en-CA"/>
              <a:t>: Machine Learning.</a:t>
            </a:r>
          </a:p>
          <a:p>
            <a:r>
              <a:rPr lang="en-CA"/>
              <a:t>Ian Goodfellow, </a:t>
            </a:r>
            <a:r>
              <a:rPr lang="en-CA" err="1"/>
              <a:t>Yoshua</a:t>
            </a:r>
            <a:r>
              <a:rPr lang="en-CA"/>
              <a:t> </a:t>
            </a:r>
            <a:r>
              <a:rPr lang="en-CA" err="1"/>
              <a:t>Bengio</a:t>
            </a:r>
            <a:r>
              <a:rPr lang="en-CA"/>
              <a:t>, &amp; Aaron Courville (2016). </a:t>
            </a:r>
            <a:r>
              <a:rPr lang="en-CA" i="1"/>
              <a:t>Deep Learning</a:t>
            </a:r>
            <a:r>
              <a:rPr lang="en-CA"/>
              <a:t>. MIT Press.</a:t>
            </a:r>
          </a:p>
          <a:p>
            <a:r>
              <a:rPr lang="en-CA" i="1" err="1"/>
              <a:t>Mozaffari</a:t>
            </a:r>
            <a:r>
              <a:rPr lang="en-CA" i="1"/>
              <a:t>, M.H., &amp; Tay, L. (2020). A Review of 1D Convolutional Neural Networks toward Unknown Substance Identification in Portable Raman Spectrometer. </a:t>
            </a:r>
            <a:r>
              <a:rPr lang="en-CA" i="1" err="1"/>
              <a:t>ArXiv</a:t>
            </a:r>
            <a:r>
              <a:rPr lang="en-CA" i="1"/>
              <a:t>, abs/2006.10575.</a:t>
            </a:r>
            <a:br>
              <a:rPr lang="en-CA"/>
            </a:br>
            <a:endParaRPr lang="en-CA"/>
          </a:p>
          <a:p>
            <a:endParaRPr lang="en-US"/>
          </a:p>
        </p:txBody>
      </p:sp>
    </p:spTree>
    <p:extLst>
      <p:ext uri="{BB962C8B-B14F-4D97-AF65-F5344CB8AC3E}">
        <p14:creationId xmlns:p14="http://schemas.microsoft.com/office/powerpoint/2010/main" val="294288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4F77-ADD1-ABE4-2A5C-FEEC23BAE9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DD61A2-E143-FC90-BB29-B2C337A1E21D}"/>
              </a:ext>
            </a:extLst>
          </p:cNvPr>
          <p:cNvSpPr>
            <a:spLocks noGrp="1"/>
          </p:cNvSpPr>
          <p:nvPr>
            <p:ph idx="1"/>
          </p:nvPr>
        </p:nvSpPr>
        <p:spPr/>
        <p:txBody>
          <a:bodyPr/>
          <a:lstStyle/>
          <a:p>
            <a:r>
              <a:rPr lang="en-US"/>
              <a:t>Same as 2D-CNN, 1D-CNN learns the patterns and useful features from raw data, but in 1D.</a:t>
            </a:r>
          </a:p>
          <a:p>
            <a:r>
              <a:rPr lang="en-US"/>
              <a:t>What are some common 1D data?</a:t>
            </a:r>
          </a:p>
          <a:p>
            <a:pPr lvl="1"/>
            <a:r>
              <a:rPr lang="en-US"/>
              <a:t>Audio signal, electrocardiograms (ECG), stock market price</a:t>
            </a:r>
            <a:r>
              <a:rPr lang="en-CA"/>
              <a:t>, EEG</a:t>
            </a:r>
            <a:endParaRPr lang="en-US"/>
          </a:p>
          <a:p>
            <a:endParaRPr lang="en-US"/>
          </a:p>
        </p:txBody>
      </p:sp>
    </p:spTree>
    <p:extLst>
      <p:ext uri="{BB962C8B-B14F-4D97-AF65-F5344CB8AC3E}">
        <p14:creationId xmlns:p14="http://schemas.microsoft.com/office/powerpoint/2010/main" val="191473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7D9C-3329-775D-A25B-4E054A28CE62}"/>
              </a:ext>
            </a:extLst>
          </p:cNvPr>
          <p:cNvSpPr>
            <a:spLocks noGrp="1"/>
          </p:cNvSpPr>
          <p:nvPr>
            <p:ph type="title"/>
          </p:nvPr>
        </p:nvSpPr>
        <p:spPr/>
        <p:txBody>
          <a:bodyPr/>
          <a:lstStyle/>
          <a:p>
            <a:r>
              <a:rPr lang="en-US"/>
              <a:t>Basic structure</a:t>
            </a:r>
          </a:p>
        </p:txBody>
      </p:sp>
      <p:sp>
        <p:nvSpPr>
          <p:cNvPr id="6" name="Rectangle 5">
            <a:extLst>
              <a:ext uri="{FF2B5EF4-FFF2-40B4-BE49-F238E27FC236}">
                <a16:creationId xmlns:a16="http://schemas.microsoft.com/office/drawing/2014/main" id="{203E036C-FC11-876F-2A93-5157B55591E9}"/>
              </a:ext>
            </a:extLst>
          </p:cNvPr>
          <p:cNvSpPr/>
          <p:nvPr/>
        </p:nvSpPr>
        <p:spPr>
          <a:xfrm>
            <a:off x="8028880" y="5751238"/>
            <a:ext cx="2510252" cy="369332"/>
          </a:xfrm>
          <a:prstGeom prst="rect">
            <a:avLst/>
          </a:prstGeom>
        </p:spPr>
        <p:txBody>
          <a:bodyPr wrap="square">
            <a:spAutoFit/>
          </a:bodyPr>
          <a:lstStyle/>
          <a:p>
            <a:r>
              <a:rPr lang="en-CA" i="1" err="1"/>
              <a:t>Mozaffari</a:t>
            </a:r>
            <a:r>
              <a:rPr lang="en-CA" i="1"/>
              <a:t> et al (2020)</a:t>
            </a:r>
            <a:endParaRPr lang="en-US"/>
          </a:p>
        </p:txBody>
      </p:sp>
      <p:pic>
        <p:nvPicPr>
          <p:cNvPr id="11" name="Content Placeholder 10" descr="Diagram&#10;&#10;Description automatically generated">
            <a:extLst>
              <a:ext uri="{FF2B5EF4-FFF2-40B4-BE49-F238E27FC236}">
                <a16:creationId xmlns:a16="http://schemas.microsoft.com/office/drawing/2014/main" id="{44282DC3-3B13-06EC-AC81-A1CCA4A0CBB8}"/>
              </a:ext>
            </a:extLst>
          </p:cNvPr>
          <p:cNvPicPr>
            <a:picLocks noGrp="1" noChangeAspect="1"/>
          </p:cNvPicPr>
          <p:nvPr>
            <p:ph idx="1"/>
          </p:nvPr>
        </p:nvPicPr>
        <p:blipFill>
          <a:blip r:embed="rId3"/>
          <a:stretch>
            <a:fillRect/>
          </a:stretch>
        </p:blipFill>
        <p:spPr>
          <a:xfrm>
            <a:off x="2204259" y="2082998"/>
            <a:ext cx="8054174" cy="3636963"/>
          </a:xfrm>
        </p:spPr>
      </p:pic>
      <p:cxnSp>
        <p:nvCxnSpPr>
          <p:cNvPr id="15" name="Straight Arrow Connector 14">
            <a:extLst>
              <a:ext uri="{FF2B5EF4-FFF2-40B4-BE49-F238E27FC236}">
                <a16:creationId xmlns:a16="http://schemas.microsoft.com/office/drawing/2014/main" id="{9B50754F-8079-2D09-C652-35BF3030D73B}"/>
              </a:ext>
            </a:extLst>
          </p:cNvPr>
          <p:cNvCxnSpPr>
            <a:cxnSpLocks/>
          </p:cNvCxnSpPr>
          <p:nvPr/>
        </p:nvCxnSpPr>
        <p:spPr>
          <a:xfrm flipV="1">
            <a:off x="3536447" y="1792809"/>
            <a:ext cx="0" cy="308000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A7D6193-CFAA-27DE-F1E9-C46B94FF91BE}"/>
              </a:ext>
            </a:extLst>
          </p:cNvPr>
          <p:cNvSpPr txBox="1"/>
          <p:nvPr/>
        </p:nvSpPr>
        <p:spPr>
          <a:xfrm rot="16200000">
            <a:off x="3412372" y="1813240"/>
            <a:ext cx="617485" cy="369332"/>
          </a:xfrm>
          <a:prstGeom prst="rect">
            <a:avLst/>
          </a:prstGeom>
          <a:noFill/>
        </p:spPr>
        <p:txBody>
          <a:bodyPr wrap="square" rtlCol="0">
            <a:spAutoFit/>
          </a:bodyPr>
          <a:lstStyle/>
          <a:p>
            <a:r>
              <a:rPr lang="en-US"/>
              <a:t>time</a:t>
            </a:r>
          </a:p>
        </p:txBody>
      </p:sp>
    </p:spTree>
    <p:extLst>
      <p:ext uri="{BB962C8B-B14F-4D97-AF65-F5344CB8AC3E}">
        <p14:creationId xmlns:p14="http://schemas.microsoft.com/office/powerpoint/2010/main" val="1341728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12D4-38D8-1982-C300-B0A323566FC6}"/>
              </a:ext>
            </a:extLst>
          </p:cNvPr>
          <p:cNvSpPr>
            <a:spLocks noGrp="1"/>
          </p:cNvSpPr>
          <p:nvPr>
            <p:ph type="title"/>
          </p:nvPr>
        </p:nvSpPr>
        <p:spPr/>
        <p:txBody>
          <a:bodyPr/>
          <a:lstStyle/>
          <a:p>
            <a:r>
              <a:rPr lang="en-US"/>
              <a:t>1d convolution vs 2d convolution</a:t>
            </a:r>
          </a:p>
        </p:txBody>
      </p:sp>
      <p:pic>
        <p:nvPicPr>
          <p:cNvPr id="8" name="Content Placeholder 7" descr="Chart, line chart&#10;&#10;Description automatically generated">
            <a:extLst>
              <a:ext uri="{FF2B5EF4-FFF2-40B4-BE49-F238E27FC236}">
                <a16:creationId xmlns:a16="http://schemas.microsoft.com/office/drawing/2014/main" id="{DDDBB6C2-0687-F73B-12B2-337E36C07CE5}"/>
              </a:ext>
            </a:extLst>
          </p:cNvPr>
          <p:cNvPicPr>
            <a:picLocks noGrp="1" noChangeAspect="1"/>
          </p:cNvPicPr>
          <p:nvPr>
            <p:ph idx="1"/>
          </p:nvPr>
        </p:nvPicPr>
        <p:blipFill>
          <a:blip r:embed="rId3"/>
          <a:stretch>
            <a:fillRect/>
          </a:stretch>
        </p:blipFill>
        <p:spPr>
          <a:xfrm>
            <a:off x="14020" y="1813587"/>
            <a:ext cx="6492348" cy="3635715"/>
          </a:xfrm>
        </p:spPr>
      </p:pic>
      <p:pic>
        <p:nvPicPr>
          <p:cNvPr id="4" name="Picture 3" descr="Diagram&#10;&#10;Description automatically generated">
            <a:extLst>
              <a:ext uri="{FF2B5EF4-FFF2-40B4-BE49-F238E27FC236}">
                <a16:creationId xmlns:a16="http://schemas.microsoft.com/office/drawing/2014/main" id="{7A1EE7A5-A4F5-E740-CB52-6D51985E4678}"/>
              </a:ext>
            </a:extLst>
          </p:cNvPr>
          <p:cNvPicPr>
            <a:picLocks noChangeAspect="1"/>
          </p:cNvPicPr>
          <p:nvPr/>
        </p:nvPicPr>
        <p:blipFill>
          <a:blip r:embed="rId4"/>
          <a:stretch>
            <a:fillRect/>
          </a:stretch>
        </p:blipFill>
        <p:spPr>
          <a:xfrm>
            <a:off x="6470356" y="1607611"/>
            <a:ext cx="5721644" cy="4889751"/>
          </a:xfrm>
          <a:prstGeom prst="rect">
            <a:avLst/>
          </a:prstGeom>
        </p:spPr>
      </p:pic>
      <p:sp>
        <p:nvSpPr>
          <p:cNvPr id="5" name="TextBox 4">
            <a:extLst>
              <a:ext uri="{FF2B5EF4-FFF2-40B4-BE49-F238E27FC236}">
                <a16:creationId xmlns:a16="http://schemas.microsoft.com/office/drawing/2014/main" id="{D2EC2D97-3E8F-DEBC-2541-DE8AB17FE147}"/>
              </a:ext>
            </a:extLst>
          </p:cNvPr>
          <p:cNvSpPr txBox="1"/>
          <p:nvPr/>
        </p:nvSpPr>
        <p:spPr>
          <a:xfrm>
            <a:off x="1770923" y="5521123"/>
            <a:ext cx="2568075" cy="369332"/>
          </a:xfrm>
          <a:prstGeom prst="rect">
            <a:avLst/>
          </a:prstGeom>
          <a:noFill/>
        </p:spPr>
        <p:txBody>
          <a:bodyPr wrap="none" rtlCol="0">
            <a:spAutoFit/>
          </a:bodyPr>
          <a:lstStyle/>
          <a:p>
            <a:r>
              <a:rPr lang="en-CA"/>
              <a:t>Credit: </a:t>
            </a:r>
            <a:r>
              <a:rPr lang="en-CA">
                <a:hlinkClick r:id="rId5"/>
              </a:rPr>
              <a:t>Brandon Rohrer</a:t>
            </a:r>
            <a:r>
              <a:rPr lang="en-CA"/>
              <a:t> </a:t>
            </a:r>
          </a:p>
        </p:txBody>
      </p:sp>
      <p:sp>
        <p:nvSpPr>
          <p:cNvPr id="6" name="TextBox 5">
            <a:extLst>
              <a:ext uri="{FF2B5EF4-FFF2-40B4-BE49-F238E27FC236}">
                <a16:creationId xmlns:a16="http://schemas.microsoft.com/office/drawing/2014/main" id="{1B844729-708D-5615-A994-D0A1028303E2}"/>
              </a:ext>
            </a:extLst>
          </p:cNvPr>
          <p:cNvSpPr txBox="1"/>
          <p:nvPr/>
        </p:nvSpPr>
        <p:spPr>
          <a:xfrm flipH="1">
            <a:off x="9331178" y="6332410"/>
            <a:ext cx="2801655" cy="369332"/>
          </a:xfrm>
          <a:prstGeom prst="rect">
            <a:avLst/>
          </a:prstGeom>
          <a:noFill/>
        </p:spPr>
        <p:txBody>
          <a:bodyPr wrap="square" rtlCol="0">
            <a:spAutoFit/>
          </a:bodyPr>
          <a:lstStyle/>
          <a:p>
            <a:r>
              <a:rPr lang="en-CA"/>
              <a:t>Goodfellow et al. (2016)</a:t>
            </a:r>
          </a:p>
        </p:txBody>
      </p:sp>
    </p:spTree>
    <p:extLst>
      <p:ext uri="{BB962C8B-B14F-4D97-AF65-F5344CB8AC3E}">
        <p14:creationId xmlns:p14="http://schemas.microsoft.com/office/powerpoint/2010/main" val="1765488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CE2F-B2A1-4466-BCC4-F2ADF2D7F805}"/>
              </a:ext>
            </a:extLst>
          </p:cNvPr>
          <p:cNvSpPr>
            <a:spLocks noGrp="1"/>
          </p:cNvSpPr>
          <p:nvPr>
            <p:ph type="title"/>
          </p:nvPr>
        </p:nvSpPr>
        <p:spPr/>
        <p:txBody>
          <a:bodyPr/>
          <a:lstStyle/>
          <a:p>
            <a:r>
              <a:rPr lang="en-US"/>
              <a:t>Why 1d?</a:t>
            </a:r>
          </a:p>
        </p:txBody>
      </p:sp>
      <p:sp>
        <p:nvSpPr>
          <p:cNvPr id="3" name="Content Placeholder 2">
            <a:extLst>
              <a:ext uri="{FF2B5EF4-FFF2-40B4-BE49-F238E27FC236}">
                <a16:creationId xmlns:a16="http://schemas.microsoft.com/office/drawing/2014/main" id="{C2C789BB-549B-30D0-A393-EF7123D56E82}"/>
              </a:ext>
            </a:extLst>
          </p:cNvPr>
          <p:cNvSpPr>
            <a:spLocks noGrp="1"/>
          </p:cNvSpPr>
          <p:nvPr>
            <p:ph idx="1"/>
          </p:nvPr>
        </p:nvSpPr>
        <p:spPr/>
        <p:txBody>
          <a:bodyPr/>
          <a:lstStyle/>
          <a:p>
            <a:r>
              <a:rPr lang="en-CA"/>
              <a:t>Significantly lower computational complexity,</a:t>
            </a:r>
          </a:p>
          <a:p>
            <a:r>
              <a:rPr lang="en-US"/>
              <a:t>Fewer parameters (&lt;10k) and </a:t>
            </a:r>
            <a:r>
              <a:rPr lang="en-US" b="1"/>
              <a:t>compact</a:t>
            </a:r>
            <a:r>
              <a:rPr lang="en-US"/>
              <a:t> network structures (usually 1-2 hidden layers in practice), </a:t>
            </a:r>
          </a:p>
          <a:p>
            <a:r>
              <a:rPr lang="en-US"/>
              <a:t>Therefore easier to implement and train on any hardware, suitable for real-time and low-cost application.</a:t>
            </a:r>
          </a:p>
          <a:p>
            <a:endParaRPr lang="en-US"/>
          </a:p>
        </p:txBody>
      </p:sp>
    </p:spTree>
    <p:extLst>
      <p:ext uri="{BB962C8B-B14F-4D97-AF65-F5344CB8AC3E}">
        <p14:creationId xmlns:p14="http://schemas.microsoft.com/office/powerpoint/2010/main" val="262929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15CE-3E49-FCB4-84B5-25C0AEB70192}"/>
              </a:ext>
            </a:extLst>
          </p:cNvPr>
          <p:cNvSpPr>
            <a:spLocks noGrp="1"/>
          </p:cNvSpPr>
          <p:nvPr>
            <p:ph type="title"/>
          </p:nvPr>
        </p:nvSpPr>
        <p:spPr/>
        <p:txBody>
          <a:bodyPr/>
          <a:lstStyle/>
          <a:p>
            <a:r>
              <a:rPr lang="en-US"/>
              <a:t>Classification using 1d-cnn</a:t>
            </a:r>
          </a:p>
        </p:txBody>
      </p:sp>
      <p:sp>
        <p:nvSpPr>
          <p:cNvPr id="3" name="Content Placeholder 2">
            <a:extLst>
              <a:ext uri="{FF2B5EF4-FFF2-40B4-BE49-F238E27FC236}">
                <a16:creationId xmlns:a16="http://schemas.microsoft.com/office/drawing/2014/main" id="{1E5013B4-4D16-B911-2E9A-D505BCF5ADD7}"/>
              </a:ext>
            </a:extLst>
          </p:cNvPr>
          <p:cNvSpPr>
            <a:spLocks noGrp="1"/>
          </p:cNvSpPr>
          <p:nvPr>
            <p:ph idx="1"/>
          </p:nvPr>
        </p:nvSpPr>
        <p:spPr/>
        <p:txBody>
          <a:bodyPr/>
          <a:lstStyle/>
          <a:p>
            <a:r>
              <a:rPr lang="en-US"/>
              <a:t>Automatic speech recognition, a task where the extraction of patterns from the 1D speech signals is necessary.</a:t>
            </a:r>
          </a:p>
          <a:p>
            <a:r>
              <a:rPr lang="en-CA"/>
              <a:t>Real-time electrocardiogram (ECG) monitoring; detection of arrythmia from ECG (abnormal heartbeat rhythm); </a:t>
            </a:r>
            <a:r>
              <a:rPr lang="en-US"/>
              <a:t>detection of epileptic seizures from EEG signals.</a:t>
            </a:r>
          </a:p>
          <a:p>
            <a:endParaRPr lang="en-CA"/>
          </a:p>
          <a:p>
            <a:endParaRPr lang="en-CA"/>
          </a:p>
          <a:p>
            <a:endParaRPr lang="en-US"/>
          </a:p>
          <a:p>
            <a:endParaRPr lang="en-US"/>
          </a:p>
        </p:txBody>
      </p:sp>
      <p:pic>
        <p:nvPicPr>
          <p:cNvPr id="5" name="Picture 4" descr="Graphical user interface&#10;&#10;Description automatically generated with medium confidence">
            <a:extLst>
              <a:ext uri="{FF2B5EF4-FFF2-40B4-BE49-F238E27FC236}">
                <a16:creationId xmlns:a16="http://schemas.microsoft.com/office/drawing/2014/main" id="{0946A3EE-CB62-BA65-540E-66C248B3B4FD}"/>
              </a:ext>
            </a:extLst>
          </p:cNvPr>
          <p:cNvPicPr>
            <a:picLocks noChangeAspect="1"/>
          </p:cNvPicPr>
          <p:nvPr/>
        </p:nvPicPr>
        <p:blipFill>
          <a:blip r:embed="rId2"/>
          <a:stretch>
            <a:fillRect/>
          </a:stretch>
        </p:blipFill>
        <p:spPr>
          <a:xfrm>
            <a:off x="8867849" y="3664156"/>
            <a:ext cx="2363194" cy="1142210"/>
          </a:xfrm>
          <a:prstGeom prst="rect">
            <a:avLst/>
          </a:prstGeom>
        </p:spPr>
      </p:pic>
    </p:spTree>
    <p:extLst>
      <p:ext uri="{BB962C8B-B14F-4D97-AF65-F5344CB8AC3E}">
        <p14:creationId xmlns:p14="http://schemas.microsoft.com/office/powerpoint/2010/main" val="10498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DA1A-0FE7-9EE3-9FD1-6DAC28B6E3DE}"/>
              </a:ext>
            </a:extLst>
          </p:cNvPr>
          <p:cNvSpPr>
            <a:spLocks noGrp="1"/>
          </p:cNvSpPr>
          <p:nvPr>
            <p:ph type="title"/>
          </p:nvPr>
        </p:nvSpPr>
        <p:spPr/>
        <p:txBody>
          <a:bodyPr/>
          <a:lstStyle/>
          <a:p>
            <a:endParaRPr lang="en-CA"/>
          </a:p>
        </p:txBody>
      </p:sp>
      <p:pic>
        <p:nvPicPr>
          <p:cNvPr id="5" name="Content Placeholder 4" descr="Text&#10;&#10;Description automatically generated">
            <a:extLst>
              <a:ext uri="{FF2B5EF4-FFF2-40B4-BE49-F238E27FC236}">
                <a16:creationId xmlns:a16="http://schemas.microsoft.com/office/drawing/2014/main" id="{36A1D1A2-2406-459E-FC2A-6268A9C9062E}"/>
              </a:ext>
            </a:extLst>
          </p:cNvPr>
          <p:cNvPicPr>
            <a:picLocks noGrp="1" noChangeAspect="1"/>
          </p:cNvPicPr>
          <p:nvPr>
            <p:ph idx="1"/>
          </p:nvPr>
        </p:nvPicPr>
        <p:blipFill>
          <a:blip r:embed="rId3"/>
          <a:stretch>
            <a:fillRect/>
          </a:stretch>
        </p:blipFill>
        <p:spPr>
          <a:xfrm>
            <a:off x="0" y="0"/>
            <a:ext cx="9348331" cy="4778301"/>
          </a:xfrm>
        </p:spPr>
      </p:pic>
      <p:pic>
        <p:nvPicPr>
          <p:cNvPr id="7" name="Picture 6" descr="A picture containing diagram&#10;&#10;Description automatically generated">
            <a:extLst>
              <a:ext uri="{FF2B5EF4-FFF2-40B4-BE49-F238E27FC236}">
                <a16:creationId xmlns:a16="http://schemas.microsoft.com/office/drawing/2014/main" id="{8AF529D9-9C90-909A-9851-9EA9A0EDF37C}"/>
              </a:ext>
            </a:extLst>
          </p:cNvPr>
          <p:cNvPicPr>
            <a:picLocks noChangeAspect="1"/>
          </p:cNvPicPr>
          <p:nvPr/>
        </p:nvPicPr>
        <p:blipFill>
          <a:blip r:embed="rId4"/>
          <a:stretch>
            <a:fillRect/>
          </a:stretch>
        </p:blipFill>
        <p:spPr>
          <a:xfrm>
            <a:off x="-4161" y="5080057"/>
            <a:ext cx="4678326" cy="627221"/>
          </a:xfrm>
          <a:prstGeom prst="rect">
            <a:avLst/>
          </a:prstGeom>
        </p:spPr>
      </p:pic>
      <p:pic>
        <p:nvPicPr>
          <p:cNvPr id="9" name="Picture 8" descr="A picture containing text, green, indoor&#10;&#10;Description automatically generated">
            <a:extLst>
              <a:ext uri="{FF2B5EF4-FFF2-40B4-BE49-F238E27FC236}">
                <a16:creationId xmlns:a16="http://schemas.microsoft.com/office/drawing/2014/main" id="{E9327A44-9CD3-9AA8-9CA1-F6F4991D31A7}"/>
              </a:ext>
            </a:extLst>
          </p:cNvPr>
          <p:cNvPicPr>
            <a:picLocks noChangeAspect="1"/>
          </p:cNvPicPr>
          <p:nvPr/>
        </p:nvPicPr>
        <p:blipFill>
          <a:blip r:embed="rId5"/>
          <a:stretch>
            <a:fillRect/>
          </a:stretch>
        </p:blipFill>
        <p:spPr>
          <a:xfrm>
            <a:off x="4678327" y="4979267"/>
            <a:ext cx="4670004" cy="1405326"/>
          </a:xfrm>
          <a:prstGeom prst="rect">
            <a:avLst/>
          </a:prstGeom>
        </p:spPr>
      </p:pic>
    </p:spTree>
    <p:extLst>
      <p:ext uri="{BB962C8B-B14F-4D97-AF65-F5344CB8AC3E}">
        <p14:creationId xmlns:p14="http://schemas.microsoft.com/office/powerpoint/2010/main" val="69804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4F4C-B3A6-BDC9-3DFD-4B7F2B1674A4}"/>
              </a:ext>
            </a:extLst>
          </p:cNvPr>
          <p:cNvSpPr>
            <a:spLocks noGrp="1"/>
          </p:cNvSpPr>
          <p:nvPr>
            <p:ph type="title"/>
          </p:nvPr>
        </p:nvSpPr>
        <p:spPr/>
        <p:txBody>
          <a:bodyPr/>
          <a:lstStyle/>
          <a:p>
            <a:endParaRPr lang="en-CA"/>
          </a:p>
        </p:txBody>
      </p:sp>
      <p:pic>
        <p:nvPicPr>
          <p:cNvPr id="5" name="Content Placeholder 4" descr="Diagram&#10;&#10;Description automatically generated">
            <a:extLst>
              <a:ext uri="{FF2B5EF4-FFF2-40B4-BE49-F238E27FC236}">
                <a16:creationId xmlns:a16="http://schemas.microsoft.com/office/drawing/2014/main" id="{DDE9B559-059B-5FD1-0FC8-779975B58B68}"/>
              </a:ext>
            </a:extLst>
          </p:cNvPr>
          <p:cNvPicPr>
            <a:picLocks noGrp="1" noChangeAspect="1"/>
          </p:cNvPicPr>
          <p:nvPr>
            <p:ph idx="1"/>
          </p:nvPr>
        </p:nvPicPr>
        <p:blipFill>
          <a:blip r:embed="rId3"/>
          <a:stretch>
            <a:fillRect/>
          </a:stretch>
        </p:blipFill>
        <p:spPr>
          <a:xfrm>
            <a:off x="220198" y="-447761"/>
            <a:ext cx="5765008" cy="7667268"/>
          </a:xfrm>
        </p:spPr>
      </p:pic>
      <p:pic>
        <p:nvPicPr>
          <p:cNvPr id="9" name="Picture 8" descr="Text&#10;&#10;Description automatically generated">
            <a:extLst>
              <a:ext uri="{FF2B5EF4-FFF2-40B4-BE49-F238E27FC236}">
                <a16:creationId xmlns:a16="http://schemas.microsoft.com/office/drawing/2014/main" id="{F5A7C901-CFA0-5BED-9FE8-BDAA60D22C12}"/>
              </a:ext>
            </a:extLst>
          </p:cNvPr>
          <p:cNvPicPr>
            <a:picLocks noChangeAspect="1"/>
          </p:cNvPicPr>
          <p:nvPr/>
        </p:nvPicPr>
        <p:blipFill>
          <a:blip r:embed="rId4"/>
          <a:stretch>
            <a:fillRect/>
          </a:stretch>
        </p:blipFill>
        <p:spPr>
          <a:xfrm>
            <a:off x="5134169" y="2574881"/>
            <a:ext cx="7057831" cy="2517980"/>
          </a:xfrm>
          <a:prstGeom prst="rect">
            <a:avLst/>
          </a:prstGeom>
        </p:spPr>
      </p:pic>
      <p:cxnSp>
        <p:nvCxnSpPr>
          <p:cNvPr id="11" name="Straight Connector 10">
            <a:extLst>
              <a:ext uri="{FF2B5EF4-FFF2-40B4-BE49-F238E27FC236}">
                <a16:creationId xmlns:a16="http://schemas.microsoft.com/office/drawing/2014/main" id="{0ABE1CD0-3958-7F6C-70EB-8BA269B679AE}"/>
              </a:ext>
            </a:extLst>
          </p:cNvPr>
          <p:cNvCxnSpPr/>
          <p:nvPr/>
        </p:nvCxnSpPr>
        <p:spPr>
          <a:xfrm>
            <a:off x="1898248" y="659757"/>
            <a:ext cx="590309" cy="9375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E014E1-07CF-2BDD-5B19-50AF8BE72EFA}"/>
              </a:ext>
            </a:extLst>
          </p:cNvPr>
          <p:cNvCxnSpPr/>
          <p:nvPr/>
        </p:nvCxnSpPr>
        <p:spPr>
          <a:xfrm>
            <a:off x="2488557" y="659757"/>
            <a:ext cx="0" cy="9375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FD0FC3C5-6957-0D8B-0050-924F6FA36DFC}"/>
              </a:ext>
            </a:extLst>
          </p:cNvPr>
          <p:cNvSpPr/>
          <p:nvPr/>
        </p:nvSpPr>
        <p:spPr>
          <a:xfrm rot="5400000">
            <a:off x="1974795" y="149731"/>
            <a:ext cx="437216" cy="59031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5" name="TextBox 14">
            <a:extLst>
              <a:ext uri="{FF2B5EF4-FFF2-40B4-BE49-F238E27FC236}">
                <a16:creationId xmlns:a16="http://schemas.microsoft.com/office/drawing/2014/main" id="{E4CC0F16-F1BF-432A-DA68-EB72648D4B64}"/>
              </a:ext>
            </a:extLst>
          </p:cNvPr>
          <p:cNvSpPr txBox="1"/>
          <p:nvPr/>
        </p:nvSpPr>
        <p:spPr>
          <a:xfrm flipH="1">
            <a:off x="1990266" y="8670"/>
            <a:ext cx="660337" cy="369332"/>
          </a:xfrm>
          <a:prstGeom prst="rect">
            <a:avLst/>
          </a:prstGeom>
          <a:noFill/>
        </p:spPr>
        <p:txBody>
          <a:bodyPr wrap="square" rtlCol="0">
            <a:spAutoFit/>
          </a:bodyPr>
          <a:lstStyle/>
          <a:p>
            <a:r>
              <a:rPr lang="en-CA"/>
              <a:t>16</a:t>
            </a:r>
          </a:p>
        </p:txBody>
      </p:sp>
      <p:sp>
        <p:nvSpPr>
          <p:cNvPr id="16" name="Rectangle 15">
            <a:extLst>
              <a:ext uri="{FF2B5EF4-FFF2-40B4-BE49-F238E27FC236}">
                <a16:creationId xmlns:a16="http://schemas.microsoft.com/office/drawing/2014/main" id="{ACD1EB31-3D32-C00A-3389-95FF0F8886BD}"/>
              </a:ext>
            </a:extLst>
          </p:cNvPr>
          <p:cNvSpPr/>
          <p:nvPr/>
        </p:nvSpPr>
        <p:spPr>
          <a:xfrm>
            <a:off x="2320434" y="1423686"/>
            <a:ext cx="590309" cy="324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21D9FDDF-0F1C-1910-5D64-88CAB9D3B410}"/>
              </a:ext>
            </a:extLst>
          </p:cNvPr>
          <p:cNvSpPr/>
          <p:nvPr/>
        </p:nvSpPr>
        <p:spPr>
          <a:xfrm>
            <a:off x="2395958" y="1376036"/>
            <a:ext cx="590304" cy="3241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43763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5176A7A0-FAD0-4BFC-A0FC-6B091D842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Chart, bar chart&#10;&#10;Description automatically generated">
            <a:extLst>
              <a:ext uri="{FF2B5EF4-FFF2-40B4-BE49-F238E27FC236}">
                <a16:creationId xmlns:a16="http://schemas.microsoft.com/office/drawing/2014/main" id="{4B265939-C8F5-5493-C8DC-B542ABAFF9A0}"/>
              </a:ext>
            </a:extLst>
          </p:cNvPr>
          <p:cNvPicPr>
            <a:picLocks noGrp="1" noChangeAspect="1"/>
          </p:cNvPicPr>
          <p:nvPr>
            <p:ph idx="1"/>
          </p:nvPr>
        </p:nvPicPr>
        <p:blipFill rotWithShape="1">
          <a:blip r:embed="rId3"/>
          <a:srcRect l="528" r="-1" b="-1"/>
          <a:stretch/>
        </p:blipFill>
        <p:spPr>
          <a:xfrm>
            <a:off x="800100" y="1076270"/>
            <a:ext cx="10591800" cy="5057829"/>
          </a:xfrm>
          <a:prstGeom prst="rect">
            <a:avLst/>
          </a:prstGeom>
        </p:spPr>
      </p:pic>
    </p:spTree>
    <p:extLst>
      <p:ext uri="{BB962C8B-B14F-4D97-AF65-F5344CB8AC3E}">
        <p14:creationId xmlns:p14="http://schemas.microsoft.com/office/powerpoint/2010/main" val="494709218"/>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B212F"/>
      </a:dk2>
      <a:lt2>
        <a:srgbClr val="F3F0F0"/>
      </a:lt2>
      <a:accent1>
        <a:srgbClr val="45AFAE"/>
      </a:accent1>
      <a:accent2>
        <a:srgbClr val="3B81B1"/>
      </a:accent2>
      <a:accent3>
        <a:srgbClr val="4D62C3"/>
      </a:accent3>
      <a:accent4>
        <a:srgbClr val="5A3EB2"/>
      </a:accent4>
      <a:accent5>
        <a:srgbClr val="9A4DC3"/>
      </a:accent5>
      <a:accent6>
        <a:srgbClr val="B13BA9"/>
      </a:accent6>
      <a:hlink>
        <a:srgbClr val="BF3F4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8</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ChronicleVTI</vt:lpstr>
      <vt:lpstr>1d- Convolutional neural network for time series modeling</vt:lpstr>
      <vt:lpstr>PowerPoint Presentation</vt:lpstr>
      <vt:lpstr>Basic structure</vt:lpstr>
      <vt:lpstr>1d convolution vs 2d convolution</vt:lpstr>
      <vt:lpstr>Why 1d?</vt:lpstr>
      <vt:lpstr>Classification using 1d-cnn</vt:lpstr>
      <vt:lpstr>PowerPoint Presentation</vt:lpstr>
      <vt:lpstr>PowerPoint Presentation</vt:lpstr>
      <vt:lpstr>PowerPoint Presentation</vt:lpstr>
      <vt:lpstr>generating using 1d-cnn</vt:lpstr>
      <vt:lpstr>PowerPoint Presentation</vt:lpstr>
      <vt:lpstr>DILATED CONVOLUTION</vt:lpstr>
      <vt:lpstr>Conditioning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 Convolutional neural network for time series modeling</dc:title>
  <dc:creator>Zilong Wang</dc:creator>
  <cp:revision>1</cp:revision>
  <dcterms:created xsi:type="dcterms:W3CDTF">2022-06-22T19:45:58Z</dcterms:created>
  <dcterms:modified xsi:type="dcterms:W3CDTF">2022-06-27T18:57:37Z</dcterms:modified>
</cp:coreProperties>
</file>