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53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9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CB3D94-8000-4B62-9E25-5107436B65F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hyperlink" Target="https://en.wikipedia.org/wiki/Physical_layou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brary_Exchange_Format" TargetMode="External"/><Relationship Id="rId4" Type="http://schemas.openxmlformats.org/officeDocument/2006/relationships/hyperlink" Target="https://en.wikipedia.org/wiki/ASCI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95F-0F87-479F-B720-0C92E1C6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73461"/>
          </a:xfrm>
        </p:spPr>
        <p:txBody>
          <a:bodyPr/>
          <a:lstStyle/>
          <a:p>
            <a:pPr algn="ctr"/>
            <a:r>
              <a:rPr lang="en-US" sz="4400" b="1" dirty="0"/>
              <a:t>DEF file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AB2F-3D2E-43FA-8CF1-6B9FE0A36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992" y="4357495"/>
            <a:ext cx="8482254" cy="105357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Mohamed ads</a:t>
            </a:r>
          </a:p>
          <a:p>
            <a:pPr algn="ctr"/>
            <a:r>
              <a:rPr lang="en-US" dirty="0"/>
              <a:t>DIGITAL DESING 2</a:t>
            </a:r>
          </a:p>
          <a:p>
            <a:pPr algn="ctr"/>
            <a:r>
              <a:rPr lang="en-US" dirty="0"/>
              <a:t>Mini project#1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27D-37DD-4D76-97EE-A60655E8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.DEF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EF8A-799C-468A-B62A-D1E76D2E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078" y="1999818"/>
            <a:ext cx="53253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Design Exchange Format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 (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is an open specification for representing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2" tooltip="Physical layo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physical layout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of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3" tooltip="Integrated circ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 circuit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in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4" tooltip="ASCI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format. It represents the netlist and circuit layout. DEF is used in conjunction with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5" tooltip="Library Exchange Form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Exchange Format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(LEF) to represent complete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2" tooltip="Physical layo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physical layout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of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3" tooltip="Integrated circ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 circuit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while it is being designed.</a:t>
            </a:r>
          </a:p>
        </p:txBody>
      </p:sp>
    </p:spTree>
    <p:extLst>
      <p:ext uri="{BB962C8B-B14F-4D97-AF65-F5344CB8AC3E}">
        <p14:creationId xmlns:p14="http://schemas.microsoft.com/office/powerpoint/2010/main" val="10443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DD92-F126-486D-845F-B22DC43C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F344-A07F-4A96-97E2-7F448C4C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required to Convert a Verilog gate level netlist into a DEF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should appear in the def file is the following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Die area definition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Row definitions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Tracks definitions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PINS, COMPONENTS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NETS sections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Power rings</a:t>
            </a:r>
          </a:p>
        </p:txBody>
      </p:sp>
    </p:spTree>
    <p:extLst>
      <p:ext uri="{BB962C8B-B14F-4D97-AF65-F5344CB8AC3E}">
        <p14:creationId xmlns:p14="http://schemas.microsoft.com/office/powerpoint/2010/main" val="35661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4AC3-B7C9-49EA-A271-601C8CE4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2FA7-EBA9-4F18-8D1C-B914AEF0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we need to develop a parsing function that could parse  the components of the Verilog and the LEF file to be used for calculations and outputs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generated the json file by using the </a:t>
            </a:r>
            <a:r>
              <a:rPr lang="en-US" dirty="0" err="1"/>
              <a:t>yosys</a:t>
            </a:r>
            <a:r>
              <a:rPr lang="en-US" dirty="0"/>
              <a:t>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end the components are parsed and separated then stored in the DEF file </a:t>
            </a:r>
          </a:p>
        </p:txBody>
      </p:sp>
    </p:spTree>
    <p:extLst>
      <p:ext uri="{BB962C8B-B14F-4D97-AF65-F5344CB8AC3E}">
        <p14:creationId xmlns:p14="http://schemas.microsoft.com/office/powerpoint/2010/main" val="173270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115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DEF file converter</vt:lpstr>
      <vt:lpstr>What is .DEF</vt:lpstr>
      <vt:lpstr>Requirements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Moussa</dc:creator>
  <cp:lastModifiedBy>mohamed ads</cp:lastModifiedBy>
  <cp:revision>13</cp:revision>
  <dcterms:created xsi:type="dcterms:W3CDTF">2019-04-21T10:20:01Z</dcterms:created>
  <dcterms:modified xsi:type="dcterms:W3CDTF">2019-04-23T20:59:30Z</dcterms:modified>
</cp:coreProperties>
</file>