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45" autoAdjust="0"/>
  </p:normalViewPr>
  <p:slideViewPr>
    <p:cSldViewPr snapToGrid="0">
      <p:cViewPr varScale="1">
        <p:scale>
          <a:sx n="96" d="100"/>
          <a:sy n="96" d="100"/>
        </p:scale>
        <p:origin x="122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/>
              <a:t>안녕하십니까. 저희는 팀 블랙 문</a:t>
            </a:r>
            <a:r>
              <a:rPr lang="en-US" altLang="ko" dirty="0"/>
              <a:t> </a:t>
            </a:r>
            <a:r>
              <a:rPr lang="ko" dirty="0"/>
              <a:t>입니다.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멘토링은 </a:t>
            </a:r>
            <a:r>
              <a:rPr lang="ko-KR" altLang="en-US" dirty="0" err="1"/>
              <a:t>조성재</a:t>
            </a:r>
            <a:r>
              <a:rPr lang="ko-KR" altLang="en-US" dirty="0"/>
              <a:t> 멘토님과 조민재 멘토님께서 </a:t>
            </a:r>
            <a:r>
              <a:rPr lang="ko-KR" altLang="en-US" dirty="0" err="1"/>
              <a:t>맡아주셨고</a:t>
            </a:r>
            <a:r>
              <a:rPr lang="en-US" altLang="ko-KR" dirty="0"/>
              <a:t>, </a:t>
            </a:r>
            <a:r>
              <a:rPr lang="ko" dirty="0"/>
              <a:t>멤버는 </a:t>
            </a:r>
            <a:r>
              <a:rPr lang="en-US" altLang="ko" dirty="0"/>
              <a:t>PM</a:t>
            </a:r>
            <a:r>
              <a:rPr lang="ko-KR" altLang="en-US" dirty="0"/>
              <a:t>인 저 </a:t>
            </a:r>
            <a:r>
              <a:rPr lang="ko" dirty="0"/>
              <a:t>김청준, 김기서, 노무승, 백송선, 이안나 5명으로 이루어져 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저희의 프로젝트 주제는 리눅스 배포판인 BoB Linux를 만드는 </a:t>
            </a:r>
            <a:r>
              <a:rPr lang="ko-KR" altLang="en-US" dirty="0"/>
              <a:t>것입니다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51c67cba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51c67cba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마지막으로 레드햇입니다. 데비안에서 dpkg나 apt와 같은 패키지 관리 도구가 있었다면, 레드햇에는 RPM, YUM를 제공하여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패키지를 손쉽게 관리할 수 있도록 해줍니다.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또한 설치가 간단하고, 그래픽 인터페이스를 제공하여 사용자 친화적입니다.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레드햇은 레드햇 엔터프라이즈 리눅스, 줄여서 레드햇 리눅스라는 배포판에 대하여 유료로 기술 지원을 제공하고 있습니다.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레드햇 리눅스는 특정 버전의 페도라 리눅스 배포판을 기반으로 하여 검증되고 안정화된 코드를 채택하여 개발된다고 합니다.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준수한 서버의 안정성과 수준 높은 기술 지원으로 많은 서버에서 레드햇 계열 리눅스를 사용하고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41eeb0eb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41eeb0eb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/>
              <a:t>지금까지 살펴본</a:t>
            </a:r>
            <a:r>
              <a:rPr lang="en-US" altLang="ko" dirty="0"/>
              <a:t> </a:t>
            </a:r>
            <a:r>
              <a:rPr lang="ko-KR" altLang="en-US" dirty="0"/>
              <a:t>각</a:t>
            </a:r>
            <a:r>
              <a:rPr lang="ko" dirty="0"/>
              <a:t> 계열</a:t>
            </a:r>
            <a:r>
              <a:rPr lang="en-US" altLang="ko" dirty="0"/>
              <a:t> </a:t>
            </a:r>
            <a:r>
              <a:rPr lang="ko-KR" altLang="en-US" dirty="0"/>
              <a:t>별</a:t>
            </a:r>
            <a:r>
              <a:rPr lang="ko" dirty="0"/>
              <a:t> 리눅스 배포판을 정리해 보았습니다.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/>
              <a:t>데비안에서는 익숙한 우분투와 칼리, 리눅스 민트가 있고 레드햇에서는 패도라, CentOS, 레드햇 리눅스 등이 있습니다.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/>
              <a:t>그리고 슬랙웨어에서는 SuSE와 같은 리눅스 배포판이 있습니다.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/>
              <a:t>큰 흐름인 데비안, 슬랙웨어, 레드햇 외에도, 아치 리눅스, 젠투 리눅스 등 수없이 많은 배포판이 존재하고 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41eeb0eb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41eeb0eb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이제부터 저희가 만들 배포판인 BoB Linux의 특징을 소개하겠습니다.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저희는 크게 기능적 측면과 보안적 측면으로 나누어 BoB 리눅스를 설계하려고 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41eeb0eb5_1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41eeb0eb5_1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기능적 측면입니다.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저희는 보안에 입문하는 누구나 쉽게 사용할 수 있는 리눅스를 만들고자 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적어도 보안에 관심이 있어 공부하려고 리눅스를 설치한 사람이, 리눅스라는 환경으로 인해 학습에 지장받는 일은 없게 하는 것이 첫번째 목표입니다.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그래서 대부분에게 친숙하고 사용자 친화적인 배포판인 Ubuntu를 베이스로 제작하려고 합니다.  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41eeb0eb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41eeb0eb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그리고 리눅스 자체적으로 스냅샷 기능을 제공하려고 합니다.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BoB 교육 특성상 시스템과 관련된 실습을 하다가 데이터가 날라가는 경우가 적지 않게 발생합니다.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대부분의 교육생이 VMware를 사용하고 있고, Pro 버전을 구매하기가 여의치 않기 때문에 Player 버전을 이용하는데, Player 버전에는 스냅샷 기능이 없습니다.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그래서 리눅스 자체적으로 스냅샷 패키지를 제공하여 불의의 사고를 방지할 수 있도록 백업 기능을 제공할 </a:t>
            </a:r>
            <a:r>
              <a:rPr lang="ko-KR" altLang="en-US" dirty="0"/>
              <a:t>것입니다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41eeb0eb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41eeb0eb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세번째로는 보안 실습에 필요한 핵심 툴 내장입니다.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저희가 보안 관련 교육이나 실습을 할 때 자주 사용되는 툴이 있습니다.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칼리 리눅스의 경우, 보안과 관련된 많은 갯수의 툴이 내장되어 있어 매우 편리합니다.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하지만 그 툴의 갯수가 너무 많아 리눅스를 사용할 때 무거운 느낌을 줍니다.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그리고 보안 입문자는 실제로 그 툴을 모두 다루지도 못하는 경우가 많습니다.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그래서 다양한 툴을 내장시키되, Wireshark처럼 꼭 필요한 핵심 툴을 모아서 내장시킬 예정입니다.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41eeb0eb5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41eeb0eb5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 미처 내장시키지 못한 다른 툴에 대한 지원도 고려했습니다.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용량이 무척 크거나 사용하는 사람이 한정된 보안 관련 툴은 따로 가이드를 제시하거나 shell script 등으로 간단하게 설치할 수 있도록 할 예정입니다.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이러한 것들은 환경 구성에 소모되는 시간을 감소시켜서, 실습 툴을 통해 더 많은 공부를 할 수 있도록 하는 것이 목표입니다.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41eeb0eb5_1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41eeb0eb5_1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다음으로 리눅스 환경에 익숙하지 않은 입문자를 위해서, 리눅스 트레이닝 기능을 제공할 것입니다.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첨부한 사진은 해커스쿨의 FTZ인데요, FTZ는 서버를 통해 리눅스에 대한 학습을 제공합니다.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저희는 이를 참고하여 로컬에서 리눅스 환경에 대한 명령어나 기능을 실습해볼 수 있는 트레이닝 기능을 구현할 것입니다.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이를 통해 보안에 입문하는 사람들이 자연스럽게 리눅스 환경에 적응할 수 있도록 할 것입니다.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41eeb0eb5_1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41eeb0eb5_1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마지막 기능으로, 한글 입력기 제공입니다.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물론, 몇가지의 설정 변경을 통해 간단히 한글 입력기를 사용할 수 있고, 리눅스를 사용하면서 한글을 사용하지 않는 사람도 존재합니다.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하지만 다른 환경에 익숙해진 사람들이 처음 리눅스를 접했을 때 한글 입력이 불가능 하다는 점은 어느 정도 불편을 줄</a:t>
            </a:r>
            <a:r>
              <a:rPr lang="en-US" altLang="ko" dirty="0"/>
              <a:t> </a:t>
            </a:r>
            <a:r>
              <a:rPr lang="ko-KR" altLang="en-US" dirty="0"/>
              <a:t>수 있습니다</a:t>
            </a:r>
            <a:r>
              <a:rPr lang="en-US" altLang="ko-KR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그래서 저희는 간단하지만, 처음부터 디폴트로 한글 입력을 지원하도록 할 예정입니다.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41eeb0eb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41eeb0eb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이제부터는 보안적 관점입니다.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저희가 보안 교육을 위한 리눅스를 개발하면서, 리눅스 자체의 보안성을 간과할 수는 없다고 생각했습니다.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그래서 리눅스를 만들 때 몇 가지 보안적 요소를 고려해보았습니다.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먼저 SE Linux의 활용입니다.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SE Linux는 NSA에서 개발한 Flask라는 보안 커널을 리눅스에 </a:t>
            </a:r>
            <a:r>
              <a:rPr lang="ko-KR" altLang="en-US" dirty="0"/>
              <a:t>이</a:t>
            </a:r>
            <a:r>
              <a:rPr lang="ko" dirty="0"/>
              <a:t>식한 것으로, 리눅스의 보안을 향상시킬 수 있는 보안 강화 커널입니다.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표준 리눅스 보안은 임의적 접근 통제 모델을 따르지만 SE Linux를 통해 강제적 접근 통제를 가능하게 하여, 루트 권한 탈취 등에 대해 좀 더 보안성을 확보할 수 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41eeb0eb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41eeb0eb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목차입니다. 다음과 같은 순서로 발표를 진행하도록 하곘습니다.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41eeb0eb5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41eeb0eb5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다음으로는 보안 정책 중 계정 관리 측면입니다.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먼저 root 계정을 통한 로그인을 제한할 예정입니다.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실습 때 많은 멘토님들께서 맹목적인 root 권한 사용을 경계하셨습니다.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41eeb0eb5_19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41eeb0eb5_19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또한 kali와 같은 환경에서도 올해부터 default non-root user 방식을 채택하였습니다.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보안 입문자들 입장에서는, root 계정은 어떤 명렁어든지, 어떤 파일이든지 접근할 수 있기 때문에 만능으로 느껴질 수 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그리고 root 계정을 사용하는 것이 sudo를 일일이 타이핑하는 것보다 간편해 보이기 때문에 더 자주 쓰게 될 것입니다.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하지만 간편하다는 이유만으로 root 계정을 사용한다면 리눅스의 가장 중요한 특징 중 하나인 권한 체계를 제대로 이해하지 못하게 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따라서 이러한 잘못된 습관을 막기 위해 root 계정으로의 로그인을 막아 sudo 명령어를 통해 권한을 다루는 방법을 익히게 할 </a:t>
            </a:r>
            <a:r>
              <a:rPr lang="ko-KR" altLang="en-US" dirty="0"/>
              <a:t>겁니다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41eeb0eb5_19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41eeb0eb5_19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그리고 sudo를 사용하게 되면, log가 기록되므로 보안상 관리하기도 더욱 용이하게 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앞서 말씀드린 SE Linux와 sudo의 사용을 연계하면 리눅스에 역할 기반 접근 제어도 가능하다고 합니다.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이러한 기능은 루트 사용자의 권한을 제한하는데 사용될 수 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41eeb0eb5_19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41eeb0eb5_19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 관리의 마지막은 로그인 시 계정 목록을 숨기는 것입니다.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 칼리에서도 도입하고 있는 방식으로, 우분투의 경우에는 왼쪽 사진과 같이 사용자들의 목록을 보여주고, 이를 클릭해 비밀번호를 입력하여 로그인 하게 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하지만 이를 통해 계정이 노출될 수 있으므로, 오른쪽 사진과 같이 계정 이름과 비밀번호를 둘 다 입력해서 로그인 하는 방식을 채택할 예정입니다.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51c67cbae_1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51c67cbae_1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이것으로 저희 팀 발표를 마치겠습니다.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경청해주셔서 감사드립니다.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질문과 피드백 부탁드</a:t>
            </a:r>
            <a:r>
              <a:rPr lang="ko-KR" altLang="en-US" dirty="0" err="1"/>
              <a:t>리겠습</a:t>
            </a:r>
            <a:r>
              <a:rPr lang="ko" dirty="0"/>
              <a:t>니다.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41eeb0eb5_16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41eeb0eb5_16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41eeb0eb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41eeb0eb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세상에는 수많은 리눅스 배포판이 존재합니다.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존재하는 배포판들은 사용하려는 환경이나 목적에 따라 다양하게 분화된 결과라고 할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저희의 프로젝트에서는 리눅스 배포판의 목적을 보안 교육을 위한 리눅스로 설정하여 프로젝트를 진행하기로 하였습니다.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1eeb0eb5_16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1eeb0eb5_16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저희가 만드려고 하는 리눅스는 바로 이런 특징을 가진 리눅스입니다.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보안을 공부하고 싶은 누구나 쉽게 사용할 수 있는 리눅스로, 리눅스를 한번도 써보지 않은 사람도 이용하여 보안을 공부할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자세한 내용은 뒤에서 설명드리겠습니다.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41eeb0eb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41eeb0eb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저희가 만들 BoB 리눅스를 소개하기에 앞서, 사전 조사한 여러 리눅스 배포판을 소개하겠습니다.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여기서 모두 소개하기엔 리눅스 배포판의 종류가 너무 많아서 리눅스 배포판의 큰 뿌리를 기준으로 간략하게 설명하겠습니다.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51c67cbae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51c67cbae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소프트랜딩 리눅스 시스템입니다. 소프트랜딩 리눅스 시스템은 최초의 리눅스 배포판으로, TCP/IP와 X윈도우 시스템 등 기본적인 유틸리티를 갖춘 배포판이었습니다.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하지만 초기의 배포판이라서 그런지 버그가 많이 발생하여서, 일부 사용에 불편함이 있었고 이를 보완하려고 하였던 데비안과 슬랙웨어 등 다양한 리눅스 배포판에 영향을 미쳤습니다.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51c67cbae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51c67cbae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다음으로는 데비안입니다. 데비안은 dpkg와 같은 획기적인 패키지 관리 도구를 통해 바이너리 형태의 패키지를 설치할 수 있게 하였습니다.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이러한 강력한 패키지 관리는 데비안의 장점 중 하나입니다.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저희가 가장 많이 사용하는 리눅스 중 하나인 우분투도 바로 데비안 계열입니다.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사용이 편리한 만큼 많은 사람들에게 가장 친숙한 리눅스 계열이라고 할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51c67cbae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51c67cbae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다음으로는 슬랙웨어입니다. 슬랙웨어는 리눅스 배포판의 큰 뿌리 중에서 가장 생소할 수 있는 배포판입니다.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슬랙웨어 계열은 현재도 많이 사용되고 있긴 하지만, 난이도가 있는 리눅스로 평가되어 매니아 층이 형성되어 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슬랙웨어의 모토 중 하나는 UNIX와 가장 유사한 리눅스 배포판을 만드는 것으로, 패키지 의존성을 수동으로 처리해야 하고, 그래픽 기반 설치 절차가 없어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일반 사용자에게는 조금 어려운 리눅스라고 할 수 있습니다.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63475"/>
            <a:ext cx="8520600" cy="10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BoB Linux</a:t>
            </a:r>
            <a:endParaRPr sz="9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76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Team. Black Moon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169525"/>
            <a:ext cx="8520600" cy="14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dirty="0">
                <a:solidFill>
                  <a:schemeClr val="accent2"/>
                </a:solidFill>
              </a:rPr>
              <a:t>Mentor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 err="1">
                <a:solidFill>
                  <a:schemeClr val="tx1"/>
                </a:solidFill>
              </a:rPr>
              <a:t>조성재</a:t>
            </a:r>
            <a:r>
              <a:rPr lang="ko-KR" altLang="en-US" sz="1300" dirty="0">
                <a:solidFill>
                  <a:schemeClr val="tx1"/>
                </a:solidFill>
              </a:rPr>
              <a:t> 조민재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300" dirty="0">
              <a:solidFill>
                <a:schemeClr val="accent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accent2"/>
                </a:solidFill>
              </a:rPr>
              <a:t>Member</a:t>
            </a:r>
            <a:endParaRPr sz="1800" dirty="0">
              <a:solidFill>
                <a:schemeClr val="accent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chemeClr val="dk1"/>
                </a:solidFill>
              </a:rPr>
              <a:t>김청준, 김기서, 노무승, 백송선, 이안나</a:t>
            </a:r>
            <a:endParaRPr sz="13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1013400" y="1594675"/>
            <a:ext cx="6656400" cy="31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- 1994년 마크 유잉 (Marc Ewing)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- 쉬운 설치와 그래픽 인터페이스 제공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- RPM, YUM 패키지 관리 도구를 이용하여 손쉽게 관리 가능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- 커널과 라이브러리의 버전이 낮음 (호환성 ↓, 취약성 ↑)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- RHEL 9 이후로 유료 배포판을 만들어 기술지원 제공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 (개인용 무료 버전은 페도라를 지원)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50" y="268625"/>
            <a:ext cx="2753400" cy="8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21150" y="2227800"/>
            <a:ext cx="27534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Ubuntu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Kali Linux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Linux Mint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Knoppix</a:t>
            </a:r>
            <a:endParaRPr sz="1800">
              <a:solidFill>
                <a:schemeClr val="dk1"/>
              </a:solidFill>
            </a:endParaRPr>
          </a:p>
          <a:p>
            <a:pPr marL="419100" marR="1143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 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FFFFFF"/>
              </a:solidFill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310009" y="2227800"/>
            <a:ext cx="27534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SuSE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Vector Linux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Porteus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Slax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>
              <a:solidFill>
                <a:srgbClr val="FFFFFF"/>
              </a:solidFill>
            </a:endParaRPr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6224146" y="2227800"/>
            <a:ext cx="27534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Fedora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CentOS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RHEL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Tizen</a:t>
            </a:r>
            <a:endParaRPr sz="1800">
              <a:solidFill>
                <a:schemeClr val="dk1"/>
              </a:solidFill>
            </a:endParaRPr>
          </a:p>
          <a:p>
            <a:pPr marL="419100" marR="1143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 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FFFFFF"/>
              </a:solidFill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계열별 리눅스 배포판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550" y="1331825"/>
            <a:ext cx="2753400" cy="81047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650" y="1346100"/>
            <a:ext cx="2819750" cy="81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150" y="1344125"/>
            <a:ext cx="2735024" cy="793846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26080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BoB Linux의 특징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11602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900" b="1"/>
              <a:t>03</a:t>
            </a:r>
            <a:endParaRPr sz="67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기능적 측면 (1) - Ubuntu 기반 및 편의성 중시</a:t>
            </a:r>
            <a:endParaRPr sz="2600"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437725" y="3553725"/>
            <a:ext cx="6930000" cy="14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보안에 입문 하는 사람들이 대상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리눅스라는 환경으로 인해 학습에 지장이 없도록 함.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리눅스 입문자에게 친숙한 배포판인 Ubuntu를 기반으로 함.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075" y="879950"/>
            <a:ext cx="2948904" cy="257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525" y="1481800"/>
            <a:ext cx="420525" cy="4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875" y="1269995"/>
            <a:ext cx="335625" cy="6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기능적 측면 (2) - 백업 기능 제공</a:t>
            </a:r>
            <a:endParaRPr sz="2600"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1372825" y="3690475"/>
            <a:ext cx="7008600" cy="12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스냅샷 패키지(Timeshift)를 기본 제공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특정 실습의 경우 시스템에 장애가 생기는 경우 발생.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VMware Player에는 스냅샷 기능이 없음.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825" y="926250"/>
            <a:ext cx="3289324" cy="25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525" y="1819375"/>
            <a:ext cx="1081850" cy="10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기능적 측면 (3) - 보안 실습 핵심 툴 내장</a:t>
            </a:r>
            <a:endParaRPr sz="2600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1631925" y="1049950"/>
            <a:ext cx="7133400" cy="1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[ 기존 문제점 ]</a:t>
            </a:r>
            <a:endParaRPr sz="17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칼리 리눅스를 예로, 보안 실습 툴이 300개 이상 내장되어 있어</a:t>
            </a:r>
            <a:endParaRPr sz="17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실제로 사용하는데 무거운 느낌을 줌. </a:t>
            </a:r>
            <a:endParaRPr sz="17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하지만 그에 비해 입문자가 실제 사용해보는 실습 툴은 몇 안됨.</a:t>
            </a:r>
            <a:endParaRPr sz="17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r="8113" b="8113"/>
          <a:stretch/>
        </p:blipFill>
        <p:spPr>
          <a:xfrm>
            <a:off x="288675" y="1691100"/>
            <a:ext cx="1450250" cy="10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1631925" y="3319075"/>
            <a:ext cx="61047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[ BoB Linux는? ]</a:t>
            </a:r>
            <a:endParaRPr sz="17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다양한 보안 분야 별로 핵심적인 실습 툴을 직접 선정하여</a:t>
            </a:r>
            <a:endParaRPr sz="17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보안 입문자들이 실습하기 좋은 툴만 담을 예정.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75" y="3434875"/>
            <a:ext cx="1203150" cy="13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기능적 측면 (4) - 다른 실습 툴도 설치 가이드 제시</a:t>
            </a:r>
            <a:endParaRPr sz="2600"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889650" y="3083375"/>
            <a:ext cx="7611300" cy="18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다른 보안 실습 툴 또한  git, apt, pip 등을 통한 설치 가이드를 제시</a:t>
            </a:r>
            <a:endParaRPr sz="1700">
              <a:solidFill>
                <a:schemeClr val="dk1"/>
              </a:solidFill>
            </a:endParaRPr>
          </a:p>
          <a:p>
            <a:pPr marL="914400" lvl="0" indent="-3365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모든 패키지를 처음부터 제공하여 </a:t>
            </a:r>
            <a:r>
              <a:rPr lang="ko" sz="1700" u="sng">
                <a:solidFill>
                  <a:schemeClr val="dk1"/>
                </a:solidFill>
              </a:rPr>
              <a:t>리눅스가 무거워 지는 것을 방지</a:t>
            </a:r>
            <a:endParaRPr sz="1700">
              <a:solidFill>
                <a:schemeClr val="dk1"/>
              </a:solidFill>
            </a:endParaRPr>
          </a:p>
          <a:p>
            <a:pPr marL="9144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가이드 방법은</a:t>
            </a:r>
            <a:r>
              <a:rPr lang="ko" sz="1700" u="sng">
                <a:solidFill>
                  <a:schemeClr val="dk1"/>
                </a:solidFill>
              </a:rPr>
              <a:t> pdf, html, shell script 등을 고려</a:t>
            </a:r>
            <a:r>
              <a:rPr lang="ko" sz="1700">
                <a:solidFill>
                  <a:schemeClr val="dk1"/>
                </a:solidFill>
              </a:rPr>
              <a:t>해볼 수 있음</a:t>
            </a:r>
            <a:endParaRPr sz="1700">
              <a:solidFill>
                <a:schemeClr val="dk1"/>
              </a:solidFill>
            </a:endParaRPr>
          </a:p>
          <a:p>
            <a:pPr marL="9144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 u="sng">
                <a:solidFill>
                  <a:schemeClr val="dk1"/>
                </a:solidFill>
              </a:rPr>
              <a:t>환경 구성의 어려움을 도와줌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650" y="941525"/>
            <a:ext cx="2810701" cy="198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기능적 측면 (5) - 리눅스 트레이닝 기능 제공</a:t>
            </a:r>
            <a:endParaRPr sz="2600"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896525" y="3531350"/>
            <a:ext cx="7589100" cy="13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 u="sng">
                <a:solidFill>
                  <a:schemeClr val="dk1"/>
                </a:solidFill>
              </a:rPr>
              <a:t>로컬에서 트레이닝 기능</a:t>
            </a:r>
            <a:r>
              <a:rPr lang="ko" sz="1700">
                <a:solidFill>
                  <a:schemeClr val="dk1"/>
                </a:solidFill>
              </a:rPr>
              <a:t>을 제공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리눅스의 </a:t>
            </a:r>
            <a:r>
              <a:rPr lang="ko" sz="1700" u="sng">
                <a:solidFill>
                  <a:schemeClr val="dk1"/>
                </a:solidFill>
              </a:rPr>
              <a:t>다양한 명령어와 기능들을 실습을 통해서 익힐 수 있게</a:t>
            </a:r>
            <a:r>
              <a:rPr lang="ko" sz="1700">
                <a:solidFill>
                  <a:schemeClr val="dk1"/>
                </a:solidFill>
              </a:rPr>
              <a:t> 함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보안에 입문하는 사람들이 </a:t>
            </a:r>
            <a:r>
              <a:rPr lang="ko" sz="1700" u="sng">
                <a:solidFill>
                  <a:schemeClr val="dk1"/>
                </a:solidFill>
              </a:rPr>
              <a:t>자연스럽게 리눅스와 친해질 수 있도록</a:t>
            </a:r>
            <a:r>
              <a:rPr lang="ko" sz="1700">
                <a:solidFill>
                  <a:schemeClr val="dk1"/>
                </a:solidFill>
              </a:rPr>
              <a:t> 해줌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900" y="951425"/>
            <a:ext cx="3309690" cy="24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기능적 측면 (6) - 한글 입력기 제공</a:t>
            </a:r>
            <a:endParaRPr sz="2600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1674450" y="4222550"/>
            <a:ext cx="66408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700">
                <a:solidFill>
                  <a:srgbClr val="FFFFFF"/>
                </a:solidFill>
              </a:rPr>
              <a:t>fcitx-hangul을 내장해 </a:t>
            </a:r>
            <a:r>
              <a:rPr lang="ko" sz="1700" u="sng">
                <a:solidFill>
                  <a:srgbClr val="FFFFFF"/>
                </a:solidFill>
              </a:rPr>
              <a:t>한글 입력기를 기본적으로 지원</a:t>
            </a:r>
            <a:r>
              <a:rPr lang="ko" sz="1700">
                <a:solidFill>
                  <a:srgbClr val="FFFFFF"/>
                </a:solidFill>
              </a:rPr>
              <a:t>해줌.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675" y="925663"/>
            <a:ext cx="2236518" cy="303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244" y="878150"/>
            <a:ext cx="3869455" cy="31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4489800" y="1130138"/>
            <a:ext cx="43425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미국 국가안보국(NSA)에서 개발한 Flask라는 보안 커널을 리눅스에 이식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25" y="1130150"/>
            <a:ext cx="3832525" cy="30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/>
        </p:nvSpPr>
        <p:spPr>
          <a:xfrm>
            <a:off x="4489800" y="2362550"/>
            <a:ext cx="36663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Linux의 보안을 향상시키는 보안 강화 커널</a:t>
            </a:r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4489800" y="3482250"/>
            <a:ext cx="38325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표준 리눅스 보안은 DAC 모델을 따르지만, SELinux를 통해 강제적 접근 통제(MAC) 가능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보안 정책 측면 (1) - SELinux 활용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88300" y="543300"/>
            <a:ext cx="19548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/>
              <a:t>Index</a:t>
            </a:r>
            <a:endParaRPr sz="3800"/>
          </a:p>
        </p:txBody>
      </p:sp>
      <p:sp>
        <p:nvSpPr>
          <p:cNvPr id="62" name="Google Shape;62;p14"/>
          <p:cNvSpPr txBox="1"/>
          <p:nvPr/>
        </p:nvSpPr>
        <p:spPr>
          <a:xfrm>
            <a:off x="1116275" y="1774950"/>
            <a:ext cx="53091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</a:rPr>
              <a:t>Introduction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116275" y="2581075"/>
            <a:ext cx="53091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여러 리눅스 배포판의 특징 및 비교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116275" y="3419275"/>
            <a:ext cx="53091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BoB Linux의 특징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63575" y="1721850"/>
            <a:ext cx="5298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</a:rPr>
              <a:t>01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63575" y="2560050"/>
            <a:ext cx="5298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63575" y="2560050"/>
            <a:ext cx="5298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</a:rPr>
              <a:t>02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63575" y="3398250"/>
            <a:ext cx="5298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</a:rPr>
              <a:t>03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311700" y="888075"/>
            <a:ext cx="65145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1. root 계정을 통한 로그인을 제한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“sudo su -” 를 통한 root로의 유저 변경 또한 제한 시킬 것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보안 정책 측면 (2) - Account Management</a:t>
            </a:r>
            <a:endParaRPr sz="2600"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775" y="2111125"/>
            <a:ext cx="3309250" cy="24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11700" y="888075"/>
            <a:ext cx="82821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2. 현재 많은 배포판에서 sudo 방식을 권고하고 있음.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default root user 이었던 kali에서도 올해부로 default non-root user 방식을 채택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보안 정책 측면 (2) - Account Management</a:t>
            </a:r>
            <a:endParaRPr sz="2600"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562" y="2188374"/>
            <a:ext cx="4284376" cy="2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body" idx="1"/>
          </p:nvPr>
        </p:nvSpPr>
        <p:spPr>
          <a:xfrm>
            <a:off x="311700" y="888075"/>
            <a:ext cx="717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3. sudo를 사용하게 되면 log가 기록되게 하여 사후 처리에도 유용함.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보안 정책 측면 (2) - Account Management</a:t>
            </a:r>
            <a:endParaRPr sz="2600"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225" y="1624025"/>
            <a:ext cx="3809549" cy="29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311700" y="888075"/>
            <a:ext cx="5794800" cy="1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4. 로그인 시 계정 목록을 숨김 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계정을 선택하여 비밀번호로 로그인하는 방식이 아닌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계정 이름과 패스워드를 둘 다 입력하는 방식 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737" y="3001475"/>
            <a:ext cx="3036900" cy="13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5"/>
          <p:cNvSpPr txBox="1"/>
          <p:nvPr/>
        </p:nvSpPr>
        <p:spPr>
          <a:xfrm>
            <a:off x="3433013" y="3321025"/>
            <a:ext cx="709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VS</a:t>
            </a:r>
            <a:endParaRPr sz="29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보안 정책 측면 (2) - Account Management</a:t>
            </a:r>
            <a:endParaRPr sz="2600"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6363" y="2765812"/>
            <a:ext cx="1206400" cy="17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719100" y="1169175"/>
            <a:ext cx="7705800" cy="11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solidFill>
                  <a:srgbClr val="FFFFFF"/>
                </a:solidFill>
              </a:rPr>
              <a:t>Thank you for Listening</a:t>
            </a:r>
            <a:endParaRPr sz="5000">
              <a:solidFill>
                <a:srgbClr val="FFFFFF"/>
              </a:solidFill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3180375" y="2896775"/>
            <a:ext cx="2615700" cy="12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300">
                <a:solidFill>
                  <a:srgbClr val="CCCCCC"/>
                </a:solidFill>
              </a:rPr>
              <a:t>Q &amp; A</a:t>
            </a:r>
            <a:endParaRPr sz="53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26080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Introduction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11602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900" b="1"/>
              <a:t>01</a:t>
            </a:r>
            <a:endParaRPr sz="67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Hello Linux!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75" y="1547525"/>
            <a:ext cx="3898046" cy="3046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437" y="1547535"/>
            <a:ext cx="4379865" cy="3046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982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보안 교육을 위한 리눅스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4294967295"/>
          </p:nvPr>
        </p:nvSpPr>
        <p:spPr>
          <a:xfrm>
            <a:off x="311700" y="1674175"/>
            <a:ext cx="7988700" cy="30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BoB 교육생 및 보안 입문자 등 보안을 공부하는 다양한 사람들을 위한 리눅스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리눅스에 대해 모르는 사람도 쉽게 리눅스 환경에 익숙해질 수 있도록 함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패키지 설치나 환경 구축으로부터 고통받지 않게 패키지를 제공 함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다양한 보안 정책 사항을 고려하여 리눅스 자체의 보안성 향상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26080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여러 리눅스 배포판의 특징 및 비교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11602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900" b="1"/>
              <a:t>02</a:t>
            </a:r>
            <a:endParaRPr sz="67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소프트랜딩 리눅스 시스템(SLS)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650875" y="1306850"/>
            <a:ext cx="7898400" cy="30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1992년 05월 피터 맥도날드 (Peter MacDonald)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TCP/IP와 X 윈도 시스템 등 기본 유틸과 더 많은 리눅스 커널을 포함.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리눅스 운영체제의 모습을 갖춘 최초의 배포판.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버그 다수 존재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이후 데비안과 슬랙웨어 등 다양한 리눅스에 영향을 미침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711675" y="1471300"/>
            <a:ext cx="8520600" cy="28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- 1993년 09월 이안 머독 (Ian Murdock)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- 소프트랜딩 리눅스 시스템 (SLS) 기반으로 보완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- 슬랙웨어에 비해 패키지 설치 및 업그레이드 등 관리가 매우 편리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- dpkg, apt 패키지 관리 도구를 통해 의존성 해결 및 보안 업데이트 수행</a:t>
            </a:r>
            <a:endParaRPr>
              <a:solidFill>
                <a:srgbClr val="FFFFFF"/>
              </a:solidFill>
            </a:endParaRPr>
          </a:p>
          <a:p>
            <a:pPr marL="419100" marR="1143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75" y="277325"/>
            <a:ext cx="2677199" cy="7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837975" y="1477325"/>
            <a:ext cx="8520600" cy="3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- 1993년 07월 패트릭 볼커딩 (Patrick Volkerding)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- 소프트랜딩 리눅스 시스템 (SLS) 기반으로 보완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- 최상단에서 최대한 수정되어 배포되어 사용자가 수정하기 어려움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- 그래픽 기반 설치 절차 미존재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- 소프트웨어 패키지 의존성 수동 해결 필요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- UNIX와 가장 유사한 Linux 배포판을 만드는 것을 목표로 함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44" y="241494"/>
            <a:ext cx="2753400" cy="848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1888</Words>
  <Application>Microsoft Office PowerPoint</Application>
  <PresentationFormat>화면 슬라이드 쇼(16:9)</PresentationFormat>
  <Paragraphs>197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Impact</vt:lpstr>
      <vt:lpstr>Simple Dark</vt:lpstr>
      <vt:lpstr>BoB Linux</vt:lpstr>
      <vt:lpstr>Index</vt:lpstr>
      <vt:lpstr>Introduction</vt:lpstr>
      <vt:lpstr>Hello Linux!</vt:lpstr>
      <vt:lpstr>보안 교육을 위한 리눅스</vt:lpstr>
      <vt:lpstr>여러 리눅스 배포판의 특징 및 비교</vt:lpstr>
      <vt:lpstr>소프트랜딩 리눅스 시스템(SLS)</vt:lpstr>
      <vt:lpstr>PowerPoint 프레젠테이션</vt:lpstr>
      <vt:lpstr>PowerPoint 프레젠테이션</vt:lpstr>
      <vt:lpstr>PowerPoint 프레젠테이션</vt:lpstr>
      <vt:lpstr>각 계열별 리눅스 배포판</vt:lpstr>
      <vt:lpstr>BoB Linux의 특징</vt:lpstr>
      <vt:lpstr>기능적 측면 (1) - Ubuntu 기반 및 편의성 중시</vt:lpstr>
      <vt:lpstr>기능적 측면 (2) - 백업 기능 제공</vt:lpstr>
      <vt:lpstr>기능적 측면 (3) - 보안 실습 핵심 툴 내장</vt:lpstr>
      <vt:lpstr>기능적 측면 (4) - 다른 실습 툴도 설치 가이드 제시</vt:lpstr>
      <vt:lpstr>기능적 측면 (5) - 리눅스 트레이닝 기능 제공</vt:lpstr>
      <vt:lpstr>기능적 측면 (6) - 한글 입력기 제공</vt:lpstr>
      <vt:lpstr>보안 정책 측면 (1) - SELinux 활용</vt:lpstr>
      <vt:lpstr>보안 정책 측면 (2) - Account Management</vt:lpstr>
      <vt:lpstr>보안 정책 측면 (2) - Account Management</vt:lpstr>
      <vt:lpstr>보안 정책 측면 (2) - Account Management</vt:lpstr>
      <vt:lpstr>보안 정책 측면 (2) - Account Management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 Linux</dc:title>
  <cp:lastModifiedBy>김청준</cp:lastModifiedBy>
  <cp:revision>8</cp:revision>
  <dcterms:modified xsi:type="dcterms:W3CDTF">2020-09-05T10:26:41Z</dcterms:modified>
</cp:coreProperties>
</file>