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D83CD8-4FC7-40CA-B023-040F5937FF6A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6F068A-1408-4A40-9AE8-28F113B418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養貓注意事項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29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en-US" altLang="zh-TW" dirty="0" smtClean="0"/>
              <a:t>00557052</a:t>
            </a:r>
            <a:r>
              <a:rPr lang="zh-TW" altLang="en-US" dirty="0" smtClean="0"/>
              <a:t> 黃偉濱</a:t>
            </a:r>
            <a:endParaRPr lang="en-US" altLang="zh-TW" dirty="0" smtClean="0"/>
          </a:p>
          <a:p>
            <a:r>
              <a:rPr lang="en-US" altLang="zh-TW" dirty="0" smtClean="0"/>
              <a:t>00457047</a:t>
            </a:r>
            <a:r>
              <a:rPr lang="zh-TW" altLang="en-US" dirty="0" smtClean="0"/>
              <a:t> 顧妙喜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614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介紹養貓要注意的事項</a:t>
            </a:r>
            <a:endParaRPr lang="en-US" altLang="zh-TW" dirty="0" smtClean="0"/>
          </a:p>
          <a:p>
            <a:r>
              <a:rPr lang="zh-TW" altLang="en-US" dirty="0"/>
              <a:t>共六</a:t>
            </a:r>
            <a:r>
              <a:rPr lang="zh-TW" altLang="en-US" dirty="0" smtClean="0"/>
              <a:t>篇</a:t>
            </a:r>
            <a:endParaRPr lang="en-US" altLang="zh-TW" dirty="0"/>
          </a:p>
          <a:p>
            <a:pPr lvl="1"/>
            <a:r>
              <a:rPr lang="zh-TW" altLang="en-US" dirty="0"/>
              <a:t>第</a:t>
            </a:r>
            <a:r>
              <a:rPr lang="zh-TW" altLang="en-US" dirty="0" smtClean="0"/>
              <a:t>一篇</a:t>
            </a:r>
            <a:r>
              <a:rPr lang="en-US" altLang="zh-TW" dirty="0" smtClean="0"/>
              <a:t>: </a:t>
            </a:r>
            <a:r>
              <a:rPr lang="zh-TW" altLang="en-US" dirty="0"/>
              <a:t>認養貓咪的觀念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第二篇</a:t>
            </a:r>
            <a:r>
              <a:rPr lang="en-US" altLang="zh-TW" dirty="0" smtClean="0"/>
              <a:t>:</a:t>
            </a:r>
            <a:r>
              <a:rPr lang="zh-TW" altLang="en-US" dirty="0" smtClean="0"/>
              <a:t>帶</a:t>
            </a:r>
            <a:r>
              <a:rPr lang="zh-TW" altLang="en-US" dirty="0"/>
              <a:t>貓咪回家</a:t>
            </a:r>
            <a:r>
              <a:rPr lang="en-US" altLang="zh-TW" dirty="0"/>
              <a:t>..</a:t>
            </a:r>
            <a:r>
              <a:rPr lang="zh-TW" altLang="en-US" dirty="0"/>
              <a:t>要注意的事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第三篇</a:t>
            </a:r>
            <a:r>
              <a:rPr lang="en-US" altLang="zh-TW" dirty="0" smtClean="0"/>
              <a:t>:</a:t>
            </a:r>
            <a:r>
              <a:rPr lang="zh-TW" altLang="en-US" dirty="0" smtClean="0"/>
              <a:t>貓咪</a:t>
            </a:r>
            <a:r>
              <a:rPr lang="zh-TW" altLang="en-US" dirty="0"/>
              <a:t>的日常清潔與運動</a:t>
            </a:r>
            <a:r>
              <a:rPr lang="en-US" altLang="zh-TW" dirty="0"/>
              <a:t>..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第四篇</a:t>
            </a:r>
            <a:r>
              <a:rPr lang="en-US" altLang="zh-TW" dirty="0" smtClean="0"/>
              <a:t>:</a:t>
            </a:r>
            <a:r>
              <a:rPr lang="zh-TW" altLang="en-US" dirty="0" smtClean="0"/>
              <a:t>日常生活</a:t>
            </a:r>
            <a:r>
              <a:rPr lang="zh-TW" altLang="en-US" dirty="0"/>
              <a:t>該怎麼照顧？？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第五篇</a:t>
            </a:r>
            <a:r>
              <a:rPr lang="en-US" altLang="zh-TW" dirty="0" smtClean="0"/>
              <a:t>:</a:t>
            </a:r>
            <a:r>
              <a:rPr lang="zh-TW" altLang="en-US" dirty="0" smtClean="0"/>
              <a:t>關於</a:t>
            </a:r>
            <a:r>
              <a:rPr lang="zh-TW" altLang="en-US" dirty="0"/>
              <a:t>結紮這檔事</a:t>
            </a:r>
            <a:r>
              <a:rPr lang="en-US" altLang="zh-TW" dirty="0"/>
              <a:t>....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第六篇</a:t>
            </a:r>
            <a:r>
              <a:rPr lang="en-US" altLang="zh-TW" dirty="0" smtClean="0"/>
              <a:t>:</a:t>
            </a:r>
            <a:r>
              <a:rPr lang="zh-TW" altLang="en-US" dirty="0" smtClean="0"/>
              <a:t>貓咪</a:t>
            </a:r>
            <a:r>
              <a:rPr lang="zh-TW" altLang="en-US" dirty="0"/>
              <a:t>生的什麼病？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拼圖</a:t>
            </a:r>
            <a:r>
              <a:rPr lang="zh-TW" altLang="en-US" dirty="0"/>
              <a:t>小遊戲</a:t>
            </a:r>
          </a:p>
        </p:txBody>
      </p:sp>
    </p:spTree>
    <p:extLst>
      <p:ext uri="{BB962C8B-B14F-4D97-AF65-F5344CB8AC3E}">
        <p14:creationId xmlns:p14="http://schemas.microsoft.com/office/powerpoint/2010/main" val="268460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2" y="1988840"/>
            <a:ext cx="8865448" cy="33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2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對養貓所需知識作介紹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清潔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照顧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生病</a:t>
            </a:r>
            <a:endParaRPr lang="en-US" altLang="zh-TW" dirty="0" smtClean="0"/>
          </a:p>
          <a:p>
            <a:r>
              <a:rPr lang="zh-TW" altLang="en-US" dirty="0"/>
              <a:t>拼圖小</a:t>
            </a:r>
            <a:r>
              <a:rPr lang="zh-TW" altLang="en-US" dirty="0" smtClean="0"/>
              <a:t>遊戲腦力激盪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9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226" y="1124744"/>
            <a:ext cx="117602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1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  <a:endParaRPr lang="en-US" altLang="zh-TW" dirty="0"/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 smtClean="0"/>
              <a:t>JQUWERY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57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00557052</a:t>
            </a:r>
            <a:r>
              <a:rPr lang="zh-TW" altLang="en-US" dirty="0" smtClean="0"/>
              <a:t> 黃偉濱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pPr lvl="1"/>
            <a:r>
              <a:rPr lang="zh-TW" altLang="en-US" dirty="0"/>
              <a:t>新手上路一</a:t>
            </a:r>
            <a:r>
              <a:rPr lang="en-US" altLang="zh-TW" dirty="0"/>
              <a:t>~</a:t>
            </a:r>
            <a:r>
              <a:rPr lang="zh-TW" altLang="en-US" dirty="0"/>
              <a:t>六</a:t>
            </a:r>
            <a:endParaRPr lang="en-US" altLang="zh-TW" dirty="0"/>
          </a:p>
          <a:p>
            <a:r>
              <a:rPr lang="en-US" altLang="zh-TW" dirty="0" smtClean="0"/>
              <a:t>00457047</a:t>
            </a:r>
            <a:r>
              <a:rPr lang="zh-TW" altLang="en-US" dirty="0" smtClean="0"/>
              <a:t> 顧妙喜</a:t>
            </a:r>
            <a:endParaRPr lang="en-US" altLang="zh-TW" dirty="0" smtClean="0"/>
          </a:p>
          <a:p>
            <a:pPr lvl="1"/>
            <a:r>
              <a:rPr lang="zh-TW" altLang="en-US" dirty="0"/>
              <a:t>首頁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pPr lvl="1"/>
            <a:r>
              <a:rPr lang="zh-TW" altLang="en-US" dirty="0"/>
              <a:t>拼圖小遊戲</a:t>
            </a:r>
          </a:p>
        </p:txBody>
      </p:sp>
    </p:spTree>
    <p:extLst>
      <p:ext uri="{BB962C8B-B14F-4D97-AF65-F5344CB8AC3E}">
        <p14:creationId xmlns:p14="http://schemas.microsoft.com/office/powerpoint/2010/main" val="5700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</TotalTime>
  <Words>124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養貓注意事項</vt:lpstr>
      <vt:lpstr>主題</vt:lpstr>
      <vt:lpstr>架構</vt:lpstr>
      <vt:lpstr>特色</vt:lpstr>
      <vt:lpstr>部分畫面</vt:lpstr>
      <vt:lpstr>使用技術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養貓注意事項</dc:title>
  <dc:creator>moc25400</dc:creator>
  <cp:lastModifiedBy>moc25400</cp:lastModifiedBy>
  <cp:revision>6</cp:revision>
  <dcterms:created xsi:type="dcterms:W3CDTF">2019-01-07T14:30:54Z</dcterms:created>
  <dcterms:modified xsi:type="dcterms:W3CDTF">2019-01-07T19:00:43Z</dcterms:modified>
</cp:coreProperties>
</file>