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A8083-0986-4812-A8AE-26329FE8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86DF22-91CA-475B-8E16-4E7343F9A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04B1A-9150-4CE3-9F10-497B0ED3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4B342-8055-4E28-BB35-317BCF5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9213F-C7E8-49C2-B417-54FD482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5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F183D-42EA-49AD-9808-9A66020E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88F5EB-FA76-4A46-8EDC-CEAD59F9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243A4-F30B-4478-B888-B834E00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260446-11D0-48DB-B166-1DE4CEA7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1FA1F1-1D36-4B0F-A59D-9BCEC4F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4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5F2EED-9ACC-4BE9-8831-1F2FE7C1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21BE7B-434C-486D-9233-ABB81CB67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32CAB-17DB-46E9-8D66-BEB6B4F2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15389-C3CE-454C-9D54-8B3577FA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F1C0CC-0EF3-461E-9FB4-5307424D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2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F4E3D-366F-451C-A962-A9B08995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892C5-DE3F-4F1F-939F-32C0DB49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C3EE8-026D-4D94-9766-AE73A336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5C871-F9D8-4272-A267-BE92C293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36ECB-6E44-445E-8099-C085951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7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3FC6-2C0B-4000-8D28-82C2C63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AA150-F74B-4DFA-80C7-2CD66C3A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2CD919-356D-47B8-A241-698572B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AB125-0246-4FB3-843F-32B46B90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DD5AB-F302-48E4-8BA3-8E478625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0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D9F9A-9A1E-454A-AEDE-7EF5311F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01440-4B87-4C53-9BCC-64C09DBB8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63E0F5-E6D6-4593-88C3-A3A47770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24152-0E29-4515-813A-494A7AA5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14C3-2E4D-4CE7-84CB-4C95BDCB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820D12-BBCF-4B0D-8096-4E80315A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5F2AD-C7EE-42DE-85A9-313F302D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055B7-B51F-47A3-BA2D-12B3ECAA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3A046-C027-4ADA-B9B3-699F9D45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088815-1FFD-4A12-B799-0390782DE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630B99-539F-43E0-B014-E31B63478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44238D-54EB-4BE2-AD69-4D34CAFD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766EC3-7D1E-4C33-A78B-F6696E9D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14207F-F1A6-4DC6-8009-B51D490A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06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4F91D-ED10-4A34-B437-5AF1C24E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B8EE6F-D63C-4C42-BFF2-074DEB43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EAD918-AC2A-41D5-8DC3-95F4E7C3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4E08C6-18AD-4F05-B072-A6BC2C3D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1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A2A832-E511-4484-AAA0-5DA85F5B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174B63-094B-4404-9872-A60ED725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F590BA-65CE-4F79-996F-E8B537B3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6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DEDD3-F62C-435C-B5A6-C6AB61C5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98BE6A-506D-4A5C-BC99-56D825A4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DADBBB-84EC-4D04-BEF2-19715DDA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03D8AB-61B6-4367-9075-E8B12D0E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B99313-6D5F-4B5D-A36A-FEB2F44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7D9FF-B1FF-4FDC-9A75-D0D08CF9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6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F1D1B-7193-4E62-A546-7C72E93C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E0A980-AFD3-4AF8-80FA-5736533FA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22867D-7CBF-4D28-866F-01DECA69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29BA3-530F-46CB-8942-4648DDB2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8E970A-7C58-4B29-87F9-2CD7F4DF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5F9F5-DE35-40CD-B2EA-EA1C57F5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03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B9A93A-7030-4DC8-81CC-DFE3F485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0C5FF7-9F83-4B1D-94C7-F9A5F2EC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DA3E47-6AD4-4048-B4C0-F7EEA041A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F4D94E-F98B-45FC-B90D-3AE004778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20200-B20C-482C-87E4-19589C479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6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A2B8D-D447-4D74-AE01-E89545344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Ngrok</a:t>
            </a:r>
            <a:r>
              <a:rPr lang="ja-JP" altLang="en-US" dirty="0"/>
              <a:t>用</a:t>
            </a:r>
            <a:r>
              <a:rPr lang="en-US" altLang="ja-JP" dirty="0" err="1"/>
              <a:t>slackBot</a:t>
            </a:r>
            <a:r>
              <a:rPr lang="ja-JP" altLang="en-US" dirty="0"/>
              <a:t>の起動手順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3B6C42-DB10-495C-9774-4AD894DBE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13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973DF-1855-4341-BB70-1A6526B8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Slackbot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F7A3DB-6E1C-4F96-8897-D97AC083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pip3 install </a:t>
            </a:r>
            <a:r>
              <a:rPr kumimoji="1" lang="en-US" altLang="ja-JP" dirty="0" err="1"/>
              <a:t>slackbot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88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562F2-546F-4199-BCBF-55AB23A8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Ngrok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0D211-09CA-4E8A-AD02-C53936C2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wget</a:t>
            </a:r>
            <a:r>
              <a:rPr kumimoji="1" lang="en-US" altLang="ja-JP" dirty="0"/>
              <a:t> https://bin.equinox.io/c/4VmDzA7iaHb/ngrok-stable-linux-arm.zip</a:t>
            </a:r>
          </a:p>
          <a:p>
            <a:r>
              <a:rPr kumimoji="1" lang="en-US" altLang="ja-JP" dirty="0"/>
              <a:t>$ unzip ngrok-stable-linux-arm.zip</a:t>
            </a:r>
          </a:p>
          <a:p>
            <a:r>
              <a:rPr kumimoji="1" lang="en-US" altLang="ja-JP" dirty="0"/>
              <a:t>$ </a:t>
            </a:r>
            <a:r>
              <a:rPr kumimoji="1" lang="en-US" altLang="ja-JP" dirty="0" err="1"/>
              <a:t>sudo</a:t>
            </a:r>
            <a:r>
              <a:rPr kumimoji="1" lang="en-US" altLang="ja-JP" dirty="0"/>
              <a:t> mv </a:t>
            </a:r>
            <a:r>
              <a:rPr kumimoji="1" lang="en-US" altLang="ja-JP" dirty="0" err="1"/>
              <a:t>ngrok</a:t>
            </a:r>
            <a:r>
              <a:rPr kumimoji="1" lang="en-US" altLang="ja-JP" dirty="0"/>
              <a:t> 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/local/bin/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66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DB8EE-44C8-469B-A3A0-DA863A7B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ngrok</a:t>
            </a:r>
            <a:r>
              <a:rPr kumimoji="1" lang="ja-JP" altLang="en-US" dirty="0"/>
              <a:t>トークンの用意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786DE-8F54-45DD-A6EC-CF292F0D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Ngrok</a:t>
            </a:r>
            <a:r>
              <a:rPr kumimoji="1" lang="ja-JP" altLang="en-US" dirty="0"/>
              <a:t>のトークンを発行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ネットを参考</a:t>
            </a:r>
            <a:r>
              <a:rPr kumimoji="1" lang="en-US" altLang="ja-JP" dirty="0"/>
              <a:t>)(</a:t>
            </a:r>
            <a:r>
              <a:rPr kumimoji="1" lang="en-US" altLang="ja-JP" dirty="0" err="1">
                <a:hlinkClick r:id="rId2"/>
              </a:rPr>
              <a:t>ngrok</a:t>
            </a:r>
            <a:r>
              <a:rPr kumimoji="1" lang="ja-JP" altLang="en-US" dirty="0">
                <a:hlinkClick r:id="rId2"/>
              </a:rPr>
              <a:t>ホームページ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config/</a:t>
            </a:r>
            <a:r>
              <a:rPr lang="en-US" altLang="ja-JP" dirty="0" err="1"/>
              <a:t>ntrok_token.yml</a:t>
            </a:r>
            <a:r>
              <a:rPr lang="ja-JP" altLang="en-US" dirty="0"/>
              <a:t>にトークンを記載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authtoken</a:t>
            </a:r>
            <a:r>
              <a:rPr lang="en-US" altLang="ja-JP" dirty="0"/>
              <a:t>:&lt;</a:t>
            </a:r>
            <a:r>
              <a:rPr lang="en-US" altLang="ja-JP" dirty="0" err="1"/>
              <a:t>ngrok</a:t>
            </a:r>
            <a:r>
              <a:rPr lang="ja-JP" altLang="en-US" dirty="0"/>
              <a:t>トークン</a:t>
            </a:r>
            <a:r>
              <a:rPr lang="en-US" altLang="ja-JP" dirty="0"/>
              <a:t>&gt;</a:t>
            </a:r>
          </a:p>
          <a:p>
            <a:endParaRPr kumimoji="1" lang="en-US" altLang="ja-JP" dirty="0"/>
          </a:p>
          <a:p>
            <a:r>
              <a:rPr lang="ja-JP" altLang="en-US" dirty="0"/>
              <a:t>内容確認コマンド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$ cat config/</a:t>
            </a:r>
            <a:r>
              <a:rPr kumimoji="1" lang="en-US" altLang="ja-JP" dirty="0" err="1"/>
              <a:t>ngrok_token.yml</a:t>
            </a:r>
            <a:r>
              <a:rPr kumimoji="1" lang="en-US" altLang="ja-JP" dirty="0"/>
              <a:t> </a:t>
            </a:r>
          </a:p>
          <a:p>
            <a:pPr marL="0" indent="0">
              <a:buNone/>
            </a:pPr>
            <a:r>
              <a:rPr kumimoji="1" lang="en-US" altLang="ja-JP" dirty="0" err="1"/>
              <a:t>authtoken</a:t>
            </a:r>
            <a:r>
              <a:rPr kumimoji="1" lang="en-US" altLang="ja-JP" dirty="0"/>
              <a:t>: </a:t>
            </a:r>
            <a:r>
              <a:rPr lang="en-US" altLang="ja-JP" dirty="0"/>
              <a:t>&lt;</a:t>
            </a:r>
            <a:r>
              <a:rPr lang="en-US" altLang="ja-JP" dirty="0" err="1"/>
              <a:t>ngrok</a:t>
            </a:r>
            <a:r>
              <a:rPr lang="ja-JP" altLang="en-US" dirty="0"/>
              <a:t>トークン</a:t>
            </a:r>
            <a:r>
              <a:rPr lang="en-US" altLang="ja-JP" dirty="0"/>
              <a:t>&gt;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02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2AE2C-6EF6-4798-A3E4-74D2BE66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slack</a:t>
            </a:r>
            <a:r>
              <a:rPr kumimoji="1" lang="ja-JP" altLang="en-US" dirty="0"/>
              <a:t>トークンの用意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AAFEF-D586-41FE-B44E-E11F6B17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Slack</a:t>
            </a:r>
            <a:r>
              <a:rPr lang="ja-JP" altLang="en-US" dirty="0"/>
              <a:t>用トークンを</a:t>
            </a:r>
            <a:r>
              <a:rPr lang="en-US" altLang="ja-JP" dirty="0"/>
              <a:t>config/</a:t>
            </a:r>
            <a:r>
              <a:rPr lang="en-US" altLang="ja-JP" dirty="0" err="1"/>
              <a:t>token.json</a:t>
            </a:r>
            <a:r>
              <a:rPr lang="ja-JP" altLang="en-US" dirty="0"/>
              <a:t>に用意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Slack</a:t>
            </a:r>
            <a:r>
              <a:rPr kumimoji="1" lang="ja-JP" altLang="en-US" dirty="0"/>
              <a:t>などで共有予定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中身は下記の通り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{</a:t>
            </a:r>
          </a:p>
          <a:p>
            <a:pPr marL="0" indent="0">
              <a:buNone/>
            </a:pPr>
            <a:r>
              <a:rPr kumimoji="1" lang="en-US" altLang="ja-JP" dirty="0"/>
              <a:t>	“</a:t>
            </a:r>
            <a:r>
              <a:rPr kumimoji="1" lang="en-US" altLang="ja-JP" dirty="0" err="1"/>
              <a:t>token_bot</a:t>
            </a:r>
            <a:r>
              <a:rPr kumimoji="1" lang="en-US" altLang="ja-JP" dirty="0"/>
              <a:t>”: “slack</a:t>
            </a:r>
            <a:r>
              <a:rPr kumimoji="1" lang="ja-JP" altLang="en-US" dirty="0"/>
              <a:t>ボット用トークン</a:t>
            </a:r>
            <a:r>
              <a:rPr kumimoji="1" lang="en-US" altLang="ja-JP" dirty="0"/>
              <a:t>",</a:t>
            </a:r>
          </a:p>
          <a:p>
            <a:pPr marL="0" indent="0">
              <a:buNone/>
            </a:pPr>
            <a:r>
              <a:rPr kumimoji="1" lang="en-US" altLang="ja-JP" dirty="0"/>
              <a:t>	"</a:t>
            </a:r>
            <a:r>
              <a:rPr kumimoji="1" lang="en-US" altLang="ja-JP" dirty="0" err="1"/>
              <a:t>token_user</a:t>
            </a:r>
            <a:r>
              <a:rPr kumimoji="1" lang="en-US" altLang="ja-JP" dirty="0"/>
              <a:t>": “Slack</a:t>
            </a:r>
            <a:r>
              <a:rPr kumimoji="1" lang="ja-JP" altLang="en-US" dirty="0"/>
              <a:t>メッセージ送受信用トークン</a:t>
            </a:r>
            <a:r>
              <a:rPr kumimoji="1" lang="en-US" altLang="ja-JP" dirty="0"/>
              <a:t>“,</a:t>
            </a:r>
          </a:p>
          <a:p>
            <a:pPr marL="0" indent="0">
              <a:buNone/>
            </a:pPr>
            <a:r>
              <a:rPr kumimoji="1" lang="en-US" altLang="ja-JP" dirty="0"/>
              <a:t>	”channel“: “slack</a:t>
            </a:r>
            <a:r>
              <a:rPr kumimoji="1" lang="ja-JP" altLang="en-US" dirty="0"/>
              <a:t>チャンネル</a:t>
            </a:r>
            <a:r>
              <a:rPr kumimoji="1" lang="en-US" altLang="ja-JP" dirty="0"/>
              <a:t>ID“</a:t>
            </a:r>
          </a:p>
          <a:p>
            <a:pPr marL="0" indent="0">
              <a:buNone/>
            </a:pPr>
            <a:r>
              <a:rPr kumimoji="1" lang="en-US" altLang="ja-JP" dirty="0"/>
              <a:t>}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E0777-26BD-4B70-ABD2-07A2EC0E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slackBot</a:t>
            </a:r>
            <a:r>
              <a:rPr kumimoji="1" lang="ja-JP" altLang="en-US" dirty="0"/>
              <a:t>起動と終了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EC157-B2F3-472F-8045-59B20C0A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起動コマンド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$ </a:t>
            </a:r>
            <a:r>
              <a:rPr kumimoji="1" lang="en-US" altLang="ja-JP" dirty="0" err="1"/>
              <a:t>sh</a:t>
            </a:r>
            <a:r>
              <a:rPr kumimoji="1" lang="en-US" altLang="ja-JP" dirty="0"/>
              <a:t> main_start.sh</a:t>
            </a:r>
          </a:p>
          <a:p>
            <a:r>
              <a:rPr lang="en-US" altLang="ja-JP" dirty="0"/>
              <a:t>AWARDS</a:t>
            </a:r>
            <a:r>
              <a:rPr lang="ja-JP" altLang="en-US" dirty="0"/>
              <a:t>最優秀賞のチャンネル「</a:t>
            </a:r>
            <a:r>
              <a:rPr lang="en-US" altLang="ja-JP" dirty="0"/>
              <a:t>ngrok_total00</a:t>
            </a:r>
            <a:r>
              <a:rPr lang="ja-JP" altLang="en-US" dirty="0"/>
              <a:t>」に下記のコメントが投稿される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終了方法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Ctrl</a:t>
            </a:r>
            <a:r>
              <a:rPr lang="ja-JP" altLang="en-US" dirty="0"/>
              <a:t>＋</a:t>
            </a:r>
            <a:r>
              <a:rPr lang="en-US" altLang="ja-JP" dirty="0"/>
              <a:t>C</a:t>
            </a:r>
          </a:p>
          <a:p>
            <a:r>
              <a:rPr kumimoji="1" lang="en-US" altLang="ja-JP" dirty="0" err="1"/>
              <a:t>slcakBot</a:t>
            </a:r>
            <a:r>
              <a:rPr kumimoji="1" lang="ja-JP" altLang="en-US" dirty="0"/>
              <a:t>終了時に</a:t>
            </a:r>
            <a:r>
              <a:rPr lang="ja-JP" altLang="en-US" dirty="0"/>
              <a:t>「</a:t>
            </a:r>
            <a:r>
              <a:rPr lang="en-US" altLang="ja-JP" dirty="0"/>
              <a:t>ngrok_total00</a:t>
            </a:r>
            <a:r>
              <a:rPr lang="ja-JP" altLang="en-US" dirty="0"/>
              <a:t>」に</a:t>
            </a:r>
            <a:r>
              <a:rPr kumimoji="1" lang="ja-JP" altLang="en-US" dirty="0"/>
              <a:t>下記の投稿が行われる。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74B62E-1E6A-4CE2-A1A5-2BBA1C9D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82" y="3508307"/>
            <a:ext cx="2362530" cy="7049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893738B-CC94-4BEE-9817-4C43AF77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82" y="5895936"/>
            <a:ext cx="216247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68FB5-1CCC-41B3-92DD-80DB36CB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slackBot</a:t>
            </a:r>
            <a:r>
              <a:rPr kumimoji="1" lang="ja-JP" altLang="en-US" dirty="0"/>
              <a:t>のヘルプ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0C9A5-69BD-4084-86E6-46B45350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Ngrok</a:t>
            </a:r>
            <a:r>
              <a:rPr kumimoji="1" lang="ja-JP" altLang="en-US" dirty="0"/>
              <a:t>起動中にチャンネルにヘルプと投稿するとヘルプメッセージが表示される。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A3AB57-7A5B-441A-9C49-6CB8B6F2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7" y="3005792"/>
            <a:ext cx="73066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CE0E7-8721-4AA2-8021-A3B21A62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Ngrok</a:t>
            </a:r>
            <a:r>
              <a:rPr kumimoji="1" lang="ja-JP" altLang="en-US" dirty="0"/>
              <a:t>の起動と終了例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3A50B7-1DCA-439C-9AB2-B78DE193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0422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Ngrok</a:t>
            </a:r>
            <a:r>
              <a:rPr kumimoji="1" lang="ja-JP" altLang="en-US" dirty="0"/>
              <a:t>を起動させたいときは、</a:t>
            </a:r>
            <a:r>
              <a:rPr kumimoji="1" lang="en-US" altLang="ja-JP" dirty="0" err="1"/>
              <a:t>ngrok_on</a:t>
            </a:r>
            <a:r>
              <a:rPr kumimoji="1" lang="ja-JP" altLang="en-US" dirty="0"/>
              <a:t>とチャンネルに投稿し、</a:t>
            </a:r>
            <a:r>
              <a:rPr kumimoji="1" lang="en-US" altLang="ja-JP" dirty="0" err="1"/>
              <a:t>ngrok</a:t>
            </a:r>
            <a:r>
              <a:rPr kumimoji="1" lang="ja-JP" altLang="en-US" dirty="0"/>
              <a:t>を終了させたいときは</a:t>
            </a:r>
            <a:r>
              <a:rPr kumimoji="1" lang="en-US" altLang="ja-JP" dirty="0" err="1"/>
              <a:t>ngrok_off</a:t>
            </a:r>
            <a:r>
              <a:rPr kumimoji="1" lang="ja-JP" altLang="en-US" dirty="0"/>
              <a:t>と投稿</a:t>
            </a:r>
            <a:r>
              <a:rPr lang="ja-JP" altLang="en-US" dirty="0"/>
              <a:t>するとよい。</a:t>
            </a:r>
            <a:endParaRPr lang="en-US" altLang="ja-JP" dirty="0"/>
          </a:p>
          <a:p>
            <a:r>
              <a:rPr kumimoji="1" lang="ja-JP" altLang="en-US" dirty="0"/>
              <a:t>利用例は右の通り。</a:t>
            </a:r>
            <a:endParaRPr kumimoji="1" lang="en-US" altLang="ja-JP" dirty="0"/>
          </a:p>
          <a:p>
            <a:r>
              <a:rPr lang="en-US" altLang="ja-JP" dirty="0" err="1"/>
              <a:t>slackBot</a:t>
            </a:r>
            <a:r>
              <a:rPr lang="ja-JP" altLang="en-US" dirty="0"/>
              <a:t>起動直後は</a:t>
            </a:r>
            <a:r>
              <a:rPr lang="en-US" altLang="ja-JP" dirty="0"/>
              <a:t>start </a:t>
            </a:r>
            <a:r>
              <a:rPr lang="en-US" altLang="ja-JP" dirty="0" err="1"/>
              <a:t>slackbot</a:t>
            </a:r>
            <a:r>
              <a:rPr lang="ja-JP" altLang="en-US" dirty="0"/>
              <a:t>のメッセージが確認できても</a:t>
            </a:r>
            <a:r>
              <a:rPr lang="en-US" altLang="ja-JP" dirty="0"/>
              <a:t>slack</a:t>
            </a:r>
            <a:r>
              <a:rPr lang="ja-JP" altLang="en-US" dirty="0"/>
              <a:t>の投稿を読み込まないことがあるので、そういった時は、数十秒待ちましょう。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CD497EF-C9F1-432F-B778-AA931EF0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22" y="1291865"/>
            <a:ext cx="5595696" cy="3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5BA0B-FABB-42A5-AE1B-47239147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おまけ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シークレットモード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D2D970-C45D-46C0-A370-E0E3ADB2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起動コマンド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$ </a:t>
            </a:r>
            <a:r>
              <a:rPr kumimoji="1" lang="en-US" altLang="ja-JP" dirty="0" err="1"/>
              <a:t>sh</a:t>
            </a:r>
            <a:r>
              <a:rPr kumimoji="1" lang="en-US" altLang="ja-JP" dirty="0"/>
              <a:t> main_start.sh</a:t>
            </a:r>
            <a:r>
              <a:rPr lang="ja-JP" altLang="en-US" dirty="0"/>
              <a:t> </a:t>
            </a:r>
            <a:r>
              <a:rPr kumimoji="1" lang="en-US" altLang="ja-JP" dirty="0"/>
              <a:t>secret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特徴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チャンネル「</a:t>
            </a:r>
            <a:r>
              <a:rPr lang="en-US" altLang="ja-JP" dirty="0"/>
              <a:t>ngrok_total00</a:t>
            </a:r>
            <a:r>
              <a:rPr lang="ja-JP" altLang="en-US" dirty="0"/>
              <a:t>」に</a:t>
            </a:r>
            <a:r>
              <a:rPr lang="en-US" altLang="ja-JP" dirty="0"/>
              <a:t>bot</a:t>
            </a:r>
            <a:r>
              <a:rPr lang="ja-JP" altLang="en-US" dirty="0"/>
              <a:t>の起動時と終了時のメッセージが投稿されなくなる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効果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APP[</a:t>
            </a:r>
            <a:r>
              <a:rPr lang="en-US" altLang="ja-JP" dirty="0" err="1"/>
              <a:t>ngrok_bot</a:t>
            </a:r>
            <a:r>
              <a:rPr lang="en-US" altLang="ja-JP" dirty="0"/>
              <a:t>]</a:t>
            </a:r>
            <a:r>
              <a:rPr lang="ja-JP" altLang="en-US" dirty="0"/>
              <a:t>を使って</a:t>
            </a:r>
            <a:r>
              <a:rPr lang="en-US" altLang="ja-JP" dirty="0"/>
              <a:t>bot</a:t>
            </a:r>
            <a:r>
              <a:rPr lang="ja-JP" altLang="en-US" dirty="0"/>
              <a:t>の動作テストが、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他の人に秘密でできる。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投稿できるメッセージはチャンネルと同一。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29C1FD-422F-4780-9B18-826148AF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37" y="4271697"/>
            <a:ext cx="235300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365</Words>
  <Application>Microsoft Office PowerPoint</Application>
  <PresentationFormat>ワイド画面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Ngrok用slackBotの起動手順</vt:lpstr>
      <vt:lpstr>Slackbotのインストール</vt:lpstr>
      <vt:lpstr>Ngrokのインストール</vt:lpstr>
      <vt:lpstr>ngrokトークンの用意</vt:lpstr>
      <vt:lpstr>slackトークンの用意</vt:lpstr>
      <vt:lpstr>slackBot起動と終了</vt:lpstr>
      <vt:lpstr>slackBotのヘルプ</vt:lpstr>
      <vt:lpstr>Ngrokの起動と終了例</vt:lpstr>
      <vt:lpstr>おまけ(シークレットモード)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Ngrok用slackBotの起動手順</dc:title>
  <dc:creator>石橋　尚之</dc:creator>
  <cp:lastModifiedBy>石橋　尚之</cp:lastModifiedBy>
  <cp:revision>5</cp:revision>
  <dcterms:created xsi:type="dcterms:W3CDTF">2021-11-18T07:06:19Z</dcterms:created>
  <dcterms:modified xsi:type="dcterms:W3CDTF">2021-11-18T09:05:31Z</dcterms:modified>
</cp:coreProperties>
</file>