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2" r:id="rId4"/>
    <p:sldId id="263" r:id="rId5"/>
    <p:sldId id="272" r:id="rId6"/>
    <p:sldId id="273" r:id="rId7"/>
    <p:sldId id="274" r:id="rId8"/>
    <p:sldId id="264" r:id="rId9"/>
    <p:sldId id="267" r:id="rId10"/>
    <p:sldId id="265" r:id="rId11"/>
    <p:sldId id="266" r:id="rId12"/>
    <p:sldId id="268" r:id="rId13"/>
    <p:sldId id="269" r:id="rId14"/>
    <p:sldId id="259" r:id="rId15"/>
    <p:sldId id="271" r:id="rId16"/>
    <p:sldId id="261" r:id="rId17"/>
    <p:sldId id="270" r:id="rId18"/>
    <p:sldId id="260" r:id="rId19"/>
    <p:sldId id="25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6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24A98-DF49-42B2-B2A0-46E8E9F592AB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84CDD-6118-4B1A-A4D5-E16FA7F2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9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画像</a:t>
            </a:r>
            <a:r>
              <a:rPr kumimoji="1" lang="en-US" altLang="ja-JP" dirty="0"/>
              <a:t>※</a:t>
            </a:r>
            <a:r>
              <a:rPr kumimoji="1" lang="ja-JP" altLang="en-US" dirty="0"/>
              <a:t>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84CDD-6118-4B1A-A4D5-E16FA7F2BEC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26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画像</a:t>
            </a:r>
            <a:r>
              <a:rPr kumimoji="1" lang="en-US" altLang="ja-JP" dirty="0"/>
              <a:t>※</a:t>
            </a:r>
            <a:r>
              <a:rPr kumimoji="1" lang="ja-JP" altLang="en-US" dirty="0"/>
              <a:t>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84CDD-6118-4B1A-A4D5-E16FA7F2BEC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44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Raspberry Pi Pico</a:t>
            </a:r>
            <a:r>
              <a:rPr kumimoji="1" lang="ja-JP" altLang="en-US" sz="1200" dirty="0"/>
              <a:t>画像</a:t>
            </a:r>
            <a:r>
              <a:rPr kumimoji="1" lang="en-US" altLang="ja-JP" sz="1200" dirty="0"/>
              <a:t>:https://raw.githubusercontent.</a:t>
            </a:r>
            <a:r>
              <a:rPr kumimoji="1" lang="en-US" altLang="ja-JP" sz="1200" b="0" dirty="0"/>
              <a:t>com/codemicro/pico-eagle/master/img.png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/>
              <a:t>XSHUT</a:t>
            </a:r>
            <a:r>
              <a:rPr kumimoji="1" lang="ja-JP" altLang="en-US" sz="1200" b="0" dirty="0"/>
              <a:t>を接続する</a:t>
            </a:r>
            <a:r>
              <a:rPr kumimoji="1" lang="en-US" altLang="ja-JP" sz="1200" b="0" dirty="0"/>
              <a:t>GPIO</a:t>
            </a:r>
            <a:r>
              <a:rPr kumimoji="1" lang="ja-JP" altLang="en-US" sz="1200" b="0" dirty="0"/>
              <a:t>番号</a:t>
            </a:r>
            <a:endParaRPr kumimoji="1" lang="en-US" altLang="ja-JP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/>
              <a:t>ToF1</a:t>
            </a:r>
            <a:r>
              <a:rPr kumimoji="1" lang="ja-JP" altLang="en-US" sz="1200" b="0" dirty="0"/>
              <a:t>：</a:t>
            </a:r>
            <a:r>
              <a:rPr kumimoji="1" lang="en-US" altLang="ja-JP" sz="1200" b="0" dirty="0"/>
              <a:t>GPIO2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/>
              <a:t>ToF2</a:t>
            </a:r>
            <a:r>
              <a:rPr kumimoji="1" lang="ja-JP" altLang="en-US" sz="1200" b="0" dirty="0"/>
              <a:t>：</a:t>
            </a:r>
            <a:r>
              <a:rPr kumimoji="1" lang="en-US" altLang="ja-JP" sz="1200" b="0" dirty="0"/>
              <a:t>GPIO3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/>
              <a:t>ToF3</a:t>
            </a:r>
            <a:r>
              <a:rPr kumimoji="1" lang="ja-JP" altLang="en-US" sz="1200" b="0" dirty="0"/>
              <a:t>：</a:t>
            </a:r>
            <a:r>
              <a:rPr kumimoji="1" lang="en-US" altLang="ja-JP" sz="1200" b="0" dirty="0"/>
              <a:t>GPIO4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/>
              <a:t>ToF4</a:t>
            </a:r>
            <a:r>
              <a:rPr kumimoji="1" lang="ja-JP" altLang="en-US" sz="1200" b="0" dirty="0"/>
              <a:t>：</a:t>
            </a:r>
            <a:r>
              <a:rPr kumimoji="1" lang="en-US" altLang="ja-JP" sz="1200" b="0" dirty="0"/>
              <a:t>GPIO5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/>
              <a:t>ToF5</a:t>
            </a:r>
            <a:r>
              <a:rPr kumimoji="1" lang="ja-JP" altLang="en-US" sz="1200" b="0" dirty="0"/>
              <a:t>：</a:t>
            </a:r>
            <a:r>
              <a:rPr kumimoji="1" lang="en-US" altLang="ja-JP" sz="1200" b="0" dirty="0"/>
              <a:t>GPIO6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/>
              <a:t>ToF6</a:t>
            </a:r>
            <a:r>
              <a:rPr kumimoji="1" lang="ja-JP" altLang="en-US" sz="1200" b="0" dirty="0"/>
              <a:t>：</a:t>
            </a:r>
            <a:r>
              <a:rPr kumimoji="1" lang="en-US" altLang="ja-JP" sz="1200" b="0" dirty="0"/>
              <a:t>GPIO7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/>
              <a:t>…</a:t>
            </a:r>
            <a:endParaRPr kumimoji="1" lang="ja-JP" altLang="en-US" sz="1200" b="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84CDD-6118-4B1A-A4D5-E16FA7F2BE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34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051A4-D144-4DB4-ACF1-AD2621093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E8DB29-B642-4445-A447-96DEFDAFC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5D6652-C505-4E51-BCD3-C78194E4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97788-DC68-4E16-9C91-FF515A0C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82F22-D3DB-49D0-92F6-E9DC7BC4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91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9EAB0-7E3D-470E-BAF9-C9ACF7F4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D300BB-59F8-4744-BAC5-B869B38B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38511-1D47-4BB4-AF78-5CF74501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47A7F-1A54-4132-A2BD-A10E7455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27A99-C59D-43DE-AA5E-4DD96D25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53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1811E2-EFEC-4D41-9FD8-177CA12F6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4E40E2-3F02-4C75-80B4-A9028C6F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B759A-8B4E-4FC5-BD76-F8D86C39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A746F2-3D1E-4B9D-8605-0497C2F8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D86E7B-D5B8-48C7-9C39-D654861E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89D60-55A4-4600-9DB4-EC401337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E581C-FF1E-4362-B3BB-A1BE02A3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DDAA3D-4225-4949-9CC8-83F657A5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B4A94-1628-4C45-A725-BED8BA74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E5164-A2A1-4E1A-9401-99CC6395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17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2FE1-4716-490A-8F2C-DB666A1B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B97FC3-2C8C-4B47-BBAD-5312383B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DECFA-2635-4D1B-AFDC-3ABD5DB1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293E22-DE6F-4103-8585-616A816C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C0C38B-1278-4ABE-9704-46CC8E9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7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9BFD5-16B7-40A5-BD76-5E22B84B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DA3BC-5627-4F94-8650-284F4F622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9ABAE3-53CA-4A07-8BE9-1637B81D9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5F2247-0B5C-4032-9355-4915E3FE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4BC33-5BE0-4E03-BF02-8BD9037D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CBA437-A63E-4C21-83D7-C3126F63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53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3F472-A159-462B-B1EA-9743FDD3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AD140-1892-472C-890D-18F1051A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775791-5AE1-4DD5-A768-33F47F35F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8A3B7E-0FB3-44ED-B46D-707CDC02E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2C13EF-0E54-44D8-9C17-633A71C48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88C59F-797B-4973-882F-BE17CA2F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60D190-B7FF-4CC9-B4F4-B749F586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4D43DB-0EFD-4746-8DFA-AF0B1514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45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B1C12-07A8-4E57-AC7F-32E27160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F68CB3-5C6E-4709-BF87-F9C526A2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EB65E-D693-427E-9C9D-4F23B9A2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F578EB-8DC6-4123-9994-01235860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20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18BD5-0491-4C91-B6F5-D9700BDD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C0DB1B-24BD-429F-B486-6D054AEB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B43F6A-771F-416D-A79D-4F147A43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0EABE-7142-4989-B085-442D1827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57F472-A920-4774-BB26-4591262E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70AA29-7FC2-412B-8CC9-638BB76D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A162CA-4FEE-4ADB-A51C-E1E49A54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F61D3-7EA0-48CD-9814-6627B784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78B91F-E84E-423D-88EB-B9EAB258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2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36537-C45B-440B-98FE-F98E95C3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DD5182-8E2A-440F-895A-872FAE1B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6480D3-F1A6-44A2-AC85-778632161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EC955D-BF05-4741-AE16-36E0D7B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C191CE-B4A1-4DCE-BA8B-33432296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591A03-A482-4C81-9A8B-C1DADBEA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0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14FD89-6CE5-4C69-BB45-1E657B49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6D6B7F-0B34-48BE-B772-70EBB644E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7801E-435B-49DA-AC7B-06BAA0DE1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F8F5-3DD8-4860-836B-08BA917FDBC3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AD4A23-00D1-48C5-9081-3F6B83B98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913B60-1093-4CBA-9CC4-2E44A26EB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E015-2E46-4608-854A-99705EB8C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4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enshi.club/cookbook/sensor/distance/2vl53l0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.classmethod.jp/articles/eps-wroom32_vl53l0x_multi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g.switch-science.com/2021/04/28/pir-with-arduino-raspberry-pi-pico/" TargetMode="External"/><Relationship Id="rId2" Type="http://schemas.openxmlformats.org/officeDocument/2006/relationships/hyperlink" Target="https://qiita.com/shinfrom/items/d4574eae867be42f7e5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classmethod.jp/articles/eps-wroom32_vl53l0x_multiple/" TargetMode="External"/><Relationship Id="rId4" Type="http://schemas.openxmlformats.org/officeDocument/2006/relationships/hyperlink" Target="https://www.denshi.club/cookbook/sensor/distance/2vl53l0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hyperlink" Target="https://qiita.com/shinfrom/items/d4574eae867be42f7e5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abas/pico-setup-windows/releases" TargetMode="External"/><Relationship Id="rId2" Type="http://schemas.openxmlformats.org/officeDocument/2006/relationships/hyperlink" Target="https://qiita.com/shinfrom/items/d4574eae867be42f7e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arlephilhower/arduino-pico/releases/download/global/package_rp2040_index.js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F70A7-E102-4D5D-8D42-E8183ED1F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Raspberry Pi Pico</a:t>
            </a:r>
            <a:r>
              <a:rPr kumimoji="1" lang="ja-JP" altLang="en-US" dirty="0"/>
              <a:t>と</a:t>
            </a:r>
            <a:br>
              <a:rPr kumimoji="1" lang="en-US" altLang="ja-JP"/>
            </a:br>
            <a:r>
              <a:rPr kumimoji="1" lang="en-US" altLang="ja-JP"/>
              <a:t>ToF</a:t>
            </a:r>
            <a:r>
              <a:rPr kumimoji="1" lang="ja-JP" altLang="en-US" dirty="0"/>
              <a:t>センサで通信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E9A187-2FD3-4C75-988F-2551CCA58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kumimoji="1" lang="en-US" altLang="ja-JP" dirty="0"/>
          </a:p>
          <a:p>
            <a:pPr algn="r"/>
            <a:endParaRPr lang="en-US" altLang="ja-JP" dirty="0"/>
          </a:p>
          <a:p>
            <a:pPr algn="r"/>
            <a:r>
              <a:rPr kumimoji="1" lang="ja-JP" altLang="en-US" dirty="0"/>
              <a:t>作成日：</a:t>
            </a:r>
            <a:r>
              <a:rPr kumimoji="1" lang="en-US" altLang="ja-JP" dirty="0"/>
              <a:t>2021/06/24</a:t>
            </a:r>
          </a:p>
          <a:p>
            <a:pPr algn="r"/>
            <a:r>
              <a:rPr kumimoji="1" lang="ja-JP" altLang="en-US" dirty="0"/>
              <a:t>作成者：佐々木 祥二</a:t>
            </a:r>
          </a:p>
        </p:txBody>
      </p:sp>
    </p:spTree>
    <p:extLst>
      <p:ext uri="{BB962C8B-B14F-4D97-AF65-F5344CB8AC3E}">
        <p14:creationId xmlns:p14="http://schemas.microsoft.com/office/powerpoint/2010/main" val="47453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48E7C-AC9F-4D9B-B18C-2FA7F40C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ja-JP" altLang="en-US" sz="4400" dirty="0"/>
              <a:t>動作させるための手順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29C1D-AC4F-42D9-B7D8-6E2F33CE2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7262"/>
            <a:ext cx="10515599" cy="4889701"/>
          </a:xfrm>
        </p:spPr>
        <p:txBody>
          <a:bodyPr/>
          <a:lstStyle/>
          <a:p>
            <a:r>
              <a:rPr lang="ja-JP" altLang="en-US" sz="2400" dirty="0"/>
              <a:t>ボードを「</a:t>
            </a:r>
            <a:r>
              <a:rPr lang="en-US" altLang="ja-JP" sz="2400" dirty="0"/>
              <a:t> Raspberry Pi Pico</a:t>
            </a:r>
            <a:r>
              <a:rPr lang="ja-JP" altLang="en-US" sz="2400" dirty="0"/>
              <a:t>」を選択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ツール → ボード → </a:t>
            </a:r>
            <a:r>
              <a:rPr lang="en-US" altLang="ja-JP" sz="2000" dirty="0"/>
              <a:t>Raspberry Pi RP2040 Boards(1.8.4)</a:t>
            </a:r>
            <a:r>
              <a:rPr lang="ja-JP" altLang="en-US" sz="2000" dirty="0"/>
              <a:t>から「</a:t>
            </a:r>
            <a:r>
              <a:rPr lang="en-US" altLang="ja-JP" sz="2000" dirty="0"/>
              <a:t>Raspberry Pi Pico</a:t>
            </a:r>
            <a:r>
              <a:rPr lang="ja-JP" altLang="en-US" sz="2000" dirty="0"/>
              <a:t>」を選択する。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F1D446F-87E8-4038-8EA2-17E9982F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12" y="2134050"/>
            <a:ext cx="5777183" cy="41904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604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48E7C-AC9F-4D9B-B18C-2FA7F40C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動作させるための手順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29C1D-AC4F-42D9-B7D8-6E2F33CE2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5823" cy="4351338"/>
          </a:xfrm>
        </p:spPr>
        <p:txBody>
          <a:bodyPr/>
          <a:lstStyle/>
          <a:p>
            <a:r>
              <a:rPr lang="en-US" altLang="ja-JP" sz="2400" dirty="0"/>
              <a:t>Raspberry Pi Pico</a:t>
            </a:r>
            <a:r>
              <a:rPr lang="ja-JP" altLang="en-US" sz="2400" dirty="0"/>
              <a:t>を</a:t>
            </a:r>
            <a:r>
              <a:rPr lang="en-US" altLang="ja-JP" sz="2400" dirty="0"/>
              <a:t>PC</a:t>
            </a:r>
            <a:r>
              <a:rPr lang="ja-JP" altLang="en-US" sz="2400" dirty="0"/>
              <a:t>に接続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接続するには</a:t>
            </a:r>
            <a:r>
              <a:rPr lang="en-US" altLang="ja-JP" sz="1600" dirty="0"/>
              <a:t>micro USB</a:t>
            </a:r>
            <a:r>
              <a:rPr lang="ja-JP" altLang="en-US" sz="1600" dirty="0"/>
              <a:t>ケーブルが必要）</a:t>
            </a:r>
            <a:endParaRPr lang="en-US" altLang="ja-JP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/>
              <a:t>Raspberry</a:t>
            </a:r>
            <a:r>
              <a:rPr lang="ja-JP" altLang="en-US" sz="2000" dirty="0"/>
              <a:t> </a:t>
            </a:r>
            <a:r>
              <a:rPr lang="en-US" altLang="ja-JP" sz="2000" dirty="0"/>
              <a:t>Pi Pico</a:t>
            </a:r>
            <a:r>
              <a:rPr lang="ja-JP" altLang="en-US" sz="2000" dirty="0"/>
              <a:t>を</a:t>
            </a:r>
            <a:r>
              <a:rPr lang="en-US" altLang="ja-JP" sz="2000" dirty="0"/>
              <a:t>BOOTSEL</a:t>
            </a:r>
            <a:r>
              <a:rPr lang="ja-JP" altLang="en-US" sz="2000" dirty="0"/>
              <a:t>ボタンを押しながら接続する。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接続されたか確認</a:t>
            </a:r>
            <a:endParaRPr lang="en-US" altLang="ja-JP" sz="2000" dirty="0"/>
          </a:p>
          <a:p>
            <a:pPr lvl="2"/>
            <a:r>
              <a:rPr lang="ja-JP" altLang="en-US" sz="1600" dirty="0"/>
              <a:t>デバイスマネージャを開くかツール → ボード情報を取得どちらかで確認</a:t>
            </a:r>
            <a:endParaRPr lang="en-US" altLang="ja-JP" sz="16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D9251-B805-4A22-A091-C3832EEDA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33259" r="16702" b="24568"/>
          <a:stretch/>
        </p:blipFill>
        <p:spPr>
          <a:xfrm>
            <a:off x="3845880" y="2633493"/>
            <a:ext cx="4030462" cy="1882066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639185FC-89D7-4B0F-B32C-1365999AA014}"/>
              </a:ext>
            </a:extLst>
          </p:cNvPr>
          <p:cNvSpPr/>
          <p:nvPr/>
        </p:nvSpPr>
        <p:spPr>
          <a:xfrm>
            <a:off x="6436310" y="2974019"/>
            <a:ext cx="577049" cy="5770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0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48E7C-AC9F-4D9B-B18C-2FA7F40C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動作させるための手順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29C1D-AC4F-42D9-B7D8-6E2F33CE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 dirty="0"/>
              <a:t>Hello</a:t>
            </a:r>
            <a:r>
              <a:rPr lang="ja-JP" altLang="en-US" sz="2400" dirty="0"/>
              <a:t> </a:t>
            </a:r>
            <a:r>
              <a:rPr lang="en-US" altLang="ja-JP" sz="2400" dirty="0"/>
              <a:t>World</a:t>
            </a:r>
          </a:p>
          <a:p>
            <a:pPr marL="0" indent="0">
              <a:buNone/>
            </a:pPr>
            <a:r>
              <a:rPr lang="en-US" altLang="ja-JP" sz="1600" dirty="0"/>
              <a:t>void setup() {</a:t>
            </a:r>
          </a:p>
          <a:p>
            <a:pPr marL="0" indent="0">
              <a:buNone/>
            </a:pPr>
            <a:r>
              <a:rPr lang="en-US" altLang="ja-JP" sz="1600" dirty="0"/>
              <a:t>  // put your setup code here, to run once:</a:t>
            </a:r>
          </a:p>
          <a:p>
            <a:pPr marL="0" indent="0">
              <a:buNone/>
            </a:pPr>
            <a:r>
              <a:rPr lang="en-US" altLang="ja-JP" sz="1600" dirty="0"/>
              <a:t>  </a:t>
            </a:r>
            <a:r>
              <a:rPr lang="en-US" altLang="ja-JP" sz="1600" dirty="0" err="1"/>
              <a:t>Serial.begin</a:t>
            </a:r>
            <a:r>
              <a:rPr lang="en-US" altLang="ja-JP" sz="1600" dirty="0"/>
              <a:t>(9600);</a:t>
            </a:r>
          </a:p>
          <a:p>
            <a:pPr marL="0" indent="0">
              <a:buNone/>
            </a:pPr>
            <a:r>
              <a:rPr lang="en-US" altLang="ja-JP" sz="1600" dirty="0"/>
              <a:t>}</a:t>
            </a:r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  <a:p>
            <a:pPr marL="0" indent="0">
              <a:buNone/>
            </a:pPr>
            <a:r>
              <a:rPr lang="en-US" altLang="ja-JP" sz="1600" dirty="0"/>
              <a:t>void loop() {</a:t>
            </a:r>
          </a:p>
          <a:p>
            <a:pPr marL="0" indent="0">
              <a:buNone/>
            </a:pPr>
            <a:r>
              <a:rPr lang="en-US" altLang="ja-JP" sz="1600" dirty="0"/>
              <a:t>  // put your main code here, to run repeatedly:</a:t>
            </a:r>
          </a:p>
          <a:p>
            <a:pPr marL="0" indent="0">
              <a:buNone/>
            </a:pPr>
            <a:r>
              <a:rPr lang="en-US" altLang="ja-JP" sz="1600" dirty="0"/>
              <a:t>  </a:t>
            </a:r>
            <a:r>
              <a:rPr lang="en-US" altLang="ja-JP" sz="1600" dirty="0" err="1"/>
              <a:t>Serial.println</a:t>
            </a:r>
            <a:r>
              <a:rPr lang="en-US" altLang="ja-JP" sz="1600" dirty="0"/>
              <a:t>("hello world");</a:t>
            </a:r>
          </a:p>
          <a:p>
            <a:pPr marL="0" indent="0">
              <a:buNone/>
            </a:pPr>
            <a:r>
              <a:rPr lang="en-US" altLang="ja-JP" sz="1600" dirty="0"/>
              <a:t>}</a:t>
            </a:r>
          </a:p>
          <a:p>
            <a:pPr marL="0" indent="0">
              <a:buNone/>
            </a:pPr>
            <a:endParaRPr lang="en-US" altLang="ja-JP" sz="1600" dirty="0"/>
          </a:p>
          <a:p>
            <a:r>
              <a:rPr lang="en-US" altLang="ja-JP" sz="2400" dirty="0"/>
              <a:t>Fade(L</a:t>
            </a:r>
            <a:r>
              <a:rPr lang="ja-JP" altLang="en-US" sz="2400" dirty="0"/>
              <a:t>チカ</a:t>
            </a:r>
            <a:r>
              <a:rPr lang="en-US" altLang="ja-JP" sz="2400" dirty="0"/>
              <a:t>)</a:t>
            </a:r>
          </a:p>
          <a:p>
            <a:pPr lvl="1"/>
            <a:r>
              <a:rPr lang="ja-JP" altLang="en-US" sz="2000" dirty="0"/>
              <a:t>ファイル → スケッチ例 → </a:t>
            </a:r>
            <a:r>
              <a:rPr lang="en-US" altLang="ja-JP" sz="2000" dirty="0"/>
              <a:t>rp2040 </a:t>
            </a:r>
            <a:r>
              <a:rPr lang="ja-JP" altLang="en-US" sz="2000" dirty="0"/>
              <a:t>→ </a:t>
            </a:r>
            <a:r>
              <a:rPr lang="en-US" altLang="ja-JP" sz="2000" dirty="0"/>
              <a:t>Fade</a:t>
            </a:r>
            <a:r>
              <a:rPr lang="ja-JP" altLang="en-US" sz="2000" dirty="0"/>
              <a:t>をクリックするとプログラムが開く</a:t>
            </a:r>
            <a:r>
              <a:rPr lang="ja-JP" altLang="en-US" sz="1600" dirty="0"/>
              <a:t>。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78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DDDFD-D15F-4FB9-9D52-58AEB4AD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841"/>
          </a:xfrm>
        </p:spPr>
        <p:txBody>
          <a:bodyPr/>
          <a:lstStyle/>
          <a:p>
            <a:r>
              <a:rPr kumimoji="1" lang="ja-JP" altLang="en-US" dirty="0"/>
              <a:t>ライブラリの導入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8E362-7B29-4A8D-9616-87C133B5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967"/>
            <a:ext cx="10515600" cy="4831996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hlinkClick r:id="rId2"/>
              </a:rPr>
              <a:t>※3</a:t>
            </a:r>
            <a:r>
              <a:rPr kumimoji="1" lang="ja-JP" altLang="en-US" sz="2400" dirty="0"/>
              <a:t>を参考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スケッチ</a:t>
            </a:r>
            <a:r>
              <a:rPr lang="en-US" altLang="ja-JP" sz="2400" dirty="0"/>
              <a:t> </a:t>
            </a:r>
            <a:r>
              <a:rPr kumimoji="1" lang="ja-JP" altLang="en-US" sz="2400" dirty="0"/>
              <a:t>→ ライブラリのインクルード → ライブラリの管理の検索窓に「</a:t>
            </a:r>
            <a:r>
              <a:rPr kumimoji="1" lang="en-US" altLang="ja-JP" sz="2400" dirty="0"/>
              <a:t>vl53l0x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と入力する。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下の方にある「</a:t>
            </a:r>
            <a:r>
              <a:rPr kumimoji="1" lang="en-US" altLang="ja-JP" sz="2400" dirty="0"/>
              <a:t>VL53L0X</a:t>
            </a:r>
            <a:r>
              <a:rPr kumimoji="1" lang="ja-JP" altLang="en-US" sz="2400" dirty="0"/>
              <a:t>」をインストールする。</a:t>
            </a:r>
            <a:endParaRPr kumimoji="1"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9E2F59-DE2D-473D-B7BA-CA03A465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04" y="3065016"/>
            <a:ext cx="6189591" cy="34918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B59F98-0217-478F-94C3-EDC8CA04141D}"/>
              </a:ext>
            </a:extLst>
          </p:cNvPr>
          <p:cNvSpPr/>
          <p:nvPr/>
        </p:nvSpPr>
        <p:spPr>
          <a:xfrm>
            <a:off x="3001204" y="4651899"/>
            <a:ext cx="6054019" cy="861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26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F60763-D3C5-4070-A624-AA65ABABF8C2}"/>
              </a:ext>
            </a:extLst>
          </p:cNvPr>
          <p:cNvCxnSpPr>
            <a:cxnSpLocks/>
          </p:cNvCxnSpPr>
          <p:nvPr/>
        </p:nvCxnSpPr>
        <p:spPr>
          <a:xfrm>
            <a:off x="8192609" y="3594399"/>
            <a:ext cx="6317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863698-EDFB-47D5-ABE1-929D10027B34}"/>
              </a:ext>
            </a:extLst>
          </p:cNvPr>
          <p:cNvCxnSpPr>
            <a:cxnSpLocks/>
          </p:cNvCxnSpPr>
          <p:nvPr/>
        </p:nvCxnSpPr>
        <p:spPr>
          <a:xfrm>
            <a:off x="2638147" y="3117543"/>
            <a:ext cx="442108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B50B868-A753-4BD3-936B-C32C2FDB7484}"/>
              </a:ext>
            </a:extLst>
          </p:cNvPr>
          <p:cNvCxnSpPr>
            <a:cxnSpLocks/>
          </p:cNvCxnSpPr>
          <p:nvPr/>
        </p:nvCxnSpPr>
        <p:spPr>
          <a:xfrm>
            <a:off x="2707689" y="2982898"/>
            <a:ext cx="442108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EB6E51-23CE-4438-ABB2-56C6CF53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配線</a:t>
            </a:r>
            <a:r>
              <a:rPr kumimoji="1" lang="ja-JP" altLang="en-US" dirty="0"/>
              <a:t>図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ToF</a:t>
            </a:r>
            <a:r>
              <a:rPr kumimoji="1" lang="ja-JP" altLang="en-US" dirty="0"/>
              <a:t>センサ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つだけ接続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5193C7C-463F-4293-9F92-04852D29AA68}"/>
              </a:ext>
            </a:extLst>
          </p:cNvPr>
          <p:cNvCxnSpPr/>
          <p:nvPr/>
        </p:nvCxnSpPr>
        <p:spPr>
          <a:xfrm>
            <a:off x="2824623" y="2840854"/>
            <a:ext cx="4234604" cy="45276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E5D8F53-3E3E-4BD2-A2DD-8C234ED21F7E}"/>
              </a:ext>
            </a:extLst>
          </p:cNvPr>
          <p:cNvCxnSpPr/>
          <p:nvPr/>
        </p:nvCxnSpPr>
        <p:spPr>
          <a:xfrm>
            <a:off x="2743243" y="2705152"/>
            <a:ext cx="60811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D4A2CA6-68BE-4370-86C4-B0F73453F09E}"/>
              </a:ext>
            </a:extLst>
          </p:cNvPr>
          <p:cNvCxnSpPr>
            <a:cxnSpLocks/>
          </p:cNvCxnSpPr>
          <p:nvPr/>
        </p:nvCxnSpPr>
        <p:spPr>
          <a:xfrm>
            <a:off x="8797770" y="2687396"/>
            <a:ext cx="0" cy="9187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1D133B32-870B-42B0-987F-373A1ABD7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4" t="27946" r="42670" b="20823"/>
          <a:stretch/>
        </p:blipFill>
        <p:spPr>
          <a:xfrm>
            <a:off x="6977847" y="2749542"/>
            <a:ext cx="1384916" cy="3320248"/>
          </a:xfrm>
          <a:prstGeom prst="rect">
            <a:avLst/>
          </a:prstGeom>
        </p:spPr>
      </p:pic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84EEA46E-999C-4FBC-A68D-56C7438C6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516" y="2057084"/>
            <a:ext cx="1305107" cy="1943371"/>
          </a:xfrm>
        </p:spPr>
      </p:pic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86E5A9D-A27E-45F2-839C-170B86810713}"/>
              </a:ext>
            </a:extLst>
          </p:cNvPr>
          <p:cNvCxnSpPr/>
          <p:nvPr/>
        </p:nvCxnSpPr>
        <p:spPr>
          <a:xfrm>
            <a:off x="2824623" y="3360791"/>
            <a:ext cx="68205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10793AD-6810-4624-B842-8A2FA1505AE8}"/>
              </a:ext>
            </a:extLst>
          </p:cNvPr>
          <p:cNvCxnSpPr>
            <a:cxnSpLocks/>
          </p:cNvCxnSpPr>
          <p:nvPr/>
        </p:nvCxnSpPr>
        <p:spPr>
          <a:xfrm>
            <a:off x="3480046" y="3343035"/>
            <a:ext cx="0" cy="129998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F419D0D-5BE2-4F48-8DCB-7FDF4714FFBC}"/>
              </a:ext>
            </a:extLst>
          </p:cNvPr>
          <p:cNvSpPr txBox="1"/>
          <p:nvPr/>
        </p:nvSpPr>
        <p:spPr>
          <a:xfrm>
            <a:off x="3114462" y="428996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/>
              <a:t>×</a:t>
            </a:r>
            <a:endParaRPr kumimoji="1" lang="ja-JP" altLang="en-US" sz="44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D566C39-D600-4E6A-A468-426BB8B97240}"/>
              </a:ext>
            </a:extLst>
          </p:cNvPr>
          <p:cNvCxnSpPr>
            <a:cxnSpLocks/>
          </p:cNvCxnSpPr>
          <p:nvPr/>
        </p:nvCxnSpPr>
        <p:spPr>
          <a:xfrm>
            <a:off x="2797989" y="3228727"/>
            <a:ext cx="138775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126FABB-1BE0-4E35-A554-3B3442F27AEF}"/>
              </a:ext>
            </a:extLst>
          </p:cNvPr>
          <p:cNvCxnSpPr>
            <a:cxnSpLocks/>
          </p:cNvCxnSpPr>
          <p:nvPr/>
        </p:nvCxnSpPr>
        <p:spPr>
          <a:xfrm>
            <a:off x="4167991" y="3216676"/>
            <a:ext cx="8877" cy="142634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23C9743-B852-4FB2-A243-2487C606F4BC}"/>
              </a:ext>
            </a:extLst>
          </p:cNvPr>
          <p:cNvSpPr txBox="1"/>
          <p:nvPr/>
        </p:nvSpPr>
        <p:spPr>
          <a:xfrm>
            <a:off x="3811283" y="4258301"/>
            <a:ext cx="748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×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7002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4937D-86E9-4800-95AC-E8C0F9EC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</a:t>
            </a:r>
            <a:r>
              <a:rPr kumimoji="1" lang="ja-JP" altLang="en-US" dirty="0"/>
              <a:t>図（</a:t>
            </a:r>
            <a:r>
              <a:rPr kumimoji="1" lang="en-US" altLang="ja-JP" dirty="0" err="1"/>
              <a:t>ToF</a:t>
            </a:r>
            <a:r>
              <a:rPr lang="ja-JP" altLang="en-US" dirty="0"/>
              <a:t>センサ</a:t>
            </a:r>
            <a:r>
              <a:rPr kumimoji="1" lang="ja-JP" altLang="en-US" dirty="0"/>
              <a:t>複数接続）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561E5A3-4E00-42D7-A874-2F8A340D6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r="49951" b="-287"/>
          <a:stretch/>
        </p:blipFill>
        <p:spPr>
          <a:xfrm>
            <a:off x="6720397" y="1699566"/>
            <a:ext cx="2318981" cy="4012707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5572E14-420A-4211-9E09-CA3FE00AD789}"/>
              </a:ext>
            </a:extLst>
          </p:cNvPr>
          <p:cNvCxnSpPr>
            <a:cxnSpLocks/>
          </p:cNvCxnSpPr>
          <p:nvPr/>
        </p:nvCxnSpPr>
        <p:spPr>
          <a:xfrm flipH="1">
            <a:off x="2281562" y="2153608"/>
            <a:ext cx="49981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E548D03-6E38-427B-9821-7940136893F3}"/>
              </a:ext>
            </a:extLst>
          </p:cNvPr>
          <p:cNvCxnSpPr>
            <a:cxnSpLocks/>
          </p:cNvCxnSpPr>
          <p:nvPr/>
        </p:nvCxnSpPr>
        <p:spPr>
          <a:xfrm flipH="1">
            <a:off x="2281562" y="2306008"/>
            <a:ext cx="49981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93607F1-5037-48E3-B6EB-32E48F3238A8}"/>
              </a:ext>
            </a:extLst>
          </p:cNvPr>
          <p:cNvCxnSpPr>
            <a:cxnSpLocks/>
          </p:cNvCxnSpPr>
          <p:nvPr/>
        </p:nvCxnSpPr>
        <p:spPr>
          <a:xfrm flipH="1">
            <a:off x="2281562" y="2458408"/>
            <a:ext cx="49981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5B616E3-2D7C-4C5B-95BA-90786ECAC84D}"/>
              </a:ext>
            </a:extLst>
          </p:cNvPr>
          <p:cNvCxnSpPr>
            <a:cxnSpLocks/>
          </p:cNvCxnSpPr>
          <p:nvPr/>
        </p:nvCxnSpPr>
        <p:spPr>
          <a:xfrm flipH="1">
            <a:off x="2281562" y="2601930"/>
            <a:ext cx="49981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ABA4927-851F-4591-B6D6-3A06FEAFAE59}"/>
              </a:ext>
            </a:extLst>
          </p:cNvPr>
          <p:cNvCxnSpPr>
            <a:cxnSpLocks/>
          </p:cNvCxnSpPr>
          <p:nvPr/>
        </p:nvCxnSpPr>
        <p:spPr>
          <a:xfrm flipH="1">
            <a:off x="9197266" y="1893552"/>
            <a:ext cx="2" cy="855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E11F92-7D33-499C-91A6-8EE2970AB515}"/>
              </a:ext>
            </a:extLst>
          </p:cNvPr>
          <p:cNvSpPr txBox="1"/>
          <p:nvPr/>
        </p:nvSpPr>
        <p:spPr>
          <a:xfrm>
            <a:off x="1882066" y="2030949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E96BD52-116C-4202-BF92-0F5FD7E5FDB8}"/>
              </a:ext>
            </a:extLst>
          </p:cNvPr>
          <p:cNvSpPr txBox="1"/>
          <p:nvPr/>
        </p:nvSpPr>
        <p:spPr>
          <a:xfrm>
            <a:off x="1882067" y="2183348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2A3E8F7-D5C4-410F-BB5B-70737E4E5522}"/>
              </a:ext>
            </a:extLst>
          </p:cNvPr>
          <p:cNvSpPr txBox="1"/>
          <p:nvPr/>
        </p:nvSpPr>
        <p:spPr>
          <a:xfrm>
            <a:off x="1882067" y="2335747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0121870-529C-49BA-BFC2-6B88B1235E1F}"/>
              </a:ext>
            </a:extLst>
          </p:cNvPr>
          <p:cNvSpPr txBox="1"/>
          <p:nvPr/>
        </p:nvSpPr>
        <p:spPr>
          <a:xfrm>
            <a:off x="1722270" y="2476903"/>
            <a:ext cx="70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XSHUT</a:t>
            </a:r>
            <a:endParaRPr kumimoji="1" lang="ja-JP" altLang="en-US" sz="105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1F287B6-29B3-4853-B42E-101FAC0C455C}"/>
              </a:ext>
            </a:extLst>
          </p:cNvPr>
          <p:cNvCxnSpPr>
            <a:cxnSpLocks/>
          </p:cNvCxnSpPr>
          <p:nvPr/>
        </p:nvCxnSpPr>
        <p:spPr>
          <a:xfrm flipH="1">
            <a:off x="2281563" y="1897636"/>
            <a:ext cx="69245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BCB5F22-7D2B-4A26-9427-2C3DCD2E4D14}"/>
              </a:ext>
            </a:extLst>
          </p:cNvPr>
          <p:cNvSpPr txBox="1"/>
          <p:nvPr/>
        </p:nvSpPr>
        <p:spPr>
          <a:xfrm>
            <a:off x="1882063" y="1766594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V++</a:t>
            </a:r>
            <a:endParaRPr kumimoji="1" lang="ja-JP" altLang="en-US" sz="1050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B88BF91-80A3-4ECA-993B-3FEA0E706AAD}"/>
              </a:ext>
            </a:extLst>
          </p:cNvPr>
          <p:cNvCxnSpPr>
            <a:cxnSpLocks/>
          </p:cNvCxnSpPr>
          <p:nvPr/>
        </p:nvCxnSpPr>
        <p:spPr>
          <a:xfrm>
            <a:off x="8463379" y="2760005"/>
            <a:ext cx="742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985A58E-4ED3-4619-BE1D-2B7D5AA9C376}"/>
              </a:ext>
            </a:extLst>
          </p:cNvPr>
          <p:cNvCxnSpPr>
            <a:cxnSpLocks/>
          </p:cNvCxnSpPr>
          <p:nvPr/>
        </p:nvCxnSpPr>
        <p:spPr>
          <a:xfrm>
            <a:off x="6091563" y="1893123"/>
            <a:ext cx="0" cy="4273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905E104-8ADE-4D9E-ADC8-546EAC551A43}"/>
              </a:ext>
            </a:extLst>
          </p:cNvPr>
          <p:cNvCxnSpPr>
            <a:cxnSpLocks/>
          </p:cNvCxnSpPr>
          <p:nvPr/>
        </p:nvCxnSpPr>
        <p:spPr>
          <a:xfrm>
            <a:off x="5835587" y="2153608"/>
            <a:ext cx="0" cy="4013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A3FF0CB-9BB7-4B4D-BB9A-F6F7180CB7C2}"/>
              </a:ext>
            </a:extLst>
          </p:cNvPr>
          <p:cNvCxnSpPr>
            <a:cxnSpLocks/>
          </p:cNvCxnSpPr>
          <p:nvPr/>
        </p:nvCxnSpPr>
        <p:spPr>
          <a:xfrm flipH="1">
            <a:off x="5555199" y="2306008"/>
            <a:ext cx="2221" cy="3860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24717BBF-0E2C-4453-9245-5D922136FABE}"/>
              </a:ext>
            </a:extLst>
          </p:cNvPr>
          <p:cNvCxnSpPr>
            <a:cxnSpLocks/>
          </p:cNvCxnSpPr>
          <p:nvPr/>
        </p:nvCxnSpPr>
        <p:spPr>
          <a:xfrm flipH="1">
            <a:off x="5269228" y="2458408"/>
            <a:ext cx="7070" cy="3708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A9C59F4-C8CC-4814-8789-4CD527AA2996}"/>
              </a:ext>
            </a:extLst>
          </p:cNvPr>
          <p:cNvSpPr txBox="1"/>
          <p:nvPr/>
        </p:nvSpPr>
        <p:spPr>
          <a:xfrm>
            <a:off x="5938426" y="1789679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42E74F0-907D-4AFF-A6D6-83F1316B2AAC}"/>
              </a:ext>
            </a:extLst>
          </p:cNvPr>
          <p:cNvSpPr txBox="1"/>
          <p:nvPr/>
        </p:nvSpPr>
        <p:spPr>
          <a:xfrm>
            <a:off x="5679185" y="2040494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1B7B7A8-DAD4-464A-AD42-C3CC49C37DD3}"/>
              </a:ext>
            </a:extLst>
          </p:cNvPr>
          <p:cNvSpPr txBox="1"/>
          <p:nvPr/>
        </p:nvSpPr>
        <p:spPr>
          <a:xfrm>
            <a:off x="5409900" y="2189869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60224B5-5A41-4525-AD50-D22E7AFF153C}"/>
              </a:ext>
            </a:extLst>
          </p:cNvPr>
          <p:cNvSpPr txBox="1"/>
          <p:nvPr/>
        </p:nvSpPr>
        <p:spPr>
          <a:xfrm>
            <a:off x="5124026" y="2350606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4C5F138-4C99-46EE-BF4E-4742FB558B93}"/>
              </a:ext>
            </a:extLst>
          </p:cNvPr>
          <p:cNvCxnSpPr>
            <a:cxnSpLocks/>
          </p:cNvCxnSpPr>
          <p:nvPr/>
        </p:nvCxnSpPr>
        <p:spPr>
          <a:xfrm flipH="1">
            <a:off x="2281561" y="3386927"/>
            <a:ext cx="3554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2542ADE-B7D0-46CF-87FA-8DBFDEA0F1B1}"/>
              </a:ext>
            </a:extLst>
          </p:cNvPr>
          <p:cNvCxnSpPr>
            <a:cxnSpLocks/>
          </p:cNvCxnSpPr>
          <p:nvPr/>
        </p:nvCxnSpPr>
        <p:spPr>
          <a:xfrm flipH="1">
            <a:off x="2281561" y="3533766"/>
            <a:ext cx="3286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7FF5654-4406-4AEF-ABC1-8E822D3793A9}"/>
              </a:ext>
            </a:extLst>
          </p:cNvPr>
          <p:cNvCxnSpPr>
            <a:cxnSpLocks/>
          </p:cNvCxnSpPr>
          <p:nvPr/>
        </p:nvCxnSpPr>
        <p:spPr>
          <a:xfrm flipH="1">
            <a:off x="2281561" y="3677770"/>
            <a:ext cx="29947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F9DD16F-F1FA-41E8-96BC-8B43DFB5F2CB}"/>
              </a:ext>
            </a:extLst>
          </p:cNvPr>
          <p:cNvCxnSpPr>
            <a:cxnSpLocks/>
          </p:cNvCxnSpPr>
          <p:nvPr/>
        </p:nvCxnSpPr>
        <p:spPr>
          <a:xfrm flipH="1">
            <a:off x="2281561" y="3231275"/>
            <a:ext cx="3810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DEE9896-7948-4C76-8973-F7BAF053B623}"/>
              </a:ext>
            </a:extLst>
          </p:cNvPr>
          <p:cNvSpPr txBox="1"/>
          <p:nvPr/>
        </p:nvSpPr>
        <p:spPr>
          <a:xfrm>
            <a:off x="1874664" y="3260189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0CD7003-1824-46F7-957E-607A3219E7D3}"/>
              </a:ext>
            </a:extLst>
          </p:cNvPr>
          <p:cNvSpPr txBox="1"/>
          <p:nvPr/>
        </p:nvSpPr>
        <p:spPr>
          <a:xfrm>
            <a:off x="1891313" y="3401520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00835CD-955D-4B0E-8149-A5298B75ED82}"/>
              </a:ext>
            </a:extLst>
          </p:cNvPr>
          <p:cNvSpPr txBox="1"/>
          <p:nvPr/>
        </p:nvSpPr>
        <p:spPr>
          <a:xfrm>
            <a:off x="1874664" y="3556002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9F0BB79-0D57-489E-AAF3-4D52CB82891C}"/>
              </a:ext>
            </a:extLst>
          </p:cNvPr>
          <p:cNvSpPr txBox="1"/>
          <p:nvPr/>
        </p:nvSpPr>
        <p:spPr>
          <a:xfrm>
            <a:off x="1874664" y="3110322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V++</a:t>
            </a:r>
            <a:endParaRPr kumimoji="1" lang="ja-JP" altLang="en-US" sz="105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E4FF833-AB63-461C-9A40-F77125D50C88}"/>
              </a:ext>
            </a:extLst>
          </p:cNvPr>
          <p:cNvSpPr txBox="1"/>
          <p:nvPr/>
        </p:nvSpPr>
        <p:spPr>
          <a:xfrm>
            <a:off x="1714867" y="2946507"/>
            <a:ext cx="70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XSHUT</a:t>
            </a:r>
            <a:endParaRPr kumimoji="1" lang="ja-JP" altLang="en-US" sz="105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7B178ED-F958-45A0-A907-9890F2C53E9D}"/>
              </a:ext>
            </a:extLst>
          </p:cNvPr>
          <p:cNvSpPr txBox="1"/>
          <p:nvPr/>
        </p:nvSpPr>
        <p:spPr>
          <a:xfrm>
            <a:off x="5937818" y="3118326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7DD8AB3-DF15-49F3-BC9E-374C6A1004D8}"/>
              </a:ext>
            </a:extLst>
          </p:cNvPr>
          <p:cNvSpPr txBox="1"/>
          <p:nvPr/>
        </p:nvSpPr>
        <p:spPr>
          <a:xfrm>
            <a:off x="5695765" y="3277146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4CDA0AA-8939-4B2E-B535-799ED5985E00}"/>
              </a:ext>
            </a:extLst>
          </p:cNvPr>
          <p:cNvSpPr txBox="1"/>
          <p:nvPr/>
        </p:nvSpPr>
        <p:spPr>
          <a:xfrm>
            <a:off x="5398665" y="3421256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AB6CABD-6CEF-4AB4-AD08-C79B4E6BB261}"/>
              </a:ext>
            </a:extLst>
          </p:cNvPr>
          <p:cNvSpPr txBox="1"/>
          <p:nvPr/>
        </p:nvSpPr>
        <p:spPr>
          <a:xfrm>
            <a:off x="5115018" y="3569267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28C7446F-5B55-4568-8894-9B28E307F9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81561" y="2748574"/>
            <a:ext cx="4998130" cy="327050"/>
          </a:xfrm>
          <a:prstGeom prst="bentConnector3">
            <a:avLst>
              <a:gd name="adj1" fmla="val 897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6C5F38FD-5726-46DB-92C5-03BF057398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3885" y="2900347"/>
            <a:ext cx="5025808" cy="1133884"/>
          </a:xfrm>
          <a:prstGeom prst="bentConnector3">
            <a:avLst>
              <a:gd name="adj1" fmla="val 7228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9BFB3C9-E38C-4817-92F4-30DAB3A0504B}"/>
              </a:ext>
            </a:extLst>
          </p:cNvPr>
          <p:cNvSpPr txBox="1"/>
          <p:nvPr/>
        </p:nvSpPr>
        <p:spPr>
          <a:xfrm>
            <a:off x="1713607" y="3907054"/>
            <a:ext cx="70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XSHUT</a:t>
            </a:r>
            <a:endParaRPr kumimoji="1" lang="ja-JP" altLang="en-US" sz="1050" dirty="0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3E3147A-2CB6-48F7-9B2C-DC5D30A0E5A7}"/>
              </a:ext>
            </a:extLst>
          </p:cNvPr>
          <p:cNvCxnSpPr>
            <a:cxnSpLocks/>
          </p:cNvCxnSpPr>
          <p:nvPr/>
        </p:nvCxnSpPr>
        <p:spPr>
          <a:xfrm flipH="1">
            <a:off x="2281561" y="4357873"/>
            <a:ext cx="3554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7DDE5D2C-4F13-47DF-8A2B-AE802F7E75FB}"/>
              </a:ext>
            </a:extLst>
          </p:cNvPr>
          <p:cNvCxnSpPr>
            <a:cxnSpLocks/>
          </p:cNvCxnSpPr>
          <p:nvPr/>
        </p:nvCxnSpPr>
        <p:spPr>
          <a:xfrm flipH="1">
            <a:off x="2281561" y="4504712"/>
            <a:ext cx="3286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9BC3A-566C-46B5-89F7-3AF8538203A1}"/>
              </a:ext>
            </a:extLst>
          </p:cNvPr>
          <p:cNvCxnSpPr>
            <a:cxnSpLocks/>
          </p:cNvCxnSpPr>
          <p:nvPr/>
        </p:nvCxnSpPr>
        <p:spPr>
          <a:xfrm flipH="1">
            <a:off x="2281561" y="4648716"/>
            <a:ext cx="29947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9CF837A-A44F-4734-9CA1-B7D5DE863D9E}"/>
              </a:ext>
            </a:extLst>
          </p:cNvPr>
          <p:cNvCxnSpPr>
            <a:cxnSpLocks/>
          </p:cNvCxnSpPr>
          <p:nvPr/>
        </p:nvCxnSpPr>
        <p:spPr>
          <a:xfrm flipH="1">
            <a:off x="2281561" y="4202221"/>
            <a:ext cx="3810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96659D-6C51-49AC-AEC8-855AC4CF8AE5}"/>
              </a:ext>
            </a:extLst>
          </p:cNvPr>
          <p:cNvSpPr txBox="1"/>
          <p:nvPr/>
        </p:nvSpPr>
        <p:spPr>
          <a:xfrm>
            <a:off x="5937818" y="4089272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2BC3899-5910-42F2-940D-BCFE7407973F}"/>
              </a:ext>
            </a:extLst>
          </p:cNvPr>
          <p:cNvSpPr txBox="1"/>
          <p:nvPr/>
        </p:nvSpPr>
        <p:spPr>
          <a:xfrm>
            <a:off x="5695765" y="4248092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92D3169-3A2D-42B5-A5FC-2D8A35B335BF}"/>
              </a:ext>
            </a:extLst>
          </p:cNvPr>
          <p:cNvSpPr txBox="1"/>
          <p:nvPr/>
        </p:nvSpPr>
        <p:spPr>
          <a:xfrm>
            <a:off x="5398665" y="4392202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901EE63-0C01-45C5-95E9-6A42AD64B21A}"/>
              </a:ext>
            </a:extLst>
          </p:cNvPr>
          <p:cNvSpPr txBox="1"/>
          <p:nvPr/>
        </p:nvSpPr>
        <p:spPr>
          <a:xfrm>
            <a:off x="5115018" y="4540213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AE75ECF6-68C7-40A8-AA8A-0557726E4861}"/>
              </a:ext>
            </a:extLst>
          </p:cNvPr>
          <p:cNvSpPr txBox="1"/>
          <p:nvPr/>
        </p:nvSpPr>
        <p:spPr>
          <a:xfrm>
            <a:off x="1852904" y="4054112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V++</a:t>
            </a:r>
            <a:endParaRPr kumimoji="1" lang="ja-JP" altLang="en-US" sz="105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A84F0A1-C5CC-4200-9A15-D5E9319C7091}"/>
              </a:ext>
            </a:extLst>
          </p:cNvPr>
          <p:cNvSpPr txBox="1"/>
          <p:nvPr/>
        </p:nvSpPr>
        <p:spPr>
          <a:xfrm>
            <a:off x="1871830" y="4240011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DF144458-DF0A-4589-A7B0-2DC05FE0A69B}"/>
              </a:ext>
            </a:extLst>
          </p:cNvPr>
          <p:cNvSpPr txBox="1"/>
          <p:nvPr/>
        </p:nvSpPr>
        <p:spPr>
          <a:xfrm>
            <a:off x="1884723" y="4380660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A82858C-AA6D-4051-8A81-C30632F1635B}"/>
              </a:ext>
            </a:extLst>
          </p:cNvPr>
          <p:cNvSpPr txBox="1"/>
          <p:nvPr/>
        </p:nvSpPr>
        <p:spPr>
          <a:xfrm>
            <a:off x="1882063" y="4531716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CAD79E49-0C6A-49F1-B19B-D10FBB7581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81559" y="3052747"/>
            <a:ext cx="4995280" cy="2052020"/>
          </a:xfrm>
          <a:prstGeom prst="bentConnector3">
            <a:avLst>
              <a:gd name="adj1" fmla="val 535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62C84C9-B2D3-4136-9376-8AB0DAA1370B}"/>
              </a:ext>
            </a:extLst>
          </p:cNvPr>
          <p:cNvSpPr txBox="1"/>
          <p:nvPr/>
        </p:nvSpPr>
        <p:spPr>
          <a:xfrm>
            <a:off x="1694623" y="4983203"/>
            <a:ext cx="70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XSHUT</a:t>
            </a:r>
            <a:endParaRPr kumimoji="1" lang="ja-JP" altLang="en-US" sz="1050" dirty="0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38D2E08C-E0C6-44DB-9203-703E749714D6}"/>
              </a:ext>
            </a:extLst>
          </p:cNvPr>
          <p:cNvCxnSpPr>
            <a:cxnSpLocks/>
          </p:cNvCxnSpPr>
          <p:nvPr/>
        </p:nvCxnSpPr>
        <p:spPr>
          <a:xfrm flipH="1">
            <a:off x="2281561" y="5498460"/>
            <a:ext cx="3554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90906F5D-FBD8-467E-8520-FFD77E315416}"/>
              </a:ext>
            </a:extLst>
          </p:cNvPr>
          <p:cNvCxnSpPr>
            <a:cxnSpLocks/>
          </p:cNvCxnSpPr>
          <p:nvPr/>
        </p:nvCxnSpPr>
        <p:spPr>
          <a:xfrm flipH="1">
            <a:off x="2281561" y="5645299"/>
            <a:ext cx="3286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5BA8A33D-8972-463F-AA6A-C85C6734DBD4}"/>
              </a:ext>
            </a:extLst>
          </p:cNvPr>
          <p:cNvCxnSpPr>
            <a:cxnSpLocks/>
          </p:cNvCxnSpPr>
          <p:nvPr/>
        </p:nvCxnSpPr>
        <p:spPr>
          <a:xfrm flipH="1">
            <a:off x="2281562" y="5789303"/>
            <a:ext cx="2970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61936FC7-976B-42B2-8053-99A3F83D56C3}"/>
              </a:ext>
            </a:extLst>
          </p:cNvPr>
          <p:cNvCxnSpPr>
            <a:cxnSpLocks/>
          </p:cNvCxnSpPr>
          <p:nvPr/>
        </p:nvCxnSpPr>
        <p:spPr>
          <a:xfrm flipH="1">
            <a:off x="2281561" y="5342808"/>
            <a:ext cx="3810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1D5C5C8-8E72-40F7-882F-52A67DA47AED}"/>
              </a:ext>
            </a:extLst>
          </p:cNvPr>
          <p:cNvSpPr txBox="1"/>
          <p:nvPr/>
        </p:nvSpPr>
        <p:spPr>
          <a:xfrm>
            <a:off x="1882062" y="5211008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V++</a:t>
            </a:r>
            <a:endParaRPr kumimoji="1" lang="ja-JP" altLang="en-US" sz="105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BD6E1DF-B825-43F6-BDD6-6804A17C78C3}"/>
              </a:ext>
            </a:extLst>
          </p:cNvPr>
          <p:cNvSpPr txBox="1"/>
          <p:nvPr/>
        </p:nvSpPr>
        <p:spPr>
          <a:xfrm>
            <a:off x="1878922" y="5370759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FB6C9D0-2CB9-4B54-AD86-804563755D85}"/>
              </a:ext>
            </a:extLst>
          </p:cNvPr>
          <p:cNvSpPr txBox="1"/>
          <p:nvPr/>
        </p:nvSpPr>
        <p:spPr>
          <a:xfrm>
            <a:off x="1891313" y="5524236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D23C3F0C-23FB-4BBA-82A5-D2FCF3F1E80F}"/>
              </a:ext>
            </a:extLst>
          </p:cNvPr>
          <p:cNvSpPr txBox="1"/>
          <p:nvPr/>
        </p:nvSpPr>
        <p:spPr>
          <a:xfrm>
            <a:off x="1854468" y="5665924"/>
            <a:ext cx="541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FF7C710-8593-46C9-BBF0-E643D0184620}"/>
              </a:ext>
            </a:extLst>
          </p:cNvPr>
          <p:cNvSpPr txBox="1"/>
          <p:nvPr/>
        </p:nvSpPr>
        <p:spPr>
          <a:xfrm>
            <a:off x="5936859" y="5244192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3E8085-4AC3-4ABC-9B7D-8E862D37547E}"/>
              </a:ext>
            </a:extLst>
          </p:cNvPr>
          <p:cNvSpPr txBox="1"/>
          <p:nvPr/>
        </p:nvSpPr>
        <p:spPr>
          <a:xfrm>
            <a:off x="5683088" y="5401259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2FAAC58-8BD6-4944-ACD2-E1F6A8DC4EE5}"/>
              </a:ext>
            </a:extLst>
          </p:cNvPr>
          <p:cNvSpPr txBox="1"/>
          <p:nvPr/>
        </p:nvSpPr>
        <p:spPr>
          <a:xfrm>
            <a:off x="5409900" y="5547320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2ED6B09-6CD8-4B31-8B5C-2BEA81E3A4DE}"/>
              </a:ext>
            </a:extLst>
          </p:cNvPr>
          <p:cNvSpPr txBox="1"/>
          <p:nvPr/>
        </p:nvSpPr>
        <p:spPr>
          <a:xfrm>
            <a:off x="5122916" y="5689971"/>
            <a:ext cx="255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●</a:t>
            </a:r>
            <a:endParaRPr kumimoji="1" lang="ja-JP" altLang="en-US" sz="900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C08D2F0A-6915-439F-A2EF-D2045305B179}"/>
              </a:ext>
            </a:extLst>
          </p:cNvPr>
          <p:cNvSpPr txBox="1"/>
          <p:nvPr/>
        </p:nvSpPr>
        <p:spPr>
          <a:xfrm rot="16200000">
            <a:off x="1224978" y="211792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ToF1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968E736D-0D93-49C9-9567-C6D5DFEEDD9B}"/>
              </a:ext>
            </a:extLst>
          </p:cNvPr>
          <p:cNvSpPr txBox="1"/>
          <p:nvPr/>
        </p:nvSpPr>
        <p:spPr>
          <a:xfrm rot="16200000">
            <a:off x="1222925" y="313079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ToF2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4E5A7BC-0399-42D9-B9CF-7559FD5F50FD}"/>
              </a:ext>
            </a:extLst>
          </p:cNvPr>
          <p:cNvSpPr txBox="1"/>
          <p:nvPr/>
        </p:nvSpPr>
        <p:spPr>
          <a:xfrm rot="16200000">
            <a:off x="1220251" y="418226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ToF3</a:t>
            </a:r>
            <a:endParaRPr kumimoji="1" lang="ja-JP" altLang="en-US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11EFA109-14FE-48B2-B571-6DC6A4B20813}"/>
              </a:ext>
            </a:extLst>
          </p:cNvPr>
          <p:cNvSpPr txBox="1"/>
          <p:nvPr/>
        </p:nvSpPr>
        <p:spPr>
          <a:xfrm rot="16200000">
            <a:off x="1229106" y="52825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ToF4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0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92A8B-D727-4883-8B70-19C2AF97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0D9795-3F88-4E82-8F51-AB369475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7673" cy="4351338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単体で動作させる場合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ファイル</a:t>
            </a:r>
            <a:r>
              <a:rPr lang="ja-JP" altLang="en-US" sz="2000" dirty="0"/>
              <a:t>→</a:t>
            </a:r>
            <a:r>
              <a:rPr kumimoji="1" lang="ja-JP" altLang="en-US" sz="2000" dirty="0"/>
              <a:t>スケッチ例→</a:t>
            </a:r>
            <a:r>
              <a:rPr kumimoji="1" lang="en-US" altLang="ja-JP" sz="2000" dirty="0"/>
              <a:t>VL53L0X</a:t>
            </a:r>
            <a:r>
              <a:rPr kumimoji="1" lang="ja-JP" altLang="en-US" sz="2000" dirty="0"/>
              <a:t>→</a:t>
            </a:r>
            <a:r>
              <a:rPr kumimoji="1" lang="en-US" altLang="ja-JP" sz="2000" dirty="0"/>
              <a:t>Single</a:t>
            </a:r>
            <a:r>
              <a:rPr kumimoji="1" lang="ja-JP" altLang="en-US" sz="2000" dirty="0"/>
              <a:t>を開く</a:t>
            </a:r>
            <a:endParaRPr kumimoji="1"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kumimoji="1" lang="en-US" altLang="ja-JP" sz="2000" dirty="0"/>
              <a:t>Setup</a:t>
            </a:r>
            <a:r>
              <a:rPr kumimoji="1" lang="ja-JP" altLang="en-US" sz="2000" dirty="0"/>
              <a:t>関数に以下の</a:t>
            </a:r>
            <a:r>
              <a:rPr lang="ja-JP" altLang="en-US" sz="2000" dirty="0"/>
              <a:t>プログラム</a:t>
            </a:r>
            <a:r>
              <a:rPr kumimoji="1" lang="ja-JP" altLang="en-US" sz="2000" dirty="0"/>
              <a:t>を追加する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err="1"/>
              <a:t>Wire.setSDA</a:t>
            </a:r>
            <a:r>
              <a:rPr lang="en-US" altLang="ja-JP" sz="2000" dirty="0"/>
              <a:t>(0);</a:t>
            </a:r>
          </a:p>
          <a:p>
            <a:pPr marL="457200" lvl="1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err="1"/>
              <a:t>Wire.setSCL</a:t>
            </a:r>
            <a:r>
              <a:rPr lang="en-US" altLang="ja-JP" sz="2000" dirty="0"/>
              <a:t>(1);</a:t>
            </a:r>
            <a:endParaRPr kumimoji="1" lang="en-US" altLang="ja-JP" sz="2000" dirty="0"/>
          </a:p>
          <a:p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175486B-F60F-40D9-B0A9-A9A9BC09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73" y="1035846"/>
            <a:ext cx="3686726" cy="54570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88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7E4E5-7E56-4B14-9029-8D44435A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3CD16-23CB-4165-8D30-DA5671CF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ja-JP" altLang="en-US" sz="2400" dirty="0"/>
              <a:t>複数で動作させる場合</a:t>
            </a:r>
            <a:endParaRPr kumimoji="1" lang="en-US" altLang="ja-JP" sz="2400" dirty="0"/>
          </a:p>
          <a:p>
            <a:pPr lvl="1"/>
            <a:r>
              <a:rPr kumimoji="1" lang="ja-JP" altLang="en-US" sz="2000" dirty="0">
                <a:hlinkClick r:id="rId2"/>
              </a:rPr>
              <a:t>こちら</a:t>
            </a:r>
            <a:r>
              <a:rPr kumimoji="1" lang="ja-JP" altLang="en-US" sz="2000" dirty="0"/>
              <a:t>の下から２つのコードを参照</a:t>
            </a:r>
            <a:endParaRPr kumimoji="1" lang="en-US" altLang="ja-JP" sz="2000" dirty="0"/>
          </a:p>
          <a:p>
            <a:pPr lvl="1"/>
            <a:r>
              <a:rPr lang="en-US" altLang="ja-JP" sz="2000" dirty="0"/>
              <a:t>Setup</a:t>
            </a:r>
            <a:r>
              <a:rPr lang="ja-JP" altLang="en-US" sz="2000" dirty="0"/>
              <a:t>関数に以下のコードを追加する。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Serial.begin</a:t>
            </a:r>
            <a:r>
              <a:rPr kumimoji="1" lang="en-US" altLang="ja-JP" sz="1600" dirty="0"/>
              <a:t>(9600);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Wire.setSDA</a:t>
            </a:r>
            <a:r>
              <a:rPr kumimoji="1" lang="en-US" altLang="ja-JP" sz="1600" dirty="0"/>
              <a:t>(0);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Wire.setSCL</a:t>
            </a:r>
            <a:r>
              <a:rPr kumimoji="1" lang="en-US" altLang="ja-JP" sz="1600" dirty="0"/>
              <a:t>(1);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Wire.begin</a:t>
            </a:r>
            <a:r>
              <a:rPr kumimoji="1" lang="en-US" altLang="ja-JP" sz="1600" dirty="0"/>
              <a:t>();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sz="2000" dirty="0"/>
              <a:t>4</a:t>
            </a:r>
            <a:r>
              <a:rPr kumimoji="1" lang="ja-JP" altLang="en-US" sz="2000" dirty="0"/>
              <a:t>行目の</a:t>
            </a:r>
            <a:r>
              <a:rPr kumimoji="1" lang="en-US" altLang="ja-JP" sz="2000" dirty="0"/>
              <a:t>SENSOR_NUM</a:t>
            </a:r>
            <a:r>
              <a:rPr kumimoji="1" lang="ja-JP" altLang="en-US" sz="2000" dirty="0"/>
              <a:t>に使用するセンサーの数を入力。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10</a:t>
            </a:r>
            <a:r>
              <a:rPr kumimoji="1" lang="ja-JP" altLang="en-US" sz="2000" dirty="0"/>
              <a:t>行目の配列の数字は</a:t>
            </a:r>
            <a:r>
              <a:rPr kumimoji="1" lang="en-US" altLang="ja-JP" sz="2000" dirty="0" err="1"/>
              <a:t>ToF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XSHUT</a:t>
            </a:r>
            <a:r>
              <a:rPr kumimoji="1" lang="ja-JP" altLang="en-US" sz="2000" dirty="0"/>
              <a:t>が接続されている</a:t>
            </a:r>
            <a:r>
              <a:rPr kumimoji="1" lang="en-US" altLang="ja-JP" sz="2000" dirty="0"/>
              <a:t>GPIO</a:t>
            </a:r>
            <a:r>
              <a:rPr kumimoji="1" lang="ja-JP" altLang="en-US" sz="2000" dirty="0"/>
              <a:t>番号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C74597-1C0A-4D6C-A116-231C297F2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037"/>
            <a:ext cx="5437977" cy="58118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EA5C33-FB6E-4F8A-A748-3508F348D74A}"/>
              </a:ext>
            </a:extLst>
          </p:cNvPr>
          <p:cNvSpPr/>
          <p:nvPr/>
        </p:nvSpPr>
        <p:spPr>
          <a:xfrm>
            <a:off x="6096000" y="2192784"/>
            <a:ext cx="3438617" cy="159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88BC72-4170-46F4-B160-AC50BBB715AB}"/>
              </a:ext>
            </a:extLst>
          </p:cNvPr>
          <p:cNvSpPr/>
          <p:nvPr/>
        </p:nvSpPr>
        <p:spPr>
          <a:xfrm>
            <a:off x="6096000" y="3288436"/>
            <a:ext cx="5178641" cy="159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0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28BCB-6813-4D5D-8D54-3BDF7E6F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苦労したこと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63ACC3-F8BA-4C23-9662-74FC7EEE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最初は「</a:t>
            </a:r>
            <a:r>
              <a:rPr kumimoji="1" lang="en-US" altLang="ja-JP" dirty="0"/>
              <a:t>Arduino</a:t>
            </a:r>
            <a:r>
              <a:rPr lang="ja-JP" altLang="en-US" dirty="0"/>
              <a:t> </a:t>
            </a:r>
            <a:r>
              <a:rPr lang="en-US" altLang="ja-JP" dirty="0" err="1"/>
              <a:t>Mbed</a:t>
            </a:r>
            <a:r>
              <a:rPr lang="ja-JP" altLang="en-US" dirty="0"/>
              <a:t> </a:t>
            </a:r>
            <a:r>
              <a:rPr lang="en-US" altLang="ja-JP" dirty="0"/>
              <a:t>OS RP2040 Boards</a:t>
            </a:r>
            <a:r>
              <a:rPr lang="ja-JP" altLang="en-US" dirty="0"/>
              <a:t>」というボードをインストールした。しかし、そのボードで書き込んだ時、</a:t>
            </a:r>
            <a:r>
              <a:rPr lang="en-US" altLang="ja-JP" dirty="0"/>
              <a:t>write</a:t>
            </a:r>
            <a:r>
              <a:rPr lang="ja-JP" altLang="en-US" dirty="0"/>
              <a:t>関数でエラーが出た。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→「</a:t>
            </a:r>
            <a:r>
              <a:rPr lang="en-US" altLang="ja-JP" dirty="0"/>
              <a:t>Raspberry Pi Pico/RP2040</a:t>
            </a:r>
            <a:r>
              <a:rPr lang="ja-JP" altLang="en-US" dirty="0"/>
              <a:t>」に変更したら書き込み出来た。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Raspberry Pi Pico</a:t>
            </a:r>
            <a:r>
              <a:rPr lang="ja-JP" altLang="en-US" dirty="0"/>
              <a:t>で</a:t>
            </a:r>
            <a:r>
              <a:rPr lang="en-US" altLang="ja-JP" dirty="0"/>
              <a:t>I2C</a:t>
            </a:r>
            <a:r>
              <a:rPr lang="ja-JP" altLang="en-US" dirty="0"/>
              <a:t>通信する時、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Wire.setSDA</a:t>
            </a:r>
            <a:r>
              <a:rPr lang="en-US" altLang="ja-JP" dirty="0"/>
              <a:t>(0);</a:t>
            </a:r>
          </a:p>
          <a:p>
            <a:pPr marL="457200" lvl="1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Wire.setSCL</a:t>
            </a:r>
            <a:r>
              <a:rPr lang="en-US" altLang="ja-JP" dirty="0"/>
              <a:t>(1);</a:t>
            </a:r>
          </a:p>
          <a:p>
            <a:pPr marL="0" indent="0">
              <a:buNone/>
            </a:pPr>
            <a:r>
              <a:rPr lang="ja-JP" altLang="en-US" dirty="0"/>
              <a:t>　をプログラムに入れないといけなかった。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2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54038-55C6-449E-A254-9C0F7C5C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参考文献・資料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E4842-4474-4E51-A5CA-1DB05BA87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※1</a:t>
            </a:r>
            <a:r>
              <a:rPr lang="en-US" altLang="ja-JP" dirty="0"/>
              <a:t>:</a:t>
            </a:r>
            <a:r>
              <a:rPr kumimoji="1" lang="en-US" altLang="ja-JP" dirty="0"/>
              <a:t>Raspberry Pi</a:t>
            </a:r>
            <a:r>
              <a:rPr lang="ja-JP" altLang="en-US" dirty="0"/>
              <a:t> </a:t>
            </a:r>
            <a:r>
              <a:rPr lang="en-US" altLang="ja-JP" dirty="0"/>
              <a:t>Pico</a:t>
            </a:r>
            <a:r>
              <a:rPr lang="ja-JP" altLang="en-US" dirty="0"/>
              <a:t>を</a:t>
            </a:r>
            <a:r>
              <a:rPr lang="en-US" altLang="ja-JP" dirty="0" err="1"/>
              <a:t>ArduinoIDE</a:t>
            </a:r>
            <a:r>
              <a:rPr lang="ja-JP" altLang="en-US" dirty="0"/>
              <a:t>で動かしてみました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300" dirty="0">
                <a:hlinkClick r:id="rId2"/>
              </a:rPr>
              <a:t>https://qiita.com/shinfrom/items/d4574eae867be42f7e5d</a:t>
            </a:r>
            <a:endParaRPr lang="en-US" altLang="ja-JP" sz="23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dirty="0"/>
              <a:t>※2:Raspberry Pi Pico</a:t>
            </a:r>
            <a:r>
              <a:rPr lang="ja-JP" altLang="en-US" dirty="0"/>
              <a:t>を</a:t>
            </a:r>
            <a:r>
              <a:rPr lang="en-US" altLang="ja-JP" dirty="0"/>
              <a:t>Arduino</a:t>
            </a:r>
            <a:r>
              <a:rPr lang="ja-JP" altLang="en-US" dirty="0"/>
              <a:t>にしてモーションを検知してみる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400" dirty="0">
                <a:hlinkClick r:id="rId3"/>
              </a:rPr>
              <a:t>https://mag.switch-science.com/2021/04/28/pir-with-arduino-raspberry-pi-pico/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dirty="0"/>
              <a:t>※3</a:t>
            </a:r>
            <a:r>
              <a:rPr lang="en-US" altLang="ja-JP" dirty="0"/>
              <a:t>:</a:t>
            </a:r>
            <a:r>
              <a:rPr kumimoji="1" lang="ja-JP" altLang="en-US" dirty="0"/>
              <a:t>距離を正確に測る　その２　レーザー</a:t>
            </a:r>
            <a:r>
              <a:rPr kumimoji="1" lang="en-US" altLang="ja-JP" dirty="0"/>
              <a:t>VL53L0X</a:t>
            </a:r>
          </a:p>
          <a:p>
            <a:pPr marL="0" indent="0">
              <a:buNone/>
            </a:pPr>
            <a:r>
              <a:rPr kumimoji="1" lang="en-US" altLang="ja-JP" sz="2400" dirty="0">
                <a:hlinkClick r:id="rId4"/>
              </a:rPr>
              <a:t>https://www.denshi.club/cookbook/sensor/distance/2vl53l0x.html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en-US" altLang="ja-JP" dirty="0"/>
              <a:t>※4:EPS-WROOM32</a:t>
            </a:r>
            <a:r>
              <a:rPr lang="ja-JP" altLang="en-US" dirty="0"/>
              <a:t>で測距センサ</a:t>
            </a:r>
            <a:r>
              <a:rPr lang="en-US" altLang="ja-JP" dirty="0"/>
              <a:t>VL53L0X</a:t>
            </a:r>
            <a:r>
              <a:rPr lang="ja-JP" altLang="en-US" dirty="0"/>
              <a:t>複数接続してみて使ってみた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sz="2400" dirty="0">
                <a:hlinkClick r:id="rId5"/>
              </a:rPr>
              <a:t>https://dev.classmethod.jp/articles/eps-wroom32_vl53l0x_multiple/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24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8205B-3F17-4FC7-972B-7A1835FE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592842-56D9-41D2-B34F-3ACD9C5E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Windows</a:t>
            </a:r>
            <a:r>
              <a:rPr lang="ja-JP" altLang="en-US" dirty="0"/>
              <a:t> </a:t>
            </a:r>
            <a:r>
              <a:rPr lang="en-US" altLang="ja-JP" dirty="0"/>
              <a:t>10</a:t>
            </a:r>
            <a:r>
              <a:rPr lang="ja-JP" altLang="en-US" dirty="0"/>
              <a:t> </a:t>
            </a:r>
            <a:r>
              <a:rPr lang="en-US" altLang="ja-JP" dirty="0"/>
              <a:t>Home</a:t>
            </a:r>
            <a:r>
              <a:rPr lang="ja-JP" altLang="en-US" dirty="0"/>
              <a:t>（バージョン</a:t>
            </a:r>
            <a:r>
              <a:rPr lang="en-US" altLang="ja-JP" dirty="0"/>
              <a:t> 2004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Arduino IDE</a:t>
            </a:r>
            <a:r>
              <a:rPr lang="ja-JP" altLang="en-US" dirty="0"/>
              <a:t>（バージョン</a:t>
            </a:r>
            <a:r>
              <a:rPr kumimoji="1" lang="ja-JP" altLang="en-US" dirty="0"/>
              <a:t> </a:t>
            </a:r>
            <a:r>
              <a:rPr kumimoji="1" lang="en-US" altLang="ja-JP" dirty="0"/>
              <a:t>Arduino1.8.15</a:t>
            </a:r>
            <a:r>
              <a:rPr kumimoji="1" lang="ja-JP" altLang="en-US" dirty="0"/>
              <a:t>）</a:t>
            </a:r>
            <a:endParaRPr lang="en-US" altLang="ja-JP" dirty="0"/>
          </a:p>
          <a:p>
            <a:pPr lvl="1"/>
            <a:r>
              <a:rPr kumimoji="1" lang="en-US" altLang="ja-JP" dirty="0"/>
              <a:t>Windows store</a:t>
            </a:r>
            <a:r>
              <a:rPr kumimoji="1" lang="ja-JP" altLang="en-US" dirty="0"/>
              <a:t>からインストール</a:t>
            </a:r>
            <a:endParaRPr kumimoji="1" lang="en-US" altLang="ja-JP" dirty="0"/>
          </a:p>
          <a:p>
            <a:pPr lvl="2"/>
            <a:r>
              <a:rPr lang="ja-JP" altLang="en-US" dirty="0"/>
              <a:t>参考にしたサイト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※1</a:t>
            </a:r>
            <a:r>
              <a:rPr lang="ja-JP" altLang="en-US" dirty="0"/>
              <a:t>：</a:t>
            </a:r>
            <a:r>
              <a:rPr lang="en-US" altLang="ja-JP" dirty="0"/>
              <a:t> 5</a:t>
            </a:r>
            <a:r>
              <a:rPr lang="ja-JP" altLang="en-US" dirty="0"/>
              <a:t>行目</a:t>
            </a:r>
            <a:r>
              <a:rPr lang="en-US" altLang="ja-JP" dirty="0"/>
              <a:t>)</a:t>
            </a:r>
            <a:r>
              <a:rPr lang="ja-JP" altLang="en-US" dirty="0"/>
              <a:t>には「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W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indows store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からインストールした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-apple-system"/>
              </a:rPr>
              <a:t>ArduinoIDE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では使用できないようで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…</a:t>
            </a:r>
            <a:r>
              <a:rPr lang="ja-JP" altLang="en-US" dirty="0"/>
              <a:t>」と記述されているが，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W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indows store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でも問題なく動作した。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kumimoji="1" lang="ja-JP" altLang="en-US" dirty="0">
                <a:solidFill>
                  <a:srgbClr val="333333"/>
                </a:solidFill>
                <a:latin typeface="-apple-system"/>
              </a:rPr>
              <a:t>公式からインストールしたい場合は</a:t>
            </a:r>
            <a:r>
              <a:rPr kumimoji="1" lang="ja-JP" altLang="en-US" dirty="0">
                <a:solidFill>
                  <a:srgbClr val="333333"/>
                </a:solidFill>
                <a:latin typeface="-apple-system"/>
                <a:hlinkClick r:id="rId3"/>
              </a:rPr>
              <a:t>こちら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373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66005-8667-4897-B03A-E7897F7F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動作させるための手順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7A140-3558-43D9-9972-DD90E8D0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/>
              <a:t>Arduino IDE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/>
              <a:t>Raspberry</a:t>
            </a:r>
            <a:r>
              <a:rPr lang="ja-JP" altLang="en-US" sz="2400" dirty="0"/>
              <a:t> </a:t>
            </a:r>
            <a:r>
              <a:rPr kumimoji="1" lang="en-US" altLang="ja-JP" sz="2400" dirty="0"/>
              <a:t>Pi </a:t>
            </a:r>
            <a:r>
              <a:rPr lang="en-US" altLang="ja-JP" sz="2400" dirty="0"/>
              <a:t>P</a:t>
            </a:r>
            <a:r>
              <a:rPr kumimoji="1" lang="en-US" altLang="ja-JP" sz="2400" dirty="0"/>
              <a:t>ico</a:t>
            </a:r>
            <a:r>
              <a:rPr kumimoji="1" lang="ja-JP" altLang="en-US" sz="2400" dirty="0"/>
              <a:t>を動作させるための手順</a:t>
            </a:r>
            <a:r>
              <a:rPr lang="ja-JP" altLang="en-US" sz="2400" dirty="0"/>
              <a:t>（</a:t>
            </a:r>
            <a:r>
              <a:rPr lang="en-US" altLang="ja-JP" sz="2400" dirty="0">
                <a:hlinkClick r:id="rId2"/>
              </a:rPr>
              <a:t>※1</a:t>
            </a:r>
            <a:r>
              <a:rPr lang="ja-JP" altLang="en-US" sz="2400" dirty="0"/>
              <a:t>参照）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Windows</a:t>
            </a:r>
            <a:r>
              <a:rPr kumimoji="1" lang="ja-JP" altLang="en-US" sz="2400" dirty="0"/>
              <a:t>へのセットアップツールを</a:t>
            </a:r>
            <a:r>
              <a:rPr kumimoji="1" lang="ja-JP" altLang="en-US" sz="2400" dirty="0">
                <a:hlinkClick r:id="rId3"/>
              </a:rPr>
              <a:t>ダウンロード</a:t>
            </a:r>
            <a:endParaRPr kumimoji="1" lang="en-US" altLang="ja-JP" sz="2400" dirty="0"/>
          </a:p>
          <a:p>
            <a:r>
              <a:rPr lang="ja-JP" altLang="en-US" sz="2400" dirty="0"/>
              <a:t>自分は「</a:t>
            </a:r>
            <a:r>
              <a:rPr kumimoji="1" lang="en-US" altLang="ja-JP" sz="2400" dirty="0"/>
              <a:t>pico</a:t>
            </a:r>
            <a:r>
              <a:rPr lang="en-US" altLang="ja-JP" sz="2400" dirty="0"/>
              <a:t>-setup-windows-0.3.2-x64.exe</a:t>
            </a:r>
            <a:r>
              <a:rPr kumimoji="1" lang="ja-JP" altLang="en-US" sz="2400" dirty="0"/>
              <a:t>」をダウンロードした。</a:t>
            </a:r>
            <a:endParaRPr lang="en-US" altLang="ja-JP" sz="2400" dirty="0"/>
          </a:p>
          <a:p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ja-JP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AE43537-3C7F-4749-9D93-9274C3D75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8" y="3570972"/>
            <a:ext cx="10183646" cy="300079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836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56FE5-E7BF-4ECE-8261-58097885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動作させるための手順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72FDA-6D30-4744-A334-6ADF6F9C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4660" cy="4351338"/>
          </a:xfrm>
        </p:spPr>
        <p:txBody>
          <a:bodyPr/>
          <a:lstStyle/>
          <a:p>
            <a:r>
              <a:rPr kumimoji="1" lang="ja-JP" altLang="en-US" dirty="0"/>
              <a:t>セットアップツールを実行</a:t>
            </a:r>
            <a:endParaRPr kumimoji="1" lang="en-US" altLang="ja-JP" dirty="0"/>
          </a:p>
          <a:p>
            <a:r>
              <a:rPr lang="en-US" altLang="ja-JP" dirty="0"/>
              <a:t>[Next]</a:t>
            </a:r>
            <a:r>
              <a:rPr lang="ja-JP" altLang="en-US" dirty="0"/>
              <a:t>をクリック。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B73118-82E2-4D8F-B986-6BCE5097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169" y="1566220"/>
            <a:ext cx="594443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8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ADEE2-F9AB-4A34-B863-D7CAF9F7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動作させるための手順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D8769-ABE1-457A-BE17-CF81795B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全てに☑を入れる。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AEA091-4FD9-4CAB-A9A9-6D02A11F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8" y="1486511"/>
            <a:ext cx="594443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E0754-9FAC-4146-B8C4-56A54DC4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動作させるための手順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B27E2-402E-4A96-A19D-CC18532C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ja-JP" altLang="en-US" dirty="0"/>
              <a:t>場所を選択してインストール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1800" dirty="0"/>
              <a:t>※</a:t>
            </a:r>
            <a:r>
              <a:rPr lang="ja-JP" altLang="en-US" sz="1800" dirty="0"/>
              <a:t>インストールするのに時間がかかる。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2200" dirty="0"/>
          </a:p>
          <a:p>
            <a:r>
              <a:rPr lang="ja-JP" altLang="en-US" sz="2200" dirty="0"/>
              <a:t>インストール終了したら</a:t>
            </a:r>
            <a:r>
              <a:rPr lang="en-US" altLang="ja-JP" sz="2200" dirty="0"/>
              <a:t>[Next]</a:t>
            </a:r>
            <a:r>
              <a:rPr lang="ja-JP" altLang="en-US" sz="2200" dirty="0"/>
              <a:t>をクリック。</a:t>
            </a:r>
            <a:endParaRPr kumimoji="1" lang="ja-JP" alt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0798C-600D-4CE6-8306-58822051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686103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2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2E389-3EC1-44DF-865B-7449AEE1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動作させるための手順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A35ED-2F69-461A-AEA2-5705E21D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891613"/>
            <a:ext cx="10600441" cy="4351338"/>
          </a:xfrm>
        </p:spPr>
        <p:txBody>
          <a:bodyPr/>
          <a:lstStyle/>
          <a:p>
            <a:r>
              <a:rPr lang="ja-JP" altLang="en-US" dirty="0"/>
              <a:t>コンソールが開き、インストール再開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62EF70-CA84-482F-A7AC-76EFD4A6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04" y="2389614"/>
            <a:ext cx="6673392" cy="36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9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48E7C-AC9F-4D9B-B18C-2FA7F40C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動作させるための手順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29C1D-AC4F-42D9-B7D8-6E2F33CE2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9334" cy="4351338"/>
          </a:xfrm>
        </p:spPr>
        <p:txBody>
          <a:bodyPr/>
          <a:lstStyle/>
          <a:p>
            <a:r>
              <a:rPr lang="ja-JP" altLang="en-US" sz="2400" dirty="0"/>
              <a:t>「追加のボードマネージャの</a:t>
            </a:r>
            <a:r>
              <a:rPr lang="en-US" altLang="ja-JP" sz="2400" dirty="0"/>
              <a:t>URL</a:t>
            </a:r>
            <a:r>
              <a:rPr lang="ja-JP" altLang="en-US" sz="2400" dirty="0"/>
              <a:t>」に</a:t>
            </a:r>
            <a:r>
              <a:rPr lang="en-US" altLang="ja-JP" sz="2400" dirty="0"/>
              <a:t>URL</a:t>
            </a:r>
            <a:r>
              <a:rPr lang="ja-JP" altLang="en-US" sz="2400" dirty="0"/>
              <a:t>を追加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/>
              <a:t>Arduino IDE</a:t>
            </a:r>
            <a:r>
              <a:rPr lang="ja-JP" altLang="en-US" sz="2000" dirty="0"/>
              <a:t>を開き、ファイル → 環境設定の中の「追加のボードマネージャの</a:t>
            </a:r>
            <a:r>
              <a:rPr lang="en-US" altLang="ja-JP" sz="2000" dirty="0"/>
              <a:t>URL</a:t>
            </a:r>
            <a:r>
              <a:rPr lang="ja-JP" altLang="en-US" sz="2000" dirty="0"/>
              <a:t>」に以下の</a:t>
            </a:r>
            <a:r>
              <a:rPr lang="en-US" altLang="ja-JP" sz="2000" dirty="0"/>
              <a:t>URL</a:t>
            </a:r>
            <a:r>
              <a:rPr lang="ja-JP" altLang="en-US" sz="2000" dirty="0">
                <a:solidFill>
                  <a:srgbClr val="333333"/>
                </a:solidFill>
                <a:latin typeface="SFMono-Regular"/>
              </a:rPr>
              <a:t>をコピーして貼る。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2000" b="0" i="0" dirty="0">
                <a:solidFill>
                  <a:srgbClr val="333333"/>
                </a:solidFill>
                <a:effectLst/>
                <a:latin typeface="SFMono-Regular"/>
                <a:hlinkClick r:id="rId2"/>
              </a:rPr>
              <a:t>https://github.com/earlephilhower/arduino-pico/releases/download/global/package_rp2040_index.json</a:t>
            </a:r>
            <a:endParaRPr lang="en-US" altLang="ja-JP" sz="2000" b="0" i="0" dirty="0">
              <a:solidFill>
                <a:srgbClr val="333333"/>
              </a:solidFill>
              <a:effectLst/>
              <a:latin typeface="SFMono-Regular"/>
            </a:endParaRPr>
          </a:p>
          <a:p>
            <a:pPr marL="457200" lvl="1" indent="0">
              <a:buNone/>
            </a:pPr>
            <a:endParaRPr lang="en-US" altLang="ja-JP" sz="2000" dirty="0">
              <a:solidFill>
                <a:srgbClr val="333333"/>
              </a:solidFill>
              <a:latin typeface="SFMono-Regular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ja-JP" altLang="en-US" sz="2000" dirty="0"/>
              <a:t>追加したら</a:t>
            </a:r>
            <a:r>
              <a:rPr lang="en-US" altLang="ja-JP" sz="2000" dirty="0"/>
              <a:t>[OK]</a:t>
            </a:r>
            <a:r>
              <a:rPr lang="ja-JP" altLang="en-US" sz="2000" dirty="0"/>
              <a:t>をクリックする。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7D895D-6DC9-4830-921C-5D3ADE1B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34" y="1825625"/>
            <a:ext cx="5313817" cy="35669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D5E490-6361-4EC6-8802-52B8657B94EA}"/>
              </a:ext>
            </a:extLst>
          </p:cNvPr>
          <p:cNvSpPr/>
          <p:nvPr/>
        </p:nvSpPr>
        <p:spPr>
          <a:xfrm>
            <a:off x="6418556" y="4456590"/>
            <a:ext cx="4837590" cy="24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012C8DA-5212-4365-B6C9-89BBF35E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81" y="2830671"/>
            <a:ext cx="6622742" cy="372950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DC48E7C-AC9F-4D9B-B18C-2FA7F40C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動作させるための手順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29C1D-AC4F-42D9-B7D8-6E2F33CE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「</a:t>
            </a:r>
            <a:r>
              <a:rPr lang="en-US" altLang="ja-JP" sz="2400" dirty="0"/>
              <a:t>Raspberry Pi Pico/RP2040</a:t>
            </a:r>
            <a:r>
              <a:rPr lang="ja-JP" altLang="en-US" sz="2400" dirty="0"/>
              <a:t>」のボードをインストール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ツール → ボード → ボードマネージャの検索窓に「</a:t>
            </a:r>
            <a:r>
              <a:rPr lang="en-US" altLang="ja-JP" sz="2000" dirty="0" err="1"/>
              <a:t>pico</a:t>
            </a:r>
            <a:r>
              <a:rPr lang="ja-JP" altLang="en-US" sz="2000" dirty="0"/>
              <a:t>」と入力する。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「</a:t>
            </a:r>
            <a:r>
              <a:rPr lang="en-US" altLang="ja-JP" sz="2000" dirty="0"/>
              <a:t>Raspberry Pi Pico/RP2040</a:t>
            </a:r>
            <a:r>
              <a:rPr lang="ja-JP" altLang="en-US" sz="2000" dirty="0"/>
              <a:t>」が表示されるのでインストールする。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kumimoji="1" lang="ja-JP" altLang="en-US" sz="2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46D6DB-17AB-43BE-AFC2-1369956BB4CC}"/>
              </a:ext>
            </a:extLst>
          </p:cNvPr>
          <p:cNvSpPr/>
          <p:nvPr/>
        </p:nvSpPr>
        <p:spPr>
          <a:xfrm>
            <a:off x="2787588" y="4252404"/>
            <a:ext cx="6418556" cy="1127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938</Words>
  <Application>Microsoft Office PowerPoint</Application>
  <PresentationFormat>ワイド画面</PresentationFormat>
  <Paragraphs>172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-apple-system</vt:lpstr>
      <vt:lpstr>SFMono-Regular</vt:lpstr>
      <vt:lpstr>游ゴシック</vt:lpstr>
      <vt:lpstr>游ゴシック Light</vt:lpstr>
      <vt:lpstr>Arial</vt:lpstr>
      <vt:lpstr>Office テーマ</vt:lpstr>
      <vt:lpstr>Raspberry Pi Picoと ToFセンサで通信</vt:lpstr>
      <vt:lpstr>開発環境</vt:lpstr>
      <vt:lpstr>動作させるための手順</vt:lpstr>
      <vt:lpstr>動作させるための手順</vt:lpstr>
      <vt:lpstr>動作させるための手順</vt:lpstr>
      <vt:lpstr>動作させるための手順</vt:lpstr>
      <vt:lpstr>動作させるための手順</vt:lpstr>
      <vt:lpstr>動作させるための手順</vt:lpstr>
      <vt:lpstr>動作させるための手順</vt:lpstr>
      <vt:lpstr>動作させるための手順</vt:lpstr>
      <vt:lpstr>動作させるための手順</vt:lpstr>
      <vt:lpstr>動作させるための手順</vt:lpstr>
      <vt:lpstr>ライブラリの導入</vt:lpstr>
      <vt:lpstr>配線図(ToFセンサ1つだけ接続)</vt:lpstr>
      <vt:lpstr>回路図（ToFセンサ複数接続）</vt:lpstr>
      <vt:lpstr>プログラムコード</vt:lpstr>
      <vt:lpstr>プログラムコード</vt:lpstr>
      <vt:lpstr>苦労したこと</vt:lpstr>
      <vt:lpstr>参考文献・資料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ToFセンサモジュール</dc:title>
  <dc:creator>Sasaki Shoji</dc:creator>
  <cp:lastModifiedBy>Sasaki Shoji</cp:lastModifiedBy>
  <cp:revision>119</cp:revision>
  <dcterms:created xsi:type="dcterms:W3CDTF">2021-06-22T07:26:50Z</dcterms:created>
  <dcterms:modified xsi:type="dcterms:W3CDTF">2021-07-01T09:33:40Z</dcterms:modified>
</cp:coreProperties>
</file>