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71" r:id="rId9"/>
    <p:sldId id="259" r:id="rId10"/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BA554-B746-479B-B047-46958C4D7BB5}" v="11" dt="2021-05-31T18:32:35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67" autoAdjust="0"/>
  </p:normalViewPr>
  <p:slideViewPr>
    <p:cSldViewPr snapToGrid="0">
      <p:cViewPr varScale="1">
        <p:scale>
          <a:sx n="61" d="100"/>
          <a:sy n="61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元　淳也" userId="ab1cd3a3-b9d9-4be4-9cd8-d64cce588c8d" providerId="ADAL" clId="{A28BA554-B746-479B-B047-46958C4D7BB5}"/>
    <pc:docChg chg="undo custSel addSld delSld modSld sldOrd">
      <pc:chgData name="正元　淳也" userId="ab1cd3a3-b9d9-4be4-9cd8-d64cce588c8d" providerId="ADAL" clId="{A28BA554-B746-479B-B047-46958C4D7BB5}" dt="2021-05-31T18:48:19.927" v="3709" actId="47"/>
      <pc:docMkLst>
        <pc:docMk/>
      </pc:docMkLst>
      <pc:sldChg chg="addSp delSp modSp add del mod modNotesTx">
        <pc:chgData name="正元　淳也" userId="ab1cd3a3-b9d9-4be4-9cd8-d64cce588c8d" providerId="ADAL" clId="{A28BA554-B746-479B-B047-46958C4D7BB5}" dt="2021-05-31T18:48:16.293" v="3707" actId="47"/>
        <pc:sldMkLst>
          <pc:docMk/>
          <pc:sldMk cId="4172342721" sldId="257"/>
        </pc:sldMkLst>
        <pc:spChg chg="mod">
          <ac:chgData name="正元　淳也" userId="ab1cd3a3-b9d9-4be4-9cd8-d64cce588c8d" providerId="ADAL" clId="{A28BA554-B746-479B-B047-46958C4D7BB5}" dt="2021-05-31T17:34:57.686" v="531" actId="6549"/>
          <ac:spMkLst>
            <pc:docMk/>
            <pc:sldMk cId="4172342721" sldId="257"/>
            <ac:spMk id="2" creationId="{92E10FCE-7068-4EDB-9D83-98E4D1C51399}"/>
          </ac:spMkLst>
        </pc:spChg>
        <pc:spChg chg="add mod ord">
          <ac:chgData name="正元　淳也" userId="ab1cd3a3-b9d9-4be4-9cd8-d64cce588c8d" providerId="ADAL" clId="{A28BA554-B746-479B-B047-46958C4D7BB5}" dt="2021-05-31T17:38:15.467" v="746"/>
          <ac:spMkLst>
            <pc:docMk/>
            <pc:sldMk cId="4172342721" sldId="257"/>
            <ac:spMk id="5" creationId="{BE675393-D2EF-4AD7-81AD-F78EDDFA53CB}"/>
          </ac:spMkLst>
        </pc:spChg>
        <pc:graphicFrameChg chg="del">
          <ac:chgData name="正元　淳也" userId="ab1cd3a3-b9d9-4be4-9cd8-d64cce588c8d" providerId="ADAL" clId="{A28BA554-B746-479B-B047-46958C4D7BB5}" dt="2021-05-31T17:35:11.005" v="532" actId="478"/>
          <ac:graphicFrameMkLst>
            <pc:docMk/>
            <pc:sldMk cId="4172342721" sldId="257"/>
            <ac:graphicFrameMk id="4" creationId="{DF2E9B8E-7BBA-4AAD-A6DF-38B7DCF98B4E}"/>
          </ac:graphicFrameMkLst>
        </pc:graphicFrameChg>
        <pc:picChg chg="del">
          <ac:chgData name="正元　淳也" userId="ab1cd3a3-b9d9-4be4-9cd8-d64cce588c8d" providerId="ADAL" clId="{A28BA554-B746-479B-B047-46958C4D7BB5}" dt="2021-05-31T17:35:50.578" v="644" actId="478"/>
          <ac:picMkLst>
            <pc:docMk/>
            <pc:sldMk cId="4172342721" sldId="257"/>
            <ac:picMk id="6" creationId="{0FDB7646-FF04-478B-BD3A-F059B5F2D458}"/>
          </ac:picMkLst>
        </pc:picChg>
      </pc:sldChg>
      <pc:sldChg chg="del">
        <pc:chgData name="正元　淳也" userId="ab1cd3a3-b9d9-4be4-9cd8-d64cce588c8d" providerId="ADAL" clId="{A28BA554-B746-479B-B047-46958C4D7BB5}" dt="2021-05-31T18:48:12.961" v="3699" actId="47"/>
        <pc:sldMkLst>
          <pc:docMk/>
          <pc:sldMk cId="3658770440" sldId="258"/>
        </pc:sldMkLst>
      </pc:sldChg>
      <pc:sldChg chg="addSp delSp modSp add del mod ord modNotesTx">
        <pc:chgData name="正元　淳也" userId="ab1cd3a3-b9d9-4be4-9cd8-d64cce588c8d" providerId="ADAL" clId="{A28BA554-B746-479B-B047-46958C4D7BB5}" dt="2021-05-31T18:48:16" v="3706" actId="47"/>
        <pc:sldMkLst>
          <pc:docMk/>
          <pc:sldMk cId="1002682513" sldId="259"/>
        </pc:sldMkLst>
        <pc:spChg chg="mod">
          <ac:chgData name="正元　淳也" userId="ab1cd3a3-b9d9-4be4-9cd8-d64cce588c8d" providerId="ADAL" clId="{A28BA554-B746-479B-B047-46958C4D7BB5}" dt="2021-05-31T18:18:07.186" v="1663" actId="20577"/>
          <ac:spMkLst>
            <pc:docMk/>
            <pc:sldMk cId="1002682513" sldId="259"/>
            <ac:spMk id="2" creationId="{33E5A881-9CB8-45D3-8D64-625AA09FA3D5}"/>
          </ac:spMkLst>
        </pc:spChg>
        <pc:spChg chg="del">
          <ac:chgData name="正元　淳也" userId="ab1cd3a3-b9d9-4be4-9cd8-d64cce588c8d" providerId="ADAL" clId="{A28BA554-B746-479B-B047-46958C4D7BB5}" dt="2021-05-31T17:50:05.988" v="1642" actId="478"/>
          <ac:spMkLst>
            <pc:docMk/>
            <pc:sldMk cId="1002682513" sldId="259"/>
            <ac:spMk id="3" creationId="{16B41BB2-60A0-4E76-BC76-88A530F860D0}"/>
          </ac:spMkLst>
        </pc:spChg>
        <pc:spChg chg="add del mod">
          <ac:chgData name="正元　淳也" userId="ab1cd3a3-b9d9-4be4-9cd8-d64cce588c8d" providerId="ADAL" clId="{A28BA554-B746-479B-B047-46958C4D7BB5}" dt="2021-05-31T17:50:08.524" v="1643" actId="478"/>
          <ac:spMkLst>
            <pc:docMk/>
            <pc:sldMk cId="1002682513" sldId="259"/>
            <ac:spMk id="5" creationId="{D0EF13CC-D0BA-4D2C-8584-F3531F2412D0}"/>
          </ac:spMkLst>
        </pc:spChg>
        <pc:picChg chg="add del mod">
          <ac:chgData name="正元　淳也" userId="ab1cd3a3-b9d9-4be4-9cd8-d64cce588c8d" providerId="ADAL" clId="{A28BA554-B746-479B-B047-46958C4D7BB5}" dt="2021-05-31T18:19:41.758" v="1673" actId="478"/>
          <ac:picMkLst>
            <pc:docMk/>
            <pc:sldMk cId="1002682513" sldId="259"/>
            <ac:picMk id="7" creationId="{DFC98EED-89A1-4C1E-861D-2BA4C90DE83E}"/>
          </ac:picMkLst>
        </pc:picChg>
        <pc:picChg chg="add del mod">
          <ac:chgData name="正元　淳也" userId="ab1cd3a3-b9d9-4be4-9cd8-d64cce588c8d" providerId="ADAL" clId="{A28BA554-B746-479B-B047-46958C4D7BB5}" dt="2021-05-31T18:20:52.307" v="1679" actId="478"/>
          <ac:picMkLst>
            <pc:docMk/>
            <pc:sldMk cId="1002682513" sldId="259"/>
            <ac:picMk id="9" creationId="{143E0034-E5D9-4534-9C71-68D465B3BFBF}"/>
          </ac:picMkLst>
        </pc:picChg>
        <pc:picChg chg="add mod">
          <ac:chgData name="正元　淳也" userId="ab1cd3a3-b9d9-4be4-9cd8-d64cce588c8d" providerId="ADAL" clId="{A28BA554-B746-479B-B047-46958C4D7BB5}" dt="2021-05-31T18:21:18.350" v="1686" actId="1076"/>
          <ac:picMkLst>
            <pc:docMk/>
            <pc:sldMk cId="1002682513" sldId="259"/>
            <ac:picMk id="11" creationId="{17336EBE-E4CA-4769-BAEB-D1CFE6D8194E}"/>
          </ac:picMkLst>
        </pc:picChg>
      </pc:sldChg>
      <pc:sldChg chg="del">
        <pc:chgData name="正元　淳也" userId="ab1cd3a3-b9d9-4be4-9cd8-d64cce588c8d" providerId="ADAL" clId="{A28BA554-B746-479B-B047-46958C4D7BB5}" dt="2021-05-31T18:48:11.467" v="3695" actId="47"/>
        <pc:sldMkLst>
          <pc:docMk/>
          <pc:sldMk cId="374396373" sldId="260"/>
        </pc:sldMkLst>
      </pc:sldChg>
      <pc:sldChg chg="del">
        <pc:chgData name="正元　淳也" userId="ab1cd3a3-b9d9-4be4-9cd8-d64cce588c8d" providerId="ADAL" clId="{A28BA554-B746-479B-B047-46958C4D7BB5}" dt="2021-05-31T18:48:11.063" v="3694" actId="47"/>
        <pc:sldMkLst>
          <pc:docMk/>
          <pc:sldMk cId="3866902170" sldId="261"/>
        </pc:sldMkLst>
      </pc:sldChg>
      <pc:sldChg chg="del">
        <pc:chgData name="正元　淳也" userId="ab1cd3a3-b9d9-4be4-9cd8-d64cce588c8d" providerId="ADAL" clId="{A28BA554-B746-479B-B047-46958C4D7BB5}" dt="2021-05-31T18:48:11.934" v="3696" actId="47"/>
        <pc:sldMkLst>
          <pc:docMk/>
          <pc:sldMk cId="4012920560" sldId="262"/>
        </pc:sldMkLst>
      </pc:sldChg>
      <pc:sldChg chg="del">
        <pc:chgData name="正元　淳也" userId="ab1cd3a3-b9d9-4be4-9cd8-d64cce588c8d" providerId="ADAL" clId="{A28BA554-B746-479B-B047-46958C4D7BB5}" dt="2021-05-31T18:48:12.364" v="3697" actId="47"/>
        <pc:sldMkLst>
          <pc:docMk/>
          <pc:sldMk cId="4063789306" sldId="263"/>
        </pc:sldMkLst>
      </pc:sldChg>
      <pc:sldChg chg="modSp mod">
        <pc:chgData name="正元　淳也" userId="ab1cd3a3-b9d9-4be4-9cd8-d64cce588c8d" providerId="ADAL" clId="{A28BA554-B746-479B-B047-46958C4D7BB5}" dt="2021-05-31T17:34:22.670" v="509" actId="20577"/>
        <pc:sldMkLst>
          <pc:docMk/>
          <pc:sldMk cId="134810049" sldId="264"/>
        </pc:sldMkLst>
        <pc:spChg chg="mod">
          <ac:chgData name="正元　淳也" userId="ab1cd3a3-b9d9-4be4-9cd8-d64cce588c8d" providerId="ADAL" clId="{A28BA554-B746-479B-B047-46958C4D7BB5}" dt="2021-05-31T17:34:22.670" v="509" actId="20577"/>
          <ac:spMkLst>
            <pc:docMk/>
            <pc:sldMk cId="134810049" sldId="264"/>
            <ac:spMk id="3" creationId="{08769683-B46F-4107-BA11-6635526B11A3}"/>
          </ac:spMkLst>
        </pc:spChg>
      </pc:sldChg>
      <pc:sldChg chg="add del">
        <pc:chgData name="正元　淳也" userId="ab1cd3a3-b9d9-4be4-9cd8-d64cce588c8d" providerId="ADAL" clId="{A28BA554-B746-479B-B047-46958C4D7BB5}" dt="2021-05-31T18:48:19.927" v="3709" actId="47"/>
        <pc:sldMkLst>
          <pc:docMk/>
          <pc:sldMk cId="2633320847" sldId="265"/>
        </pc:sldMkLst>
      </pc:sldChg>
      <pc:sldChg chg="del">
        <pc:chgData name="正元　淳也" userId="ab1cd3a3-b9d9-4be4-9cd8-d64cce588c8d" providerId="ADAL" clId="{A28BA554-B746-479B-B047-46958C4D7BB5}" dt="2021-05-31T18:48:12.763" v="3698" actId="47"/>
        <pc:sldMkLst>
          <pc:docMk/>
          <pc:sldMk cId="2186032886" sldId="266"/>
        </pc:sldMkLst>
      </pc:sldChg>
      <pc:sldChg chg="del">
        <pc:chgData name="正元　淳也" userId="ab1cd3a3-b9d9-4be4-9cd8-d64cce588c8d" providerId="ADAL" clId="{A28BA554-B746-479B-B047-46958C4D7BB5}" dt="2021-05-31T18:48:09.900" v="3693" actId="47"/>
        <pc:sldMkLst>
          <pc:docMk/>
          <pc:sldMk cId="914182011" sldId="267"/>
        </pc:sldMkLst>
      </pc:sldChg>
      <pc:sldChg chg="del">
        <pc:chgData name="正元　淳也" userId="ab1cd3a3-b9d9-4be4-9cd8-d64cce588c8d" providerId="ADAL" clId="{A28BA554-B746-479B-B047-46958C4D7BB5}" dt="2021-05-31T18:48:13.302" v="3701" actId="47"/>
        <pc:sldMkLst>
          <pc:docMk/>
          <pc:sldMk cId="2126716649" sldId="268"/>
        </pc:sldMkLst>
      </pc:sldChg>
      <pc:sldChg chg="del">
        <pc:chgData name="正元　淳也" userId="ab1cd3a3-b9d9-4be4-9cd8-d64cce588c8d" providerId="ADAL" clId="{A28BA554-B746-479B-B047-46958C4D7BB5}" dt="2021-05-31T18:48:13.505" v="3702" actId="47"/>
        <pc:sldMkLst>
          <pc:docMk/>
          <pc:sldMk cId="549738242" sldId="269"/>
        </pc:sldMkLst>
      </pc:sldChg>
      <pc:sldChg chg="del">
        <pc:chgData name="正元　淳也" userId="ab1cd3a3-b9d9-4be4-9cd8-d64cce588c8d" providerId="ADAL" clId="{A28BA554-B746-479B-B047-46958C4D7BB5}" dt="2021-05-31T18:48:13.141" v="3700" actId="47"/>
        <pc:sldMkLst>
          <pc:docMk/>
          <pc:sldMk cId="3917192431" sldId="270"/>
        </pc:sldMkLst>
      </pc:sldChg>
      <pc:sldChg chg="addSp delSp modSp new mod ord">
        <pc:chgData name="正元　淳也" userId="ab1cd3a3-b9d9-4be4-9cd8-d64cce588c8d" providerId="ADAL" clId="{A28BA554-B746-479B-B047-46958C4D7BB5}" dt="2021-05-31T18:27:06.652" v="2146" actId="20577"/>
        <pc:sldMkLst>
          <pc:docMk/>
          <pc:sldMk cId="1644986002" sldId="271"/>
        </pc:sldMkLst>
        <pc:spChg chg="mod">
          <ac:chgData name="正元　淳也" userId="ab1cd3a3-b9d9-4be4-9cd8-d64cce588c8d" providerId="ADAL" clId="{A28BA554-B746-479B-B047-46958C4D7BB5}" dt="2021-05-31T17:38:31.848" v="767" actId="20577"/>
          <ac:spMkLst>
            <pc:docMk/>
            <pc:sldMk cId="1644986002" sldId="271"/>
            <ac:spMk id="2" creationId="{A1A743BD-14E0-48E8-9D9E-9E5E4D4A0976}"/>
          </ac:spMkLst>
        </pc:spChg>
        <pc:spChg chg="del">
          <ac:chgData name="正元　淳也" userId="ab1cd3a3-b9d9-4be4-9cd8-d64cce588c8d" providerId="ADAL" clId="{A28BA554-B746-479B-B047-46958C4D7BB5}" dt="2021-05-31T17:39:51.949" v="768" actId="931"/>
          <ac:spMkLst>
            <pc:docMk/>
            <pc:sldMk cId="1644986002" sldId="271"/>
            <ac:spMk id="3" creationId="{D40C2970-257A-4493-B7EB-68E1B959E868}"/>
          </ac:spMkLst>
        </pc:spChg>
        <pc:spChg chg="add del mod">
          <ac:chgData name="正元　淳也" userId="ab1cd3a3-b9d9-4be4-9cd8-d64cce588c8d" providerId="ADAL" clId="{A28BA554-B746-479B-B047-46958C4D7BB5}" dt="2021-05-31T18:22:12.524" v="1696"/>
          <ac:spMkLst>
            <pc:docMk/>
            <pc:sldMk cId="1644986002" sldId="271"/>
            <ac:spMk id="6" creationId="{DD067356-9B5D-4A29-B220-D03AAB2990CD}"/>
          </ac:spMkLst>
        </pc:spChg>
        <pc:spChg chg="add mod">
          <ac:chgData name="正元　淳也" userId="ab1cd3a3-b9d9-4be4-9cd8-d64cce588c8d" providerId="ADAL" clId="{A28BA554-B746-479B-B047-46958C4D7BB5}" dt="2021-05-31T18:27:06.652" v="2146" actId="20577"/>
          <ac:spMkLst>
            <pc:docMk/>
            <pc:sldMk cId="1644986002" sldId="271"/>
            <ac:spMk id="7" creationId="{DDE9CDF6-CCAC-4133-B85D-BC1D24F85859}"/>
          </ac:spMkLst>
        </pc:spChg>
        <pc:picChg chg="add mod">
          <ac:chgData name="正元　淳也" userId="ab1cd3a3-b9d9-4be4-9cd8-d64cce588c8d" providerId="ADAL" clId="{A28BA554-B746-479B-B047-46958C4D7BB5}" dt="2021-05-31T18:23:29.748" v="1739" actId="1076"/>
          <ac:picMkLst>
            <pc:docMk/>
            <pc:sldMk cId="1644986002" sldId="271"/>
            <ac:picMk id="5" creationId="{D35AE75E-6057-4CA6-87B3-F8C43B818D18}"/>
          </ac:picMkLst>
        </pc:picChg>
      </pc:sldChg>
      <pc:sldChg chg="modSp new mod">
        <pc:chgData name="正元　淳也" userId="ab1cd3a3-b9d9-4be4-9cd8-d64cce588c8d" providerId="ADAL" clId="{A28BA554-B746-479B-B047-46958C4D7BB5}" dt="2021-05-31T18:23:16.169" v="1737" actId="20577"/>
        <pc:sldMkLst>
          <pc:docMk/>
          <pc:sldMk cId="1366503056" sldId="272"/>
        </pc:sldMkLst>
        <pc:spChg chg="mod">
          <ac:chgData name="正元　淳也" userId="ab1cd3a3-b9d9-4be4-9cd8-d64cce588c8d" providerId="ADAL" clId="{A28BA554-B746-479B-B047-46958C4D7BB5}" dt="2021-05-31T18:22:06.075" v="1693" actId="20577"/>
          <ac:spMkLst>
            <pc:docMk/>
            <pc:sldMk cId="1366503056" sldId="272"/>
            <ac:spMk id="2" creationId="{B1B7B3F2-B311-486B-A800-877EA6EC1B8C}"/>
          </ac:spMkLst>
        </pc:spChg>
        <pc:spChg chg="mod">
          <ac:chgData name="正元　淳也" userId="ab1cd3a3-b9d9-4be4-9cd8-d64cce588c8d" providerId="ADAL" clId="{A28BA554-B746-479B-B047-46958C4D7BB5}" dt="2021-05-31T18:23:16.169" v="1737" actId="20577"/>
          <ac:spMkLst>
            <pc:docMk/>
            <pc:sldMk cId="1366503056" sldId="272"/>
            <ac:spMk id="3" creationId="{03854C4D-C444-4397-BA9D-7747BFD83E2F}"/>
          </ac:spMkLst>
        </pc:spChg>
      </pc:sldChg>
      <pc:sldChg chg="addSp delSp modSp new mod">
        <pc:chgData name="正元　淳也" userId="ab1cd3a3-b9d9-4be4-9cd8-d64cce588c8d" providerId="ADAL" clId="{A28BA554-B746-479B-B047-46958C4D7BB5}" dt="2021-05-31T18:33:03.751" v="2476" actId="1076"/>
        <pc:sldMkLst>
          <pc:docMk/>
          <pc:sldMk cId="3042658533" sldId="273"/>
        </pc:sldMkLst>
        <pc:spChg chg="mod">
          <ac:chgData name="正元　淳也" userId="ab1cd3a3-b9d9-4be4-9cd8-d64cce588c8d" providerId="ADAL" clId="{A28BA554-B746-479B-B047-46958C4D7BB5}" dt="2021-05-31T18:28:40.390" v="2178" actId="20577"/>
          <ac:spMkLst>
            <pc:docMk/>
            <pc:sldMk cId="3042658533" sldId="273"/>
            <ac:spMk id="2" creationId="{92877EEF-166F-4F67-9FD8-4F71A11516D2}"/>
          </ac:spMkLst>
        </pc:spChg>
        <pc:spChg chg="mod">
          <ac:chgData name="正元　淳也" userId="ab1cd3a3-b9d9-4be4-9cd8-d64cce588c8d" providerId="ADAL" clId="{A28BA554-B746-479B-B047-46958C4D7BB5}" dt="2021-05-31T18:32:29.219" v="2459" actId="20577"/>
          <ac:spMkLst>
            <pc:docMk/>
            <pc:sldMk cId="3042658533" sldId="273"/>
            <ac:spMk id="3" creationId="{4A2FF96D-6A60-4417-9246-54E0BD710001}"/>
          </ac:spMkLst>
        </pc:spChg>
        <pc:spChg chg="add mod">
          <ac:chgData name="正元　淳也" userId="ab1cd3a3-b9d9-4be4-9cd8-d64cce588c8d" providerId="ADAL" clId="{A28BA554-B746-479B-B047-46958C4D7BB5}" dt="2021-05-31T18:32:59.668" v="2475" actId="1076"/>
          <ac:spMkLst>
            <pc:docMk/>
            <pc:sldMk cId="3042658533" sldId="273"/>
            <ac:spMk id="4" creationId="{51F7214E-228C-4924-B242-0CD2BB58739F}"/>
          </ac:spMkLst>
        </pc:spChg>
        <pc:spChg chg="add del mod">
          <ac:chgData name="正元　淳也" userId="ab1cd3a3-b9d9-4be4-9cd8-d64cce588c8d" providerId="ADAL" clId="{A28BA554-B746-479B-B047-46958C4D7BB5}" dt="2021-05-31T18:32:20.277" v="2449"/>
          <ac:spMkLst>
            <pc:docMk/>
            <pc:sldMk cId="3042658533" sldId="273"/>
            <ac:spMk id="5" creationId="{EFA43F98-AA56-4875-AAD1-8251CB7ECE2B}"/>
          </ac:spMkLst>
        </pc:spChg>
        <pc:spChg chg="add del mod">
          <ac:chgData name="正元　淳也" userId="ab1cd3a3-b9d9-4be4-9cd8-d64cce588c8d" providerId="ADAL" clId="{A28BA554-B746-479B-B047-46958C4D7BB5}" dt="2021-05-31T18:32:18.554" v="2446"/>
          <ac:spMkLst>
            <pc:docMk/>
            <pc:sldMk cId="3042658533" sldId="273"/>
            <ac:spMk id="6" creationId="{D742AD8E-4833-4E8A-B163-6A35ACF44893}"/>
          </ac:spMkLst>
        </pc:spChg>
        <pc:spChg chg="add mod">
          <ac:chgData name="正元　淳也" userId="ab1cd3a3-b9d9-4be4-9cd8-d64cce588c8d" providerId="ADAL" clId="{A28BA554-B746-479B-B047-46958C4D7BB5}" dt="2021-05-31T18:33:03.751" v="2476" actId="1076"/>
          <ac:spMkLst>
            <pc:docMk/>
            <pc:sldMk cId="3042658533" sldId="273"/>
            <ac:spMk id="7" creationId="{60132023-9A88-4B0C-8EB6-15953294282E}"/>
          </ac:spMkLst>
        </pc:spChg>
      </pc:sldChg>
      <pc:sldChg chg="delSp modSp add mod">
        <pc:chgData name="正元　淳也" userId="ab1cd3a3-b9d9-4be4-9cd8-d64cce588c8d" providerId="ADAL" clId="{A28BA554-B746-479B-B047-46958C4D7BB5}" dt="2021-05-31T18:39:03.851" v="3128" actId="20577"/>
        <pc:sldMkLst>
          <pc:docMk/>
          <pc:sldMk cId="3056819929" sldId="274"/>
        </pc:sldMkLst>
        <pc:spChg chg="mod">
          <ac:chgData name="正元　淳也" userId="ab1cd3a3-b9d9-4be4-9cd8-d64cce588c8d" providerId="ADAL" clId="{A28BA554-B746-479B-B047-46958C4D7BB5}" dt="2021-05-31T18:39:03.851" v="3128" actId="20577"/>
          <ac:spMkLst>
            <pc:docMk/>
            <pc:sldMk cId="3056819929" sldId="274"/>
            <ac:spMk id="3" creationId="{4A2FF96D-6A60-4417-9246-54E0BD710001}"/>
          </ac:spMkLst>
        </pc:spChg>
        <pc:spChg chg="del">
          <ac:chgData name="正元　淳也" userId="ab1cd3a3-b9d9-4be4-9cd8-d64cce588c8d" providerId="ADAL" clId="{A28BA554-B746-479B-B047-46958C4D7BB5}" dt="2021-05-31T18:33:55.635" v="2483" actId="478"/>
          <ac:spMkLst>
            <pc:docMk/>
            <pc:sldMk cId="3056819929" sldId="274"/>
            <ac:spMk id="4" creationId="{51F7214E-228C-4924-B242-0CD2BB58739F}"/>
          </ac:spMkLst>
        </pc:spChg>
        <pc:spChg chg="del mod">
          <ac:chgData name="正元　淳也" userId="ab1cd3a3-b9d9-4be4-9cd8-d64cce588c8d" providerId="ADAL" clId="{A28BA554-B746-479B-B047-46958C4D7BB5}" dt="2021-05-31T18:34:02.807" v="2487" actId="478"/>
          <ac:spMkLst>
            <pc:docMk/>
            <pc:sldMk cId="3056819929" sldId="274"/>
            <ac:spMk id="7" creationId="{60132023-9A88-4B0C-8EB6-15953294282E}"/>
          </ac:spMkLst>
        </pc:spChg>
      </pc:sldChg>
      <pc:sldChg chg="modSp new mod">
        <pc:chgData name="正元　淳也" userId="ab1cd3a3-b9d9-4be4-9cd8-d64cce588c8d" providerId="ADAL" clId="{A28BA554-B746-479B-B047-46958C4D7BB5}" dt="2021-05-31T18:43:06.498" v="3502" actId="14100"/>
        <pc:sldMkLst>
          <pc:docMk/>
          <pc:sldMk cId="2843767944" sldId="275"/>
        </pc:sldMkLst>
        <pc:spChg chg="mod">
          <ac:chgData name="正元　淳也" userId="ab1cd3a3-b9d9-4be4-9cd8-d64cce588c8d" providerId="ADAL" clId="{A28BA554-B746-479B-B047-46958C4D7BB5}" dt="2021-05-31T18:38:33.268" v="3083"/>
          <ac:spMkLst>
            <pc:docMk/>
            <pc:sldMk cId="2843767944" sldId="275"/>
            <ac:spMk id="2" creationId="{03FF192C-5A70-4647-BAC1-F4E9E13A85D0}"/>
          </ac:spMkLst>
        </pc:spChg>
        <pc:spChg chg="mod">
          <ac:chgData name="正元　淳也" userId="ab1cd3a3-b9d9-4be4-9cd8-d64cce588c8d" providerId="ADAL" clId="{A28BA554-B746-479B-B047-46958C4D7BB5}" dt="2021-05-31T18:43:06.498" v="3502" actId="14100"/>
          <ac:spMkLst>
            <pc:docMk/>
            <pc:sldMk cId="2843767944" sldId="275"/>
            <ac:spMk id="3" creationId="{640F021D-CE86-4DE1-B31F-AE7A50733BE5}"/>
          </ac:spMkLst>
        </pc:spChg>
      </pc:sldChg>
      <pc:sldChg chg="modSp new mod">
        <pc:chgData name="正元　淳也" userId="ab1cd3a3-b9d9-4be4-9cd8-d64cce588c8d" providerId="ADAL" clId="{A28BA554-B746-479B-B047-46958C4D7BB5}" dt="2021-05-31T18:44:46.113" v="3692" actId="20577"/>
        <pc:sldMkLst>
          <pc:docMk/>
          <pc:sldMk cId="3734577755" sldId="276"/>
        </pc:sldMkLst>
        <pc:spChg chg="mod">
          <ac:chgData name="正元　淳也" userId="ab1cd3a3-b9d9-4be4-9cd8-d64cce588c8d" providerId="ADAL" clId="{A28BA554-B746-479B-B047-46958C4D7BB5}" dt="2021-05-31T18:43:23.461" v="3504"/>
          <ac:spMkLst>
            <pc:docMk/>
            <pc:sldMk cId="3734577755" sldId="276"/>
            <ac:spMk id="2" creationId="{E6A388CF-50EB-4245-8F4D-8CF05643045D}"/>
          </ac:spMkLst>
        </pc:spChg>
        <pc:spChg chg="mod">
          <ac:chgData name="正元　淳也" userId="ab1cd3a3-b9d9-4be4-9cd8-d64cce588c8d" providerId="ADAL" clId="{A28BA554-B746-479B-B047-46958C4D7BB5}" dt="2021-05-31T18:44:46.113" v="3692" actId="20577"/>
          <ac:spMkLst>
            <pc:docMk/>
            <pc:sldMk cId="3734577755" sldId="276"/>
            <ac:spMk id="3" creationId="{296D02F1-E2F3-45EF-9470-447FB45F8AFA}"/>
          </ac:spMkLst>
        </pc:spChg>
      </pc:sldChg>
    </pc:docChg>
  </pc:docChgLst>
  <pc:docChgLst>
    <pc:chgData name="正元　淳也" userId="ab1cd3a3-b9d9-4be4-9cd8-d64cce588c8d" providerId="ADAL" clId="{AC343FF4-7C30-4431-97D1-690DC13F592F}"/>
    <pc:docChg chg="custSel modSld">
      <pc:chgData name="正元　淳也" userId="ab1cd3a3-b9d9-4be4-9cd8-d64cce588c8d" providerId="ADAL" clId="{AC343FF4-7C30-4431-97D1-690DC13F592F}" dt="2021-05-28T13:07:53.791" v="276" actId="20577"/>
      <pc:docMkLst>
        <pc:docMk/>
      </pc:docMkLst>
      <pc:sldChg chg="modSp mod">
        <pc:chgData name="正元　淳也" userId="ab1cd3a3-b9d9-4be4-9cd8-d64cce588c8d" providerId="ADAL" clId="{AC343FF4-7C30-4431-97D1-690DC13F592F}" dt="2021-05-18T02:31:24.813" v="37" actId="20577"/>
        <pc:sldMkLst>
          <pc:docMk/>
          <pc:sldMk cId="376225192" sldId="256"/>
        </pc:sldMkLst>
        <pc:spChg chg="mod">
          <ac:chgData name="正元　淳也" userId="ab1cd3a3-b9d9-4be4-9cd8-d64cce588c8d" providerId="ADAL" clId="{AC343FF4-7C30-4431-97D1-690DC13F592F}" dt="2021-05-18T02:31:06.154" v="5" actId="20577"/>
          <ac:spMkLst>
            <pc:docMk/>
            <pc:sldMk cId="376225192" sldId="256"/>
            <ac:spMk id="2" creationId="{1E295531-1723-4D5D-A044-D5A911CE392E}"/>
          </ac:spMkLst>
        </pc:spChg>
        <pc:spChg chg="mod">
          <ac:chgData name="正元　淳也" userId="ab1cd3a3-b9d9-4be4-9cd8-d64cce588c8d" providerId="ADAL" clId="{AC343FF4-7C30-4431-97D1-690DC13F592F}" dt="2021-05-18T02:31:24.813" v="37" actId="20577"/>
          <ac:spMkLst>
            <pc:docMk/>
            <pc:sldMk cId="376225192" sldId="256"/>
            <ac:spMk id="3" creationId="{F8A917C4-3BB4-4CBF-98DA-91C3DCC566DE}"/>
          </ac:spMkLst>
        </pc:spChg>
      </pc:sldChg>
      <pc:sldChg chg="modSp mod">
        <pc:chgData name="正元　淳也" userId="ab1cd3a3-b9d9-4be4-9cd8-d64cce588c8d" providerId="ADAL" clId="{AC343FF4-7C30-4431-97D1-690DC13F592F}" dt="2021-05-28T13:07:53.791" v="276" actId="20577"/>
        <pc:sldMkLst>
          <pc:docMk/>
          <pc:sldMk cId="134810049" sldId="264"/>
        </pc:sldMkLst>
        <pc:spChg chg="mod">
          <ac:chgData name="正元　淳也" userId="ab1cd3a3-b9d9-4be4-9cd8-d64cce588c8d" providerId="ADAL" clId="{AC343FF4-7C30-4431-97D1-690DC13F592F}" dt="2021-05-28T13:07:28.565" v="242" actId="1076"/>
          <ac:spMkLst>
            <pc:docMk/>
            <pc:sldMk cId="134810049" sldId="264"/>
            <ac:spMk id="2" creationId="{171937B3-4E94-47D9-87BC-35F5E7E62C79}"/>
          </ac:spMkLst>
        </pc:spChg>
        <pc:spChg chg="mod">
          <ac:chgData name="正元　淳也" userId="ab1cd3a3-b9d9-4be4-9cd8-d64cce588c8d" providerId="ADAL" clId="{AC343FF4-7C30-4431-97D1-690DC13F592F}" dt="2021-05-28T13:07:53.791" v="276" actId="20577"/>
          <ac:spMkLst>
            <pc:docMk/>
            <pc:sldMk cId="134810049" sldId="264"/>
            <ac:spMk id="3" creationId="{08769683-B46F-4107-BA11-6635526B11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F271-61A5-488B-AAE0-B05131453D1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BD9DF-569B-4914-BC78-6A74585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89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A5D51-639B-4709-A4E8-3011D3CB1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156DEA-1CC3-45E1-AF97-AFEE9505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761676-A9F4-41A4-A964-91BD6D6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B4F80-64B2-4C0A-A67C-88234C15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619BAF-7F79-46A6-B774-5677A134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8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18E5-8B0C-4A1A-BBE1-835EFA5C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F687C-500E-4C35-8195-76FCA959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9E080-AE4C-4D76-8B5B-CC429118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A2A0-CCDF-4FA0-BCBE-076A778A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B5AF3-41EA-4B93-B7D5-B0F206F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3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06ECDE-9107-4049-B797-FBA046D40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574740-4433-47E7-A466-2FE4BE3C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3CEF4-F126-47E2-BDEE-B69B167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353A3-1ADF-4986-B061-DA61F29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2C6EA-3CEE-4A29-AEF9-C8719A2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4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64D66-EA70-46C8-9BFB-88A6CDC9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2A348-F61A-4EC6-B243-402E587C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F7510-87F1-42F8-9423-1599F59E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9467D-49B7-4E4D-A227-0227720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2FAF0-CBE3-469F-8EFA-B9ECE479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2FC0C-A44D-4B7B-A82C-1E571CE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D2BEA0-FFB9-4254-A25A-EDDB86CF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B0E5E-5D18-4CF0-900B-72CF47A0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33CD4-EA22-4D04-8183-E0C248F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122BC-ECE5-4114-B203-4368768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4191A-2E96-43E3-AE7F-722ACF7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75091-6DA6-4137-9F0B-5EE6FF6F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919F9C-0931-42F7-9337-7C540EA1A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16377-B094-4E24-917F-FD6F4E73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FFDB4C-FBAF-4BE3-962E-983B13BD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B4E8F8-05B0-4C13-849D-9B541E57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9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D4E36-665A-4F6B-99CA-FBF1739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F8A68-21CE-4274-93C9-9009FEEB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B927B2-043A-455A-876D-0B087ADA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80823E-DDCA-4086-B77D-F69921EBB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3BF788-4E5E-48DD-8B41-4E5DE1EAB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F71EF2-220A-490E-B5DD-A68A3645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7981A8-32F8-46AC-9405-7ADC1A1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DE5104-0784-43BE-AC00-0D1E9745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4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7E9D1-3CB4-4174-B4F3-F926F65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B3B1C-6D42-430E-944E-E507D8C6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3FF7D-A8EA-4CF8-A1AE-B0A9372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019006-4C75-4EB7-B05D-9C96290B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7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5416E9-0C96-486D-A127-EE1AEF4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2B3C84-2CD2-4A0F-90F7-7E137A4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CF3A8-698F-4ECB-BC71-7B148357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9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F32FC-4DAB-4E9D-B859-F5931FA6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C17FA-CCAC-44D0-88E4-3F8860EC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F1EF9-EA3A-4419-AE9D-38E967BB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B84E72-8DCD-45DD-AA28-2DD892F7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AEE555-4C59-4BB6-9726-0F28A48B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0D1F35-6BC4-4AB8-ABA7-633C5B7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6A544-91BE-4123-97A9-B35047CB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B387A3-40EA-41EF-AE63-4CC0010AE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8B3050-568E-43DB-998B-F9A003799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2860E-63B7-45E3-8E59-25D56693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6BAF5-24F9-41E3-B6C8-2722CC20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40B95-32E3-4A5B-9337-D006407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9DD985-1DE3-47AB-A3B7-B18ACA10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836F8-C4DD-45D0-BFEB-42B9F775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CD370-15D0-46F4-A7C6-4499D3C5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19EB-4592-4FF8-AB08-5F7D86C312FA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5253-9918-470E-A199-F5556C55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33CAC-24D8-40A3-BC34-B1BEDC916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95531-1723-4D5D-A044-D5A911CE3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クライアントアプリ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A917C4-3BB4-4CBF-98DA-91C3DCC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作成者：</a:t>
            </a:r>
            <a:r>
              <a:rPr lang="ja-JP" altLang="en-US" dirty="0"/>
              <a:t>正元淳也</a:t>
            </a:r>
            <a:endParaRPr kumimoji="1" lang="en-US" altLang="ja-JP" dirty="0"/>
          </a:p>
          <a:p>
            <a:r>
              <a:rPr lang="ja-JP" altLang="en-US" dirty="0"/>
              <a:t>初回作成日：</a:t>
            </a: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2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ロボット視点共有</a:t>
            </a:r>
            <a:endParaRPr lang="en-US" altLang="ja-JP" dirty="0"/>
          </a:p>
          <a:p>
            <a:r>
              <a:rPr lang="ja-JP" altLang="en-US" dirty="0"/>
              <a:t>目的位置設定機能</a:t>
            </a:r>
            <a:endParaRPr lang="en-US" altLang="ja-JP" dirty="0"/>
          </a:p>
          <a:p>
            <a:r>
              <a:rPr lang="ja-JP" altLang="en-US" dirty="0"/>
              <a:t>スケジューリング機能</a:t>
            </a:r>
            <a:endParaRPr lang="en-US" altLang="ja-JP" dirty="0"/>
          </a:p>
          <a:p>
            <a:r>
              <a:rPr lang="ja-JP" altLang="en-US" dirty="0"/>
              <a:t>マニュアル操作</a:t>
            </a:r>
            <a:endParaRPr lang="en-US" altLang="ja-JP" dirty="0"/>
          </a:p>
          <a:p>
            <a:r>
              <a:rPr lang="ja-JP" altLang="en-US" dirty="0"/>
              <a:t>ロボット座標ログ表示</a:t>
            </a:r>
            <a:endParaRPr lang="en-US" altLang="ja-JP" dirty="0"/>
          </a:p>
          <a:p>
            <a:r>
              <a:rPr lang="ja-JP" altLang="en-US" dirty="0"/>
              <a:t>ロボット緊急停止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3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77EEF-166F-4F67-9FD8-4F71A11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FF96D-6A60-4417-9246-54E0BD7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200" dirty="0"/>
              <a:t>GPS</a:t>
            </a:r>
            <a:r>
              <a:rPr kumimoji="1" lang="ja-JP" altLang="en-US" sz="3200" dirty="0"/>
              <a:t>情報をもとに目的地まで自走するロボットを作る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1F7214E-228C-4924-B242-0CD2BB58739F}"/>
              </a:ext>
            </a:extLst>
          </p:cNvPr>
          <p:cNvSpPr/>
          <p:nvPr/>
        </p:nvSpPr>
        <p:spPr>
          <a:xfrm>
            <a:off x="5291958" y="2696834"/>
            <a:ext cx="1608083" cy="13255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132023-9A88-4B0C-8EB6-15953294282E}"/>
              </a:ext>
            </a:extLst>
          </p:cNvPr>
          <p:cNvSpPr txBox="1"/>
          <p:nvPr/>
        </p:nvSpPr>
        <p:spPr>
          <a:xfrm>
            <a:off x="838200" y="4359494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1" lang="en-US" altLang="ja-JP" sz="3200" b="1" dirty="0"/>
              <a:t>GPS</a:t>
            </a:r>
            <a:r>
              <a:rPr kumimoji="1" lang="ja-JP" altLang="en-US" sz="3200" b="1" dirty="0"/>
              <a:t>情報をもとに動作する</a:t>
            </a:r>
            <a:endParaRPr kumimoji="1" lang="en-US" altLang="ja-JP" sz="3200" b="1" dirty="0"/>
          </a:p>
          <a:p>
            <a:pPr marL="0" indent="0" algn="ctr">
              <a:buNone/>
            </a:pPr>
            <a:r>
              <a:rPr kumimoji="1" lang="ja-JP" altLang="en-US" sz="3200" b="1" dirty="0"/>
              <a:t>各種走行ロボットの運用サービスのベースを作る。</a:t>
            </a:r>
          </a:p>
        </p:txBody>
      </p:sp>
    </p:spTree>
    <p:extLst>
      <p:ext uri="{BB962C8B-B14F-4D97-AF65-F5344CB8AC3E}">
        <p14:creationId xmlns:p14="http://schemas.microsoft.com/office/powerpoint/2010/main" val="304265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77EEF-166F-4F67-9FD8-4F71A11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FF96D-6A60-4417-9246-54E0BD7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企画発表にて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渕野先生の指摘→目的は？</a:t>
            </a:r>
            <a:r>
              <a:rPr lang="en-US" altLang="ja-JP" dirty="0"/>
              <a:t>2</a:t>
            </a:r>
            <a:r>
              <a:rPr lang="ja-JP" altLang="en-US" dirty="0"/>
              <a:t>点間を移動するだけ？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久保田先生→</a:t>
            </a:r>
            <a:r>
              <a:rPr lang="en-US" altLang="ja-JP" dirty="0"/>
              <a:t>cm</a:t>
            </a:r>
            <a:r>
              <a:rPr lang="ja-JP" altLang="en-US" dirty="0"/>
              <a:t>単位の高精度な自走が目的となる。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正元→このロボットを発展させたら何ができるかなぁ？？？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68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F192C-5A70-4647-BAC1-F4E9E13A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F021D-CE86-4DE1-B31F-AE7A5073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>
            <a:normAutofit/>
          </a:bodyPr>
          <a:lstStyle/>
          <a:p>
            <a:r>
              <a:rPr lang="ja-JP" altLang="en-US" dirty="0"/>
              <a:t>ロボットの特徴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任意の座標に移動できる。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GoogleMAP</a:t>
            </a:r>
            <a:r>
              <a:rPr lang="ja-JP" altLang="en-US" dirty="0"/>
              <a:t>で目標座標指定したり、視点共有できるため</a:t>
            </a:r>
            <a:r>
              <a:rPr lang="ja-JP" altLang="en-US" b="1" dirty="0"/>
              <a:t>利便性高い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将来の可能性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作成するローバーを拡張し、さまざまな目的に対応。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37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388CF-50EB-4245-8F4D-8CF0564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6D02F1-E2F3-45EF-9470-447FB45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無人荷物運搬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ロボットにボックス搭載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45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937B3-4E94-47D9-87BC-35F5E7E6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78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クライアントアプリ配信方法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69683-B46F-4107-BA11-6635526B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スマホネイティブアプリ</a:t>
            </a:r>
            <a:r>
              <a:rPr kumimoji="1" lang="en-US" altLang="ja-JP" dirty="0"/>
              <a:t>	</a:t>
            </a:r>
            <a:r>
              <a:rPr kumimoji="1" lang="ja-JP" altLang="en-US" dirty="0"/>
              <a:t>利便性〇</a:t>
            </a:r>
            <a:r>
              <a:rPr lang="ja-JP" altLang="en-US" dirty="0"/>
              <a:t>　画面小さい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Linux</a:t>
            </a:r>
            <a:r>
              <a:rPr kumimoji="1" lang="ja-JP" altLang="en-US" dirty="0"/>
              <a:t>アプリ</a:t>
            </a:r>
            <a:r>
              <a:rPr kumimoji="1" lang="en-US" altLang="ja-JP" dirty="0"/>
              <a:t>		</a:t>
            </a:r>
            <a:r>
              <a:rPr lang="en-US" altLang="ja-JP" dirty="0"/>
              <a:t>	</a:t>
            </a:r>
            <a:r>
              <a:rPr lang="ja-JP" altLang="en-US" dirty="0"/>
              <a:t>ユーザビリティ低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PWA</a:t>
            </a:r>
            <a:r>
              <a:rPr lang="ja-JP" altLang="en-US" dirty="0">
                <a:solidFill>
                  <a:srgbClr val="FF0000"/>
                </a:solidFill>
              </a:rPr>
              <a:t>アプリとして配信</a:t>
            </a:r>
            <a:r>
              <a:rPr lang="en-US" altLang="ja-JP" dirty="0"/>
              <a:t>	</a:t>
            </a:r>
            <a:r>
              <a:rPr lang="ja-JP" altLang="en-US" dirty="0"/>
              <a:t>基本はウェブアプリ</a:t>
            </a:r>
            <a:endParaRPr lang="en-US" altLang="ja-JP" dirty="0"/>
          </a:p>
          <a:p>
            <a:pPr marL="3657600" lvl="8" indent="0">
              <a:buNone/>
            </a:pPr>
            <a:r>
              <a:rPr lang="en-US" altLang="ja-JP" dirty="0"/>
              <a:t>	</a:t>
            </a:r>
            <a:r>
              <a:rPr lang="ja-JP" altLang="en-US" sz="2800" dirty="0"/>
              <a:t>ブラウザからアクセス</a:t>
            </a:r>
            <a:endParaRPr lang="en-US" altLang="ja-JP" sz="2800" dirty="0"/>
          </a:p>
          <a:p>
            <a:pPr marL="3657600" lvl="8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ネイティブアプリのような動作可能</a:t>
            </a:r>
            <a:endParaRPr lang="en-US" altLang="ja-JP" sz="2800" dirty="0"/>
          </a:p>
          <a:p>
            <a:pPr marL="3657600" lvl="8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ホーム画面に追加、通知送信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81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7B3F2-B311-486B-A800-877EA6E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ローバーの通信方法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54C4D-C444-4397-BA9D-7747BFD8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ja-JP" dirty="0" err="1"/>
              <a:t>Wifi</a:t>
            </a:r>
            <a:r>
              <a:rPr lang="ja-JP" altLang="en-US" dirty="0"/>
              <a:t>だと、ローバーの活動範囲がルーター周辺に限られてしまう。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モバイル回線</a:t>
            </a:r>
            <a:r>
              <a:rPr lang="en-US" altLang="ja-JP" dirty="0"/>
              <a:t>(4G/5G)</a:t>
            </a:r>
            <a:r>
              <a:rPr lang="ja-JP" altLang="en-US" dirty="0"/>
              <a:t>を使用。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新規にデータ</a:t>
            </a:r>
            <a:r>
              <a:rPr lang="en-US" altLang="ja-JP" dirty="0"/>
              <a:t>SIM</a:t>
            </a:r>
            <a:r>
              <a:rPr lang="ja-JP" altLang="en-US" dirty="0"/>
              <a:t>を契約するのもコストがかかるので、スマートフォンのデザリングを使用。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走行ログは</a:t>
            </a:r>
            <a:r>
              <a:rPr lang="en-US" altLang="ja-JP" dirty="0"/>
              <a:t>google</a:t>
            </a:r>
            <a:r>
              <a:rPr lang="ja-JP" altLang="en-US" dirty="0"/>
              <a:t>スプレッドシート等で共有可能だが、視点映像をどうやって共有するかが問題。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VPN</a:t>
            </a:r>
            <a:r>
              <a:rPr lang="ja-JP" altLang="en-US" dirty="0"/>
              <a:t>でサーバーのある</a:t>
            </a:r>
            <a:r>
              <a:rPr lang="en-US" altLang="ja-JP" dirty="0"/>
              <a:t>LAN</a:t>
            </a:r>
            <a:r>
              <a:rPr lang="ja-JP" altLang="en-US" dirty="0"/>
              <a:t>に接続することを考えた。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CINCS</a:t>
            </a:r>
            <a:r>
              <a:rPr lang="ja-JP" altLang="en-US" dirty="0"/>
              <a:t>部室に</a:t>
            </a:r>
            <a:r>
              <a:rPr lang="en-US" altLang="ja-JP" dirty="0"/>
              <a:t>VPN</a:t>
            </a:r>
            <a:r>
              <a:rPr lang="ja-JP" altLang="en-US" dirty="0"/>
              <a:t>サーバ機能付きルータあり。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学校側のポート開放待ち。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5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743BD-14E0-48E8-9D9E-9E5E4D4A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ネットワーク構成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35AE75E-6057-4CA6-87B3-F8C43B81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1390391"/>
            <a:ext cx="5951482" cy="510248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E9CDF6-CCAC-4133-B85D-BC1D24F85859}"/>
              </a:ext>
            </a:extLst>
          </p:cNvPr>
          <p:cNvSpPr txBox="1"/>
          <p:nvPr/>
        </p:nvSpPr>
        <p:spPr>
          <a:xfrm>
            <a:off x="585952" y="2144111"/>
            <a:ext cx="4666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VPN</a:t>
            </a:r>
            <a:r>
              <a:rPr kumimoji="1" lang="ja-JP" altLang="en-US" dirty="0"/>
              <a:t>によってノードを全て同一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に接続。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メリット</a:t>
            </a:r>
            <a:endParaRPr kumimoji="1" lang="en-US" altLang="ja-JP" dirty="0"/>
          </a:p>
          <a:p>
            <a:pPr lvl="1"/>
            <a:r>
              <a:rPr lang="ja-JP" altLang="en-US" dirty="0"/>
              <a:t>通信は暗号化される　セキュリティ〇</a:t>
            </a:r>
            <a:endParaRPr kumimoji="1" lang="en-US" altLang="ja-JP" dirty="0"/>
          </a:p>
          <a:p>
            <a:pPr lvl="1"/>
            <a:r>
              <a:rPr lang="ja-JP" altLang="en-US" dirty="0"/>
              <a:t>ポート開放等必要なし。</a:t>
            </a:r>
            <a:endParaRPr lang="en-US" altLang="ja-JP" dirty="0"/>
          </a:p>
          <a:p>
            <a:pPr lvl="1"/>
            <a:r>
              <a:rPr kumimoji="1" lang="ja-JP" altLang="en-US" dirty="0"/>
              <a:t>ローカルの開発環境そのままで大丈夫。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デメリット</a:t>
            </a:r>
            <a:endParaRPr lang="en-US" altLang="ja-JP" dirty="0"/>
          </a:p>
          <a:p>
            <a:pPr lvl="1"/>
            <a:r>
              <a:rPr kumimoji="1" lang="en-US" altLang="ja-JP" dirty="0"/>
              <a:t>VPN</a:t>
            </a:r>
            <a:r>
              <a:rPr kumimoji="1" lang="ja-JP" altLang="en-US" dirty="0"/>
              <a:t>は通信が少し遅延するらしい。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どの程度かは不明。</a:t>
            </a:r>
          </a:p>
        </p:txBody>
      </p:sp>
    </p:spTree>
    <p:extLst>
      <p:ext uri="{BB962C8B-B14F-4D97-AF65-F5344CB8AC3E}">
        <p14:creationId xmlns:p14="http://schemas.microsoft.com/office/powerpoint/2010/main" val="16449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5A881-9CB8-45D3-8D64-625AA09F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pic>
        <p:nvPicPr>
          <p:cNvPr id="11" name="図 10" descr="アプリケーション&#10;&#10;低い精度で自動的に生成された説明">
            <a:extLst>
              <a:ext uri="{FF2B5EF4-FFF2-40B4-BE49-F238E27FC236}">
                <a16:creationId xmlns:a16="http://schemas.microsoft.com/office/drawing/2014/main" id="{17336EBE-E4CA-4769-BAEB-D1CFE6D81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412736"/>
            <a:ext cx="7472856" cy="50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8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15381</TotalTime>
  <Words>383</Words>
  <Application>Microsoft Office PowerPoint</Application>
  <PresentationFormat>ワイド画面</PresentationFormat>
  <Paragraphs>68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クライアントアプリ</vt:lpstr>
      <vt:lpstr>プロジェクトの目的について</vt:lpstr>
      <vt:lpstr>プロジェクトの目的について</vt:lpstr>
      <vt:lpstr>プロジェクトの目的について</vt:lpstr>
      <vt:lpstr>プロジェクトの目的について</vt:lpstr>
      <vt:lpstr>クライアントアプリ配信方法</vt:lpstr>
      <vt:lpstr>ローバーの通信方法</vt:lpstr>
      <vt:lpstr>ネットワーク構成</vt:lpstr>
      <vt:lpstr>システム構成図</vt:lpstr>
      <vt:lpstr>搭載機能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GPSとRTK法</dc:title>
  <dc:creator>石橋　尚之</dc:creator>
  <cp:lastModifiedBy>正元　淳也</cp:lastModifiedBy>
  <cp:revision>22</cp:revision>
  <dcterms:created xsi:type="dcterms:W3CDTF">2021-04-22T05:30:21Z</dcterms:created>
  <dcterms:modified xsi:type="dcterms:W3CDTF">2021-05-31T18:48:36Z</dcterms:modified>
</cp:coreProperties>
</file>