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61" r:id="rId5"/>
    <p:sldId id="257" r:id="rId6"/>
    <p:sldId id="271" r:id="rId7"/>
    <p:sldId id="266" r:id="rId8"/>
    <p:sldId id="281" r:id="rId9"/>
    <p:sldId id="285" r:id="rId10"/>
    <p:sldId id="287" r:id="rId11"/>
    <p:sldId id="289" r:id="rId12"/>
    <p:sldId id="284" r:id="rId13"/>
    <p:sldId id="286" r:id="rId14"/>
    <p:sldId id="283" r:id="rId15"/>
    <p:sldId id="276" r:id="rId16"/>
    <p:sldId id="274" r:id="rId17"/>
    <p:sldId id="282" r:id="rId18"/>
    <p:sldId id="288" r:id="rId19"/>
    <p:sldId id="280" r:id="rId20"/>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44C071-E8D9-466D-97A8-0C455813FE94}" v="47" dt="2021-05-17T14:24:17.946"/>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34" autoAdjust="0"/>
    <p:restoredTop sz="94660"/>
  </p:normalViewPr>
  <p:slideViewPr>
    <p:cSldViewPr snapToGrid="0" showGuides="1">
      <p:cViewPr>
        <p:scale>
          <a:sx n="125" d="100"/>
          <a:sy n="125" d="100"/>
        </p:scale>
        <p:origin x="1788" y="654"/>
      </p:cViewPr>
      <p:guideLst>
        <p:guide pos="3840"/>
        <p:guide orient="horz" pos="2160"/>
      </p:guideLst>
    </p:cSldViewPr>
  </p:slideViewPr>
  <p:notesTextViewPr>
    <p:cViewPr>
      <p:scale>
        <a:sx n="1" d="1"/>
        <a:sy n="1" d="1"/>
      </p:scale>
      <p:origin x="0" y="-12"/>
    </p:cViewPr>
  </p:notesTextViewPr>
  <p:notesViewPr>
    <p:cSldViewPr snapToGrid="0"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正元　淳也" userId="ab1cd3a3-b9d9-4be4-9cd8-d64cce588c8d" providerId="ADAL" clId="{3685F17B-43A0-41A9-AC0B-096124BDB41D}"/>
    <pc:docChg chg="undo custSel addSld modSld sldOrd">
      <pc:chgData name="正元　淳也" userId="ab1cd3a3-b9d9-4be4-9cd8-d64cce588c8d" providerId="ADAL" clId="{3685F17B-43A0-41A9-AC0B-096124BDB41D}" dt="2021-05-15T16:06:15.366" v="1743"/>
      <pc:docMkLst>
        <pc:docMk/>
      </pc:docMkLst>
      <pc:sldChg chg="modSp mod">
        <pc:chgData name="正元　淳也" userId="ab1cd3a3-b9d9-4be4-9cd8-d64cce588c8d" providerId="ADAL" clId="{3685F17B-43A0-41A9-AC0B-096124BDB41D}" dt="2021-05-15T16:05:45.215" v="1741" actId="20577"/>
        <pc:sldMkLst>
          <pc:docMk/>
          <pc:sldMk cId="106904919" sldId="261"/>
        </pc:sldMkLst>
        <pc:spChg chg="mod">
          <ac:chgData name="正元　淳也" userId="ab1cd3a3-b9d9-4be4-9cd8-d64cce588c8d" providerId="ADAL" clId="{3685F17B-43A0-41A9-AC0B-096124BDB41D}" dt="2021-05-15T16:05:45.215" v="1741" actId="20577"/>
          <ac:spMkLst>
            <pc:docMk/>
            <pc:sldMk cId="106904919" sldId="261"/>
            <ac:spMk id="3" creationId="{00000000-0000-0000-0000-000000000000}"/>
          </ac:spMkLst>
        </pc:spChg>
      </pc:sldChg>
      <pc:sldChg chg="modNotesTx">
        <pc:chgData name="正元　淳也" userId="ab1cd3a3-b9d9-4be4-9cd8-d64cce588c8d" providerId="ADAL" clId="{3685F17B-43A0-41A9-AC0B-096124BDB41D}" dt="2021-05-15T15:40:23.901" v="976" actId="20577"/>
        <pc:sldMkLst>
          <pc:docMk/>
          <pc:sldMk cId="3229171051" sldId="266"/>
        </pc:sldMkLst>
      </pc:sldChg>
      <pc:sldChg chg="modSp mod">
        <pc:chgData name="正元　淳也" userId="ab1cd3a3-b9d9-4be4-9cd8-d64cce588c8d" providerId="ADAL" clId="{3685F17B-43A0-41A9-AC0B-096124BDB41D}" dt="2021-05-15T15:33:58.041" v="559" actId="20577"/>
        <pc:sldMkLst>
          <pc:docMk/>
          <pc:sldMk cId="56685521" sldId="274"/>
        </pc:sldMkLst>
        <pc:spChg chg="mod">
          <ac:chgData name="正元　淳也" userId="ab1cd3a3-b9d9-4be4-9cd8-d64cce588c8d" providerId="ADAL" clId="{3685F17B-43A0-41A9-AC0B-096124BDB41D}" dt="2021-05-15T15:33:58.041" v="559" actId="20577"/>
          <ac:spMkLst>
            <pc:docMk/>
            <pc:sldMk cId="56685521" sldId="274"/>
            <ac:spMk id="4" creationId="{00000000-0000-0000-0000-000000000000}"/>
          </ac:spMkLst>
        </pc:spChg>
      </pc:sldChg>
      <pc:sldChg chg="addSp modSp mod ord">
        <pc:chgData name="正元　淳也" userId="ab1cd3a3-b9d9-4be4-9cd8-d64cce588c8d" providerId="ADAL" clId="{3685F17B-43A0-41A9-AC0B-096124BDB41D}" dt="2021-05-15T16:06:15.366" v="1743"/>
        <pc:sldMkLst>
          <pc:docMk/>
          <pc:sldMk cId="2036933477" sldId="276"/>
        </pc:sldMkLst>
        <pc:spChg chg="mod">
          <ac:chgData name="正元　淳也" userId="ab1cd3a3-b9d9-4be4-9cd8-d64cce588c8d" providerId="ADAL" clId="{3685F17B-43A0-41A9-AC0B-096124BDB41D}" dt="2021-05-15T15:35:59.864" v="695" actId="20577"/>
          <ac:spMkLst>
            <pc:docMk/>
            <pc:sldMk cId="2036933477" sldId="276"/>
            <ac:spMk id="2" creationId="{00000000-0000-0000-0000-000000000000}"/>
          </ac:spMkLst>
        </pc:spChg>
        <pc:spChg chg="add mod">
          <ac:chgData name="正元　淳也" userId="ab1cd3a3-b9d9-4be4-9cd8-d64cce588c8d" providerId="ADAL" clId="{3685F17B-43A0-41A9-AC0B-096124BDB41D}" dt="2021-05-15T15:38:56.891" v="974" actId="20577"/>
          <ac:spMkLst>
            <pc:docMk/>
            <pc:sldMk cId="2036933477" sldId="276"/>
            <ac:spMk id="7" creationId="{AD131826-F448-4268-87DA-25E03F81E014}"/>
          </ac:spMkLst>
        </pc:spChg>
        <pc:spChg chg="mod">
          <ac:chgData name="正元　淳也" userId="ab1cd3a3-b9d9-4be4-9cd8-d64cce588c8d" providerId="ADAL" clId="{3685F17B-43A0-41A9-AC0B-096124BDB41D}" dt="2021-05-15T15:36:15.475" v="696" actId="1076"/>
          <ac:spMkLst>
            <pc:docMk/>
            <pc:sldMk cId="2036933477" sldId="276"/>
            <ac:spMk id="8" creationId="{3079D6FD-7159-4AF1-B43A-138934B0E9F2}"/>
          </ac:spMkLst>
        </pc:spChg>
        <pc:picChg chg="mod">
          <ac:chgData name="正元　淳也" userId="ab1cd3a3-b9d9-4be4-9cd8-d64cce588c8d" providerId="ADAL" clId="{3685F17B-43A0-41A9-AC0B-096124BDB41D}" dt="2021-05-15T15:36:20.502" v="697" actId="1076"/>
          <ac:picMkLst>
            <pc:docMk/>
            <pc:sldMk cId="2036933477" sldId="276"/>
            <ac:picMk id="4" creationId="{5DD043AB-16D2-4A14-87C8-BFBF6FE2DAD6}"/>
          </ac:picMkLst>
        </pc:picChg>
        <pc:picChg chg="mod">
          <ac:chgData name="正元　淳也" userId="ab1cd3a3-b9d9-4be4-9cd8-d64cce588c8d" providerId="ADAL" clId="{3685F17B-43A0-41A9-AC0B-096124BDB41D}" dt="2021-05-15T15:36:28.968" v="699" actId="1076"/>
          <ac:picMkLst>
            <pc:docMk/>
            <pc:sldMk cId="2036933477" sldId="276"/>
            <ac:picMk id="6" creationId="{4643F81A-F9FD-48E2-81CE-A09B1386FB3B}"/>
          </ac:picMkLst>
        </pc:picChg>
      </pc:sldChg>
      <pc:sldChg chg="modNotesTx">
        <pc:chgData name="正元　淳也" userId="ab1cd3a3-b9d9-4be4-9cd8-d64cce588c8d" providerId="ADAL" clId="{3685F17B-43A0-41A9-AC0B-096124BDB41D}" dt="2021-05-15T15:42:16.575" v="1221" actId="20577"/>
        <pc:sldMkLst>
          <pc:docMk/>
          <pc:sldMk cId="4056757340" sldId="281"/>
        </pc:sldMkLst>
      </pc:sldChg>
      <pc:sldChg chg="modSp mod">
        <pc:chgData name="正元　淳也" userId="ab1cd3a3-b9d9-4be4-9cd8-d64cce588c8d" providerId="ADAL" clId="{3685F17B-43A0-41A9-AC0B-096124BDB41D}" dt="2021-05-15T15:39:11.720" v="975" actId="1076"/>
        <pc:sldMkLst>
          <pc:docMk/>
          <pc:sldMk cId="315979115" sldId="282"/>
        </pc:sldMkLst>
        <pc:picChg chg="mod">
          <ac:chgData name="正元　淳也" userId="ab1cd3a3-b9d9-4be4-9cd8-d64cce588c8d" providerId="ADAL" clId="{3685F17B-43A0-41A9-AC0B-096124BDB41D}" dt="2021-05-15T15:39:11.720" v="975" actId="1076"/>
          <ac:picMkLst>
            <pc:docMk/>
            <pc:sldMk cId="315979115" sldId="282"/>
            <ac:picMk id="5" creationId="{79F06482-4801-4D04-8063-998178B5EE35}"/>
          </ac:picMkLst>
        </pc:picChg>
      </pc:sldChg>
      <pc:sldChg chg="addSp delSp modSp mod">
        <pc:chgData name="正元　淳也" userId="ab1cd3a3-b9d9-4be4-9cd8-d64cce588c8d" providerId="ADAL" clId="{3685F17B-43A0-41A9-AC0B-096124BDB41D}" dt="2021-05-15T15:29:01.450" v="152" actId="1076"/>
        <pc:sldMkLst>
          <pc:docMk/>
          <pc:sldMk cId="908953224" sldId="284"/>
        </pc:sldMkLst>
        <pc:spChg chg="add del mod">
          <ac:chgData name="正元　淳也" userId="ab1cd3a3-b9d9-4be4-9cd8-d64cce588c8d" providerId="ADAL" clId="{3685F17B-43A0-41A9-AC0B-096124BDB41D}" dt="2021-05-15T15:27:38.778" v="2" actId="478"/>
          <ac:spMkLst>
            <pc:docMk/>
            <pc:sldMk cId="908953224" sldId="284"/>
            <ac:spMk id="4" creationId="{857C5DC5-C145-4401-925B-A82150FB12F2}"/>
          </ac:spMkLst>
        </pc:spChg>
        <pc:spChg chg="add mod">
          <ac:chgData name="正元　淳也" userId="ab1cd3a3-b9d9-4be4-9cd8-d64cce588c8d" providerId="ADAL" clId="{3685F17B-43A0-41A9-AC0B-096124BDB41D}" dt="2021-05-15T15:28:08.548" v="36" actId="20577"/>
          <ac:spMkLst>
            <pc:docMk/>
            <pc:sldMk cId="908953224" sldId="284"/>
            <ac:spMk id="5" creationId="{3C8726CA-00BD-4A96-8D8C-0A6DE8421FF1}"/>
          </ac:spMkLst>
        </pc:spChg>
        <pc:spChg chg="add mod">
          <ac:chgData name="正元　淳也" userId="ab1cd3a3-b9d9-4be4-9cd8-d64cce588c8d" providerId="ADAL" clId="{3685F17B-43A0-41A9-AC0B-096124BDB41D}" dt="2021-05-15T15:28:41.410" v="104" actId="20577"/>
          <ac:spMkLst>
            <pc:docMk/>
            <pc:sldMk cId="908953224" sldId="284"/>
            <ac:spMk id="7" creationId="{38192658-CD0B-4D6E-969C-5DB0F431CD08}"/>
          </ac:spMkLst>
        </pc:spChg>
        <pc:spChg chg="add mod">
          <ac:chgData name="正元　淳也" userId="ab1cd3a3-b9d9-4be4-9cd8-d64cce588c8d" providerId="ADAL" clId="{3685F17B-43A0-41A9-AC0B-096124BDB41D}" dt="2021-05-15T15:29:01.450" v="152" actId="1076"/>
          <ac:spMkLst>
            <pc:docMk/>
            <pc:sldMk cId="908953224" sldId="284"/>
            <ac:spMk id="8" creationId="{E558283A-E12C-4EBD-8360-4D157038214C}"/>
          </ac:spMkLst>
        </pc:spChg>
        <pc:picChg chg="del">
          <ac:chgData name="正元　淳也" userId="ab1cd3a3-b9d9-4be4-9cd8-d64cce588c8d" providerId="ADAL" clId="{3685F17B-43A0-41A9-AC0B-096124BDB41D}" dt="2021-05-15T15:27:35.468" v="1" actId="478"/>
          <ac:picMkLst>
            <pc:docMk/>
            <pc:sldMk cId="908953224" sldId="284"/>
            <ac:picMk id="6" creationId="{78894B72-DA0E-45DC-AF66-B9160FF9DD1F}"/>
          </ac:picMkLst>
        </pc:picChg>
      </pc:sldChg>
      <pc:sldChg chg="modSp mod modNotesTx">
        <pc:chgData name="正元　淳也" userId="ab1cd3a3-b9d9-4be4-9cd8-d64cce588c8d" providerId="ADAL" clId="{3685F17B-43A0-41A9-AC0B-096124BDB41D}" dt="2021-05-15T15:58:46.099" v="1737" actId="20577"/>
        <pc:sldMkLst>
          <pc:docMk/>
          <pc:sldMk cId="1448982418" sldId="285"/>
        </pc:sldMkLst>
        <pc:spChg chg="mod">
          <ac:chgData name="正元　淳也" userId="ab1cd3a3-b9d9-4be4-9cd8-d64cce588c8d" providerId="ADAL" clId="{3685F17B-43A0-41A9-AC0B-096124BDB41D}" dt="2021-05-15T15:58:14.467" v="1678" actId="20577"/>
          <ac:spMkLst>
            <pc:docMk/>
            <pc:sldMk cId="1448982418" sldId="285"/>
            <ac:spMk id="4" creationId="{00000000-0000-0000-0000-000000000000}"/>
          </ac:spMkLst>
        </pc:spChg>
      </pc:sldChg>
      <pc:sldChg chg="add">
        <pc:chgData name="正元　淳也" userId="ab1cd3a3-b9d9-4be4-9cd8-d64cce588c8d" providerId="ADAL" clId="{3685F17B-43A0-41A9-AC0B-096124BDB41D}" dt="2021-05-15T15:27:09.667" v="0" actId="2890"/>
        <pc:sldMkLst>
          <pc:docMk/>
          <pc:sldMk cId="1488193002" sldId="286"/>
        </pc:sldMkLst>
      </pc:sldChg>
    </pc:docChg>
  </pc:docChgLst>
  <pc:docChgLst>
    <pc:chgData name="淳也" userId="ab1cd3a3-b9d9-4be4-9cd8-d64cce588c8d" providerId="ADAL" clId="{7A486923-5F80-48E3-8DBD-FDA04A2B6B96}"/>
    <pc:docChg chg="undo redo custSel addSld modSld">
      <pc:chgData name="淳也" userId="ab1cd3a3-b9d9-4be4-9cd8-d64cce588c8d" providerId="ADAL" clId="{7A486923-5F80-48E3-8DBD-FDA04A2B6B96}" dt="2020-06-02T03:02:52.496" v="194" actId="572"/>
      <pc:docMkLst>
        <pc:docMk/>
      </pc:docMkLst>
      <pc:sldChg chg="modTransition">
        <pc:chgData name="淳也" userId="ab1cd3a3-b9d9-4be4-9cd8-d64cce588c8d" providerId="ADAL" clId="{7A486923-5F80-48E3-8DBD-FDA04A2B6B96}" dt="2020-06-02T02:12:07.915" v="134"/>
        <pc:sldMkLst>
          <pc:docMk/>
          <pc:sldMk cId="3984617762" sldId="257"/>
        </pc:sldMkLst>
      </pc:sldChg>
      <pc:sldChg chg="modSp mod">
        <pc:chgData name="淳也" userId="ab1cd3a3-b9d9-4be4-9cd8-d64cce588c8d" providerId="ADAL" clId="{7A486923-5F80-48E3-8DBD-FDA04A2B6B96}" dt="2020-06-02T02:43:46.022" v="166"/>
        <pc:sldMkLst>
          <pc:docMk/>
          <pc:sldMk cId="1493468359" sldId="271"/>
        </pc:sldMkLst>
        <pc:spChg chg="mod">
          <ac:chgData name="淳也" userId="ab1cd3a3-b9d9-4be4-9cd8-d64cce588c8d" providerId="ADAL" clId="{7A486923-5F80-48E3-8DBD-FDA04A2B6B96}" dt="2020-06-02T02:43:46.022" v="166"/>
          <ac:spMkLst>
            <pc:docMk/>
            <pc:sldMk cId="1493468359" sldId="271"/>
            <ac:spMk id="4" creationId="{00000000-0000-0000-0000-000000000000}"/>
          </ac:spMkLst>
        </pc:spChg>
      </pc:sldChg>
      <pc:sldChg chg="addSp delSp modSp mod">
        <pc:chgData name="淳也" userId="ab1cd3a3-b9d9-4be4-9cd8-d64cce588c8d" providerId="ADAL" clId="{7A486923-5F80-48E3-8DBD-FDA04A2B6B96}" dt="2020-06-02T01:53:44.917" v="127" actId="1076"/>
        <pc:sldMkLst>
          <pc:docMk/>
          <pc:sldMk cId="3428492749" sldId="275"/>
        </pc:sldMkLst>
        <pc:spChg chg="add del mod">
          <ac:chgData name="淳也" userId="ab1cd3a3-b9d9-4be4-9cd8-d64cce588c8d" providerId="ADAL" clId="{7A486923-5F80-48E3-8DBD-FDA04A2B6B96}" dt="2020-06-02T01:09:14.981" v="15"/>
          <ac:spMkLst>
            <pc:docMk/>
            <pc:sldMk cId="3428492749" sldId="275"/>
            <ac:spMk id="5" creationId="{7C2637BF-81B1-4AFB-AE31-EE7E4D843A0E}"/>
          </ac:spMkLst>
        </pc:spChg>
        <pc:spChg chg="add del mod">
          <ac:chgData name="淳也" userId="ab1cd3a3-b9d9-4be4-9cd8-d64cce588c8d" providerId="ADAL" clId="{7A486923-5F80-48E3-8DBD-FDA04A2B6B96}" dt="2020-06-02T01:09:14.981" v="15"/>
          <ac:spMkLst>
            <pc:docMk/>
            <pc:sldMk cId="3428492749" sldId="275"/>
            <ac:spMk id="6" creationId="{5B9413C6-4F3A-4359-980C-172BBCC5718D}"/>
          </ac:spMkLst>
        </pc:spChg>
        <pc:spChg chg="add del mod">
          <ac:chgData name="淳也" userId="ab1cd3a3-b9d9-4be4-9cd8-d64cce588c8d" providerId="ADAL" clId="{7A486923-5F80-48E3-8DBD-FDA04A2B6B96}" dt="2020-06-02T01:09:14.981" v="15"/>
          <ac:spMkLst>
            <pc:docMk/>
            <pc:sldMk cId="3428492749" sldId="275"/>
            <ac:spMk id="7" creationId="{9534830F-0D09-4144-BC59-FA5F7E52DC2A}"/>
          </ac:spMkLst>
        </pc:spChg>
        <pc:spChg chg="add del mod">
          <ac:chgData name="淳也" userId="ab1cd3a3-b9d9-4be4-9cd8-d64cce588c8d" providerId="ADAL" clId="{7A486923-5F80-48E3-8DBD-FDA04A2B6B96}" dt="2020-06-02T01:09:14.981" v="15"/>
          <ac:spMkLst>
            <pc:docMk/>
            <pc:sldMk cId="3428492749" sldId="275"/>
            <ac:spMk id="8" creationId="{936FB396-6D40-4F69-ACF5-70B3FFA09234}"/>
          </ac:spMkLst>
        </pc:spChg>
        <pc:spChg chg="add del mod">
          <ac:chgData name="淳也" userId="ab1cd3a3-b9d9-4be4-9cd8-d64cce588c8d" providerId="ADAL" clId="{7A486923-5F80-48E3-8DBD-FDA04A2B6B96}" dt="2020-06-02T01:11:28.813" v="21"/>
          <ac:spMkLst>
            <pc:docMk/>
            <pc:sldMk cId="3428492749" sldId="275"/>
            <ac:spMk id="10" creationId="{7C2637BF-81B1-4AFB-AE31-EE7E4D843A0E}"/>
          </ac:spMkLst>
        </pc:spChg>
        <pc:spChg chg="add del mod">
          <ac:chgData name="淳也" userId="ab1cd3a3-b9d9-4be4-9cd8-d64cce588c8d" providerId="ADAL" clId="{7A486923-5F80-48E3-8DBD-FDA04A2B6B96}" dt="2020-06-02T01:11:28.813" v="21"/>
          <ac:spMkLst>
            <pc:docMk/>
            <pc:sldMk cId="3428492749" sldId="275"/>
            <ac:spMk id="11" creationId="{5B9413C6-4F3A-4359-980C-172BBCC5718D}"/>
          </ac:spMkLst>
        </pc:spChg>
        <pc:spChg chg="add del mod">
          <ac:chgData name="淳也" userId="ab1cd3a3-b9d9-4be4-9cd8-d64cce588c8d" providerId="ADAL" clId="{7A486923-5F80-48E3-8DBD-FDA04A2B6B96}" dt="2020-06-02T01:11:28.813" v="21"/>
          <ac:spMkLst>
            <pc:docMk/>
            <pc:sldMk cId="3428492749" sldId="275"/>
            <ac:spMk id="12" creationId="{9534830F-0D09-4144-BC59-FA5F7E52DC2A}"/>
          </ac:spMkLst>
        </pc:spChg>
        <pc:spChg chg="add del mod">
          <ac:chgData name="淳也" userId="ab1cd3a3-b9d9-4be4-9cd8-d64cce588c8d" providerId="ADAL" clId="{7A486923-5F80-48E3-8DBD-FDA04A2B6B96}" dt="2020-06-02T01:11:28.813" v="21"/>
          <ac:spMkLst>
            <pc:docMk/>
            <pc:sldMk cId="3428492749" sldId="275"/>
            <ac:spMk id="14" creationId="{936FB396-6D40-4F69-ACF5-70B3FFA09234}"/>
          </ac:spMkLst>
        </pc:spChg>
        <pc:spChg chg="add del mod">
          <ac:chgData name="淳也" userId="ab1cd3a3-b9d9-4be4-9cd8-d64cce588c8d" providerId="ADAL" clId="{7A486923-5F80-48E3-8DBD-FDA04A2B6B96}" dt="2020-06-02T01:11:39.086" v="27"/>
          <ac:spMkLst>
            <pc:docMk/>
            <pc:sldMk cId="3428492749" sldId="275"/>
            <ac:spMk id="15" creationId="{7C2637BF-81B1-4AFB-AE31-EE7E4D843A0E}"/>
          </ac:spMkLst>
        </pc:spChg>
        <pc:spChg chg="add del mod">
          <ac:chgData name="淳也" userId="ab1cd3a3-b9d9-4be4-9cd8-d64cce588c8d" providerId="ADAL" clId="{7A486923-5F80-48E3-8DBD-FDA04A2B6B96}" dt="2020-06-02T01:11:39.086" v="27"/>
          <ac:spMkLst>
            <pc:docMk/>
            <pc:sldMk cId="3428492749" sldId="275"/>
            <ac:spMk id="16" creationId="{5B9413C6-4F3A-4359-980C-172BBCC5718D}"/>
          </ac:spMkLst>
        </pc:spChg>
        <pc:spChg chg="add del mod">
          <ac:chgData name="淳也" userId="ab1cd3a3-b9d9-4be4-9cd8-d64cce588c8d" providerId="ADAL" clId="{7A486923-5F80-48E3-8DBD-FDA04A2B6B96}" dt="2020-06-02T01:11:39.086" v="27"/>
          <ac:spMkLst>
            <pc:docMk/>
            <pc:sldMk cId="3428492749" sldId="275"/>
            <ac:spMk id="17" creationId="{9534830F-0D09-4144-BC59-FA5F7E52DC2A}"/>
          </ac:spMkLst>
        </pc:spChg>
        <pc:spChg chg="add del mod">
          <ac:chgData name="淳也" userId="ab1cd3a3-b9d9-4be4-9cd8-d64cce588c8d" providerId="ADAL" clId="{7A486923-5F80-48E3-8DBD-FDA04A2B6B96}" dt="2020-06-02T01:11:39.086" v="27"/>
          <ac:spMkLst>
            <pc:docMk/>
            <pc:sldMk cId="3428492749" sldId="275"/>
            <ac:spMk id="18" creationId="{936FB396-6D40-4F69-ACF5-70B3FFA09234}"/>
          </ac:spMkLst>
        </pc:spChg>
        <pc:spChg chg="add del mod">
          <ac:chgData name="淳也" userId="ab1cd3a3-b9d9-4be4-9cd8-d64cce588c8d" providerId="ADAL" clId="{7A486923-5F80-48E3-8DBD-FDA04A2B6B96}" dt="2020-06-02T01:11:47.532" v="35"/>
          <ac:spMkLst>
            <pc:docMk/>
            <pc:sldMk cId="3428492749" sldId="275"/>
            <ac:spMk id="20" creationId="{7C2637BF-81B1-4AFB-AE31-EE7E4D843A0E}"/>
          </ac:spMkLst>
        </pc:spChg>
        <pc:spChg chg="add del mod">
          <ac:chgData name="淳也" userId="ab1cd3a3-b9d9-4be4-9cd8-d64cce588c8d" providerId="ADAL" clId="{7A486923-5F80-48E3-8DBD-FDA04A2B6B96}" dt="2020-06-02T01:11:47.532" v="35"/>
          <ac:spMkLst>
            <pc:docMk/>
            <pc:sldMk cId="3428492749" sldId="275"/>
            <ac:spMk id="21" creationId="{5B9413C6-4F3A-4359-980C-172BBCC5718D}"/>
          </ac:spMkLst>
        </pc:spChg>
        <pc:spChg chg="add del mod">
          <ac:chgData name="淳也" userId="ab1cd3a3-b9d9-4be4-9cd8-d64cce588c8d" providerId="ADAL" clId="{7A486923-5F80-48E3-8DBD-FDA04A2B6B96}" dt="2020-06-02T01:11:47.532" v="35"/>
          <ac:spMkLst>
            <pc:docMk/>
            <pc:sldMk cId="3428492749" sldId="275"/>
            <ac:spMk id="22" creationId="{9534830F-0D09-4144-BC59-FA5F7E52DC2A}"/>
          </ac:spMkLst>
        </pc:spChg>
        <pc:spChg chg="add del mod">
          <ac:chgData name="淳也" userId="ab1cd3a3-b9d9-4be4-9cd8-d64cce588c8d" providerId="ADAL" clId="{7A486923-5F80-48E3-8DBD-FDA04A2B6B96}" dt="2020-06-02T01:11:47.532" v="35"/>
          <ac:spMkLst>
            <pc:docMk/>
            <pc:sldMk cId="3428492749" sldId="275"/>
            <ac:spMk id="23" creationId="{936FB396-6D40-4F69-ACF5-70B3FFA09234}"/>
          </ac:spMkLst>
        </pc:spChg>
        <pc:spChg chg="add del mod">
          <ac:chgData name="淳也" userId="ab1cd3a3-b9d9-4be4-9cd8-d64cce588c8d" providerId="ADAL" clId="{7A486923-5F80-48E3-8DBD-FDA04A2B6B96}" dt="2020-06-02T01:12:43.064" v="43"/>
          <ac:spMkLst>
            <pc:docMk/>
            <pc:sldMk cId="3428492749" sldId="275"/>
            <ac:spMk id="26" creationId="{7C2637BF-81B1-4AFB-AE31-EE7E4D843A0E}"/>
          </ac:spMkLst>
        </pc:spChg>
        <pc:spChg chg="add del mod">
          <ac:chgData name="淳也" userId="ab1cd3a3-b9d9-4be4-9cd8-d64cce588c8d" providerId="ADAL" clId="{7A486923-5F80-48E3-8DBD-FDA04A2B6B96}" dt="2020-06-02T01:12:43.064" v="43"/>
          <ac:spMkLst>
            <pc:docMk/>
            <pc:sldMk cId="3428492749" sldId="275"/>
            <ac:spMk id="27" creationId="{5B9413C6-4F3A-4359-980C-172BBCC5718D}"/>
          </ac:spMkLst>
        </pc:spChg>
        <pc:spChg chg="add del mod">
          <ac:chgData name="淳也" userId="ab1cd3a3-b9d9-4be4-9cd8-d64cce588c8d" providerId="ADAL" clId="{7A486923-5F80-48E3-8DBD-FDA04A2B6B96}" dt="2020-06-02T01:12:43.064" v="43"/>
          <ac:spMkLst>
            <pc:docMk/>
            <pc:sldMk cId="3428492749" sldId="275"/>
            <ac:spMk id="28" creationId="{9534830F-0D09-4144-BC59-FA5F7E52DC2A}"/>
          </ac:spMkLst>
        </pc:spChg>
        <pc:spChg chg="add del mod">
          <ac:chgData name="淳也" userId="ab1cd3a3-b9d9-4be4-9cd8-d64cce588c8d" providerId="ADAL" clId="{7A486923-5F80-48E3-8DBD-FDA04A2B6B96}" dt="2020-06-02T01:12:43.064" v="43"/>
          <ac:spMkLst>
            <pc:docMk/>
            <pc:sldMk cId="3428492749" sldId="275"/>
            <ac:spMk id="29" creationId="{936FB396-6D40-4F69-ACF5-70B3FFA09234}"/>
          </ac:spMkLst>
        </pc:spChg>
        <pc:spChg chg="add del mod">
          <ac:chgData name="淳也" userId="ab1cd3a3-b9d9-4be4-9cd8-d64cce588c8d" providerId="ADAL" clId="{7A486923-5F80-48E3-8DBD-FDA04A2B6B96}" dt="2020-06-02T01:12:43.064" v="43"/>
          <ac:spMkLst>
            <pc:docMk/>
            <pc:sldMk cId="3428492749" sldId="275"/>
            <ac:spMk id="30" creationId="{665432E6-1F41-4738-9CA4-1ACF9D4013DD}"/>
          </ac:spMkLst>
        </pc:spChg>
        <pc:spChg chg="add del mod">
          <ac:chgData name="淳也" userId="ab1cd3a3-b9d9-4be4-9cd8-d64cce588c8d" providerId="ADAL" clId="{7A486923-5F80-48E3-8DBD-FDA04A2B6B96}" dt="2020-06-02T01:53:27.730" v="123"/>
          <ac:spMkLst>
            <pc:docMk/>
            <pc:sldMk cId="3428492749" sldId="275"/>
            <ac:spMk id="33" creationId="{7C2637BF-81B1-4AFB-AE31-EE7E4D843A0E}"/>
          </ac:spMkLst>
        </pc:spChg>
        <pc:spChg chg="add del mod">
          <ac:chgData name="淳也" userId="ab1cd3a3-b9d9-4be4-9cd8-d64cce588c8d" providerId="ADAL" clId="{7A486923-5F80-48E3-8DBD-FDA04A2B6B96}" dt="2020-06-02T01:53:27.730" v="123"/>
          <ac:spMkLst>
            <pc:docMk/>
            <pc:sldMk cId="3428492749" sldId="275"/>
            <ac:spMk id="34" creationId="{5B9413C6-4F3A-4359-980C-172BBCC5718D}"/>
          </ac:spMkLst>
        </pc:spChg>
        <pc:spChg chg="add del mod">
          <ac:chgData name="淳也" userId="ab1cd3a3-b9d9-4be4-9cd8-d64cce588c8d" providerId="ADAL" clId="{7A486923-5F80-48E3-8DBD-FDA04A2B6B96}" dt="2020-06-02T01:53:27.730" v="123"/>
          <ac:spMkLst>
            <pc:docMk/>
            <pc:sldMk cId="3428492749" sldId="275"/>
            <ac:spMk id="35" creationId="{9534830F-0D09-4144-BC59-FA5F7E52DC2A}"/>
          </ac:spMkLst>
        </pc:spChg>
        <pc:spChg chg="add del mod">
          <ac:chgData name="淳也" userId="ab1cd3a3-b9d9-4be4-9cd8-d64cce588c8d" providerId="ADAL" clId="{7A486923-5F80-48E3-8DBD-FDA04A2B6B96}" dt="2020-06-02T01:53:27.730" v="123"/>
          <ac:spMkLst>
            <pc:docMk/>
            <pc:sldMk cId="3428492749" sldId="275"/>
            <ac:spMk id="36" creationId="{936FB396-6D40-4F69-ACF5-70B3FFA09234}"/>
          </ac:spMkLst>
        </pc:spChg>
        <pc:spChg chg="add del mod">
          <ac:chgData name="淳也" userId="ab1cd3a3-b9d9-4be4-9cd8-d64cce588c8d" providerId="ADAL" clId="{7A486923-5F80-48E3-8DBD-FDA04A2B6B96}" dt="2020-06-02T01:53:27.730" v="123"/>
          <ac:spMkLst>
            <pc:docMk/>
            <pc:sldMk cId="3428492749" sldId="275"/>
            <ac:spMk id="37" creationId="{665432E6-1F41-4738-9CA4-1ACF9D4013DD}"/>
          </ac:spMkLst>
        </pc:spChg>
        <pc:graphicFrameChg chg="add del mod modGraphic">
          <ac:chgData name="淳也" userId="ab1cd3a3-b9d9-4be4-9cd8-d64cce588c8d" providerId="ADAL" clId="{7A486923-5F80-48E3-8DBD-FDA04A2B6B96}" dt="2020-06-02T01:09:14.981" v="15"/>
          <ac:graphicFrameMkLst>
            <pc:docMk/>
            <pc:sldMk cId="3428492749" sldId="275"/>
            <ac:graphicFrameMk id="3" creationId="{E0E6D0C6-0BF6-4F15-86C4-5A215EE7EE34}"/>
          </ac:graphicFrameMkLst>
        </pc:graphicFrameChg>
        <pc:graphicFrameChg chg="add del mod">
          <ac:chgData name="淳也" userId="ab1cd3a3-b9d9-4be4-9cd8-d64cce588c8d" providerId="ADAL" clId="{7A486923-5F80-48E3-8DBD-FDA04A2B6B96}" dt="2020-06-02T01:11:28.813" v="21"/>
          <ac:graphicFrameMkLst>
            <pc:docMk/>
            <pc:sldMk cId="3428492749" sldId="275"/>
            <ac:graphicFrameMk id="4" creationId="{9BACCBA9-4537-4D02-A1F8-354B6A735AE9}"/>
          </ac:graphicFrameMkLst>
        </pc:graphicFrameChg>
        <pc:graphicFrameChg chg="add del mod">
          <ac:chgData name="淳也" userId="ab1cd3a3-b9d9-4be4-9cd8-d64cce588c8d" providerId="ADAL" clId="{7A486923-5F80-48E3-8DBD-FDA04A2B6B96}" dt="2020-06-02T01:11:39.086" v="27"/>
          <ac:graphicFrameMkLst>
            <pc:docMk/>
            <pc:sldMk cId="3428492749" sldId="275"/>
            <ac:graphicFrameMk id="9" creationId="{B5488DEE-87D5-489B-BB87-37A0C098FD60}"/>
          </ac:graphicFrameMkLst>
        </pc:graphicFrameChg>
        <pc:graphicFrameChg chg="add del mod modGraphic">
          <ac:chgData name="淳也" userId="ab1cd3a3-b9d9-4be4-9cd8-d64cce588c8d" providerId="ADAL" clId="{7A486923-5F80-48E3-8DBD-FDA04A2B6B96}" dt="2020-06-02T01:09:18.535" v="17" actId="478"/>
          <ac:graphicFrameMkLst>
            <pc:docMk/>
            <pc:sldMk cId="3428492749" sldId="275"/>
            <ac:graphicFrameMk id="13" creationId="{0FC0B300-66A4-43B8-BE35-06B52B7BE951}"/>
          </ac:graphicFrameMkLst>
        </pc:graphicFrameChg>
        <pc:graphicFrameChg chg="add del mod">
          <ac:chgData name="淳也" userId="ab1cd3a3-b9d9-4be4-9cd8-d64cce588c8d" providerId="ADAL" clId="{7A486923-5F80-48E3-8DBD-FDA04A2B6B96}" dt="2020-06-02T01:11:47.532" v="35"/>
          <ac:graphicFrameMkLst>
            <pc:docMk/>
            <pc:sldMk cId="3428492749" sldId="275"/>
            <ac:graphicFrameMk id="19" creationId="{6B204042-B9F9-4F46-8601-FC2AAF370CA3}"/>
          </ac:graphicFrameMkLst>
        </pc:graphicFrameChg>
        <pc:graphicFrameChg chg="add del mod">
          <ac:chgData name="淳也" userId="ab1cd3a3-b9d9-4be4-9cd8-d64cce588c8d" providerId="ADAL" clId="{7A486923-5F80-48E3-8DBD-FDA04A2B6B96}" dt="2020-06-02T01:12:43.064" v="43"/>
          <ac:graphicFrameMkLst>
            <pc:docMk/>
            <pc:sldMk cId="3428492749" sldId="275"/>
            <ac:graphicFrameMk id="25" creationId="{4A031440-17B3-4D9E-8FED-4EB3308E1785}"/>
          </ac:graphicFrameMkLst>
        </pc:graphicFrameChg>
        <pc:graphicFrameChg chg="add del mod">
          <ac:chgData name="淳也" userId="ab1cd3a3-b9d9-4be4-9cd8-d64cce588c8d" providerId="ADAL" clId="{7A486923-5F80-48E3-8DBD-FDA04A2B6B96}" dt="2020-06-02T01:53:27.730" v="123"/>
          <ac:graphicFrameMkLst>
            <pc:docMk/>
            <pc:sldMk cId="3428492749" sldId="275"/>
            <ac:graphicFrameMk id="32" creationId="{28105CC7-C6FA-48BA-882D-EF28FD0EA9AE}"/>
          </ac:graphicFrameMkLst>
        </pc:graphicFrameChg>
        <pc:picChg chg="add del">
          <ac:chgData name="淳也" userId="ab1cd3a3-b9d9-4be4-9cd8-d64cce588c8d" providerId="ADAL" clId="{7A486923-5F80-48E3-8DBD-FDA04A2B6B96}" dt="2020-06-02T01:12:38.352" v="37" actId="478"/>
          <ac:picMkLst>
            <pc:docMk/>
            <pc:sldMk cId="3428492749" sldId="275"/>
            <ac:picMk id="24" creationId="{FD812171-8128-430F-BA4F-B107878106B8}"/>
          </ac:picMkLst>
        </pc:picChg>
        <pc:picChg chg="add del mod">
          <ac:chgData name="淳也" userId="ab1cd3a3-b9d9-4be4-9cd8-d64cce588c8d" providerId="ADAL" clId="{7A486923-5F80-48E3-8DBD-FDA04A2B6B96}" dt="2020-06-02T01:53:20.885" v="117" actId="478"/>
          <ac:picMkLst>
            <pc:docMk/>
            <pc:sldMk cId="3428492749" sldId="275"/>
            <ac:picMk id="31" creationId="{3C085BE5-C0BB-479B-A562-A0A6C9090CC8}"/>
          </ac:picMkLst>
        </pc:picChg>
        <pc:picChg chg="add mod">
          <ac:chgData name="淳也" userId="ab1cd3a3-b9d9-4be4-9cd8-d64cce588c8d" providerId="ADAL" clId="{7A486923-5F80-48E3-8DBD-FDA04A2B6B96}" dt="2020-06-02T01:53:44.917" v="127" actId="1076"/>
          <ac:picMkLst>
            <pc:docMk/>
            <pc:sldMk cId="3428492749" sldId="275"/>
            <ac:picMk id="38" creationId="{899965D7-7180-4262-8809-1554B440877B}"/>
          </ac:picMkLst>
        </pc:picChg>
      </pc:sldChg>
      <pc:sldChg chg="addSp modSp mod">
        <pc:chgData name="淳也" userId="ab1cd3a3-b9d9-4be4-9cd8-d64cce588c8d" providerId="ADAL" clId="{7A486923-5F80-48E3-8DBD-FDA04A2B6B96}" dt="2020-06-02T00:48:26.104" v="3" actId="1076"/>
        <pc:sldMkLst>
          <pc:docMk/>
          <pc:sldMk cId="2071808672" sldId="277"/>
        </pc:sldMkLst>
        <pc:picChg chg="add mod">
          <ac:chgData name="淳也" userId="ab1cd3a3-b9d9-4be4-9cd8-d64cce588c8d" providerId="ADAL" clId="{7A486923-5F80-48E3-8DBD-FDA04A2B6B96}" dt="2020-06-02T00:48:26.104" v="3" actId="1076"/>
          <ac:picMkLst>
            <pc:docMk/>
            <pc:sldMk cId="2071808672" sldId="277"/>
            <ac:picMk id="4" creationId="{A349BB06-B41F-490A-85DD-47AB5904E1AC}"/>
          </ac:picMkLst>
        </pc:picChg>
        <pc:picChg chg="mod">
          <ac:chgData name="淳也" userId="ab1cd3a3-b9d9-4be4-9cd8-d64cce588c8d" providerId="ADAL" clId="{7A486923-5F80-48E3-8DBD-FDA04A2B6B96}" dt="2020-06-02T00:48:00.608" v="0" actId="1076"/>
          <ac:picMkLst>
            <pc:docMk/>
            <pc:sldMk cId="2071808672" sldId="277"/>
            <ac:picMk id="13" creationId="{D2A6E8AC-9A93-45D5-B9F2-808B68085A6D}"/>
          </ac:picMkLst>
        </pc:picChg>
      </pc:sldChg>
      <pc:sldChg chg="modSp mod">
        <pc:chgData name="淳也" userId="ab1cd3a3-b9d9-4be4-9cd8-d64cce588c8d" providerId="ADAL" clId="{7A486923-5F80-48E3-8DBD-FDA04A2B6B96}" dt="2020-06-02T01:54:50.789" v="133" actId="1076"/>
        <pc:sldMkLst>
          <pc:docMk/>
          <pc:sldMk cId="2334127537" sldId="278"/>
        </pc:sldMkLst>
        <pc:picChg chg="mod">
          <ac:chgData name="淳也" userId="ab1cd3a3-b9d9-4be4-9cd8-d64cce588c8d" providerId="ADAL" clId="{7A486923-5F80-48E3-8DBD-FDA04A2B6B96}" dt="2020-06-02T01:54:50.789" v="133" actId="1076"/>
          <ac:picMkLst>
            <pc:docMk/>
            <pc:sldMk cId="2334127537" sldId="278"/>
            <ac:picMk id="9" creationId="{8FF55745-93C7-490B-A14B-F89D2DD58E79}"/>
          </ac:picMkLst>
        </pc:picChg>
        <pc:picChg chg="mod">
          <ac:chgData name="淳也" userId="ab1cd3a3-b9d9-4be4-9cd8-d64cce588c8d" providerId="ADAL" clId="{7A486923-5F80-48E3-8DBD-FDA04A2B6B96}" dt="2020-06-02T01:54:43.356" v="132" actId="1076"/>
          <ac:picMkLst>
            <pc:docMk/>
            <pc:sldMk cId="2334127537" sldId="278"/>
            <ac:picMk id="11" creationId="{306F1BDB-B2FC-4A2A-A57C-368FE124A73F}"/>
          </ac:picMkLst>
        </pc:picChg>
        <pc:picChg chg="mod">
          <ac:chgData name="淳也" userId="ab1cd3a3-b9d9-4be4-9cd8-d64cce588c8d" providerId="ADAL" clId="{7A486923-5F80-48E3-8DBD-FDA04A2B6B96}" dt="2020-06-02T01:54:50.789" v="133" actId="1076"/>
          <ac:picMkLst>
            <pc:docMk/>
            <pc:sldMk cId="2334127537" sldId="278"/>
            <ac:picMk id="13" creationId="{474123E7-6AB5-45F0-849D-47EEFEA242B7}"/>
          </ac:picMkLst>
        </pc:picChg>
        <pc:picChg chg="mod">
          <ac:chgData name="淳也" userId="ab1cd3a3-b9d9-4be4-9cd8-d64cce588c8d" providerId="ADAL" clId="{7A486923-5F80-48E3-8DBD-FDA04A2B6B96}" dt="2020-06-02T01:54:43.356" v="132" actId="1076"/>
          <ac:picMkLst>
            <pc:docMk/>
            <pc:sldMk cId="2334127537" sldId="278"/>
            <ac:picMk id="15" creationId="{7EA70700-09AC-476E-8570-5E220056485E}"/>
          </ac:picMkLst>
        </pc:picChg>
      </pc:sldChg>
      <pc:sldChg chg="modSp mod">
        <pc:chgData name="淳也" userId="ab1cd3a3-b9d9-4be4-9cd8-d64cce588c8d" providerId="ADAL" clId="{7A486923-5F80-48E3-8DBD-FDA04A2B6B96}" dt="2020-06-02T01:42:58.022" v="62" actId="403"/>
        <pc:sldMkLst>
          <pc:docMk/>
          <pc:sldMk cId="2474432421" sldId="279"/>
        </pc:sldMkLst>
        <pc:graphicFrameChg chg="modGraphic">
          <ac:chgData name="淳也" userId="ab1cd3a3-b9d9-4be4-9cd8-d64cce588c8d" providerId="ADAL" clId="{7A486923-5F80-48E3-8DBD-FDA04A2B6B96}" dt="2020-06-02T01:42:58.022" v="62" actId="403"/>
          <ac:graphicFrameMkLst>
            <pc:docMk/>
            <pc:sldMk cId="2474432421" sldId="279"/>
            <ac:graphicFrameMk id="3" creationId="{19B15E08-3042-4D44-B840-838F627736F5}"/>
          </ac:graphicFrameMkLst>
        </pc:graphicFrameChg>
      </pc:sldChg>
      <pc:sldChg chg="addSp delSp modSp add mod">
        <pc:chgData name="淳也" userId="ab1cd3a3-b9d9-4be4-9cd8-d64cce588c8d" providerId="ADAL" clId="{7A486923-5F80-48E3-8DBD-FDA04A2B6B96}" dt="2020-06-02T03:02:52.496" v="194" actId="572"/>
        <pc:sldMkLst>
          <pc:docMk/>
          <pc:sldMk cId="1689022557" sldId="280"/>
        </pc:sldMkLst>
        <pc:graphicFrameChg chg="add del mod">
          <ac:chgData name="淳也" userId="ab1cd3a3-b9d9-4be4-9cd8-d64cce588c8d" providerId="ADAL" clId="{7A486923-5F80-48E3-8DBD-FDA04A2B6B96}" dt="2020-06-02T03:01:44.641" v="175"/>
          <ac:graphicFrameMkLst>
            <pc:docMk/>
            <pc:sldMk cId="1689022557" sldId="280"/>
            <ac:graphicFrameMk id="3" creationId="{1587531E-4997-4DCD-9065-D46AB7E6A8B2}"/>
          </ac:graphicFrameMkLst>
        </pc:graphicFrameChg>
        <pc:graphicFrameChg chg="add mod modGraphic">
          <ac:chgData name="淳也" userId="ab1cd3a3-b9d9-4be4-9cd8-d64cce588c8d" providerId="ADAL" clId="{7A486923-5F80-48E3-8DBD-FDA04A2B6B96}" dt="2020-06-02T03:02:52.496" v="194" actId="572"/>
          <ac:graphicFrameMkLst>
            <pc:docMk/>
            <pc:sldMk cId="1689022557" sldId="280"/>
            <ac:graphicFrameMk id="4" creationId="{02CCCDB1-2665-432E-985F-03645175DC57}"/>
          </ac:graphicFrameMkLst>
        </pc:graphicFrameChg>
        <pc:graphicFrameChg chg="del mod modGraphic">
          <ac:chgData name="淳也" userId="ab1cd3a3-b9d9-4be4-9cd8-d64cce588c8d" providerId="ADAL" clId="{7A486923-5F80-48E3-8DBD-FDA04A2B6B96}" dt="2020-06-02T03:01:41.850" v="173" actId="478"/>
          <ac:graphicFrameMkLst>
            <pc:docMk/>
            <pc:sldMk cId="1689022557" sldId="280"/>
            <ac:graphicFrameMk id="13" creationId="{0FC0B300-66A4-43B8-BE35-06B52B7BE951}"/>
          </ac:graphicFrameMkLst>
        </pc:graphicFrameChg>
      </pc:sldChg>
    </pc:docChg>
  </pc:docChgLst>
  <pc:docChgLst>
    <pc:chgData name="正元　淳也" userId="ab1cd3a3-b9d9-4be4-9cd8-d64cce588c8d" providerId="ADAL" clId="{5C3D5587-B94F-4DD6-AF60-91342B0AA430}"/>
    <pc:docChg chg="undo custSel modSld">
      <pc:chgData name="正元　淳也" userId="ab1cd3a3-b9d9-4be4-9cd8-d64cce588c8d" providerId="ADAL" clId="{5C3D5587-B94F-4DD6-AF60-91342B0AA430}" dt="2021-05-11T07:07:09.775" v="305" actId="14826"/>
      <pc:docMkLst>
        <pc:docMk/>
      </pc:docMkLst>
      <pc:sldChg chg="addSp delSp modSp">
        <pc:chgData name="正元　淳也" userId="ab1cd3a3-b9d9-4be4-9cd8-d64cce588c8d" providerId="ADAL" clId="{5C3D5587-B94F-4DD6-AF60-91342B0AA430}" dt="2021-05-11T05:35:08.949" v="65" actId="21"/>
        <pc:sldMkLst>
          <pc:docMk/>
          <pc:sldMk cId="56685521" sldId="274"/>
        </pc:sldMkLst>
        <pc:spChg chg="mod">
          <ac:chgData name="正元　淳也" userId="ab1cd3a3-b9d9-4be4-9cd8-d64cce588c8d" providerId="ADAL" clId="{5C3D5587-B94F-4DD6-AF60-91342B0AA430}" dt="2021-05-11T05:35:06.291" v="64"/>
          <ac:spMkLst>
            <pc:docMk/>
            <pc:sldMk cId="56685521" sldId="274"/>
            <ac:spMk id="2" creationId="{00000000-0000-0000-0000-000000000000}"/>
          </ac:spMkLst>
        </pc:spChg>
        <pc:spChg chg="mod">
          <ac:chgData name="正元　淳也" userId="ab1cd3a3-b9d9-4be4-9cd8-d64cce588c8d" providerId="ADAL" clId="{5C3D5587-B94F-4DD6-AF60-91342B0AA430}" dt="2021-05-11T05:35:06.291" v="64"/>
          <ac:spMkLst>
            <pc:docMk/>
            <pc:sldMk cId="56685521" sldId="274"/>
            <ac:spMk id="4" creationId="{00000000-0000-0000-0000-000000000000}"/>
          </ac:spMkLst>
        </pc:spChg>
        <pc:spChg chg="mod">
          <ac:chgData name="正元　淳也" userId="ab1cd3a3-b9d9-4be4-9cd8-d64cce588c8d" providerId="ADAL" clId="{5C3D5587-B94F-4DD6-AF60-91342B0AA430}" dt="2021-05-11T05:35:06.291" v="64"/>
          <ac:spMkLst>
            <pc:docMk/>
            <pc:sldMk cId="56685521" sldId="274"/>
            <ac:spMk id="5" creationId="{D258A6BE-FEAE-48D5-A022-C42808B69C4C}"/>
          </ac:spMkLst>
        </pc:spChg>
        <pc:spChg chg="mod">
          <ac:chgData name="正元　淳也" userId="ab1cd3a3-b9d9-4be4-9cd8-d64cce588c8d" providerId="ADAL" clId="{5C3D5587-B94F-4DD6-AF60-91342B0AA430}" dt="2021-05-11T05:35:06.291" v="64"/>
          <ac:spMkLst>
            <pc:docMk/>
            <pc:sldMk cId="56685521" sldId="274"/>
            <ac:spMk id="6" creationId="{13661E6B-1C1F-4941-B2AF-6698A9E86A9F}"/>
          </ac:spMkLst>
        </pc:spChg>
        <pc:spChg chg="mod">
          <ac:chgData name="正元　淳也" userId="ab1cd3a3-b9d9-4be4-9cd8-d64cce588c8d" providerId="ADAL" clId="{5C3D5587-B94F-4DD6-AF60-91342B0AA430}" dt="2021-05-11T05:35:06.291" v="64"/>
          <ac:spMkLst>
            <pc:docMk/>
            <pc:sldMk cId="56685521" sldId="274"/>
            <ac:spMk id="7" creationId="{DE180048-F409-4E4C-AEAC-869663D8EB0B}"/>
          </ac:spMkLst>
        </pc:spChg>
        <pc:spChg chg="mod">
          <ac:chgData name="正元　淳也" userId="ab1cd3a3-b9d9-4be4-9cd8-d64cce588c8d" providerId="ADAL" clId="{5C3D5587-B94F-4DD6-AF60-91342B0AA430}" dt="2021-05-11T05:35:06.291" v="64"/>
          <ac:spMkLst>
            <pc:docMk/>
            <pc:sldMk cId="56685521" sldId="274"/>
            <ac:spMk id="8" creationId="{88C90415-45FE-4990-94C1-B21642536546}"/>
          </ac:spMkLst>
        </pc:spChg>
        <pc:spChg chg="mod">
          <ac:chgData name="正元　淳也" userId="ab1cd3a3-b9d9-4be4-9cd8-d64cce588c8d" providerId="ADAL" clId="{5C3D5587-B94F-4DD6-AF60-91342B0AA430}" dt="2021-05-11T05:35:06.291" v="64"/>
          <ac:spMkLst>
            <pc:docMk/>
            <pc:sldMk cId="56685521" sldId="274"/>
            <ac:spMk id="9" creationId="{6EF3D125-CF6C-494C-9D4F-16FD67AA5560}"/>
          </ac:spMkLst>
        </pc:spChg>
        <pc:spChg chg="mod">
          <ac:chgData name="正元　淳也" userId="ab1cd3a3-b9d9-4be4-9cd8-d64cce588c8d" providerId="ADAL" clId="{5C3D5587-B94F-4DD6-AF60-91342B0AA430}" dt="2021-05-11T05:35:06.291" v="64"/>
          <ac:spMkLst>
            <pc:docMk/>
            <pc:sldMk cId="56685521" sldId="274"/>
            <ac:spMk id="10" creationId="{F4C80D3F-8107-4F4E-BD61-B91B22297615}"/>
          </ac:spMkLst>
        </pc:spChg>
        <pc:spChg chg="mod">
          <ac:chgData name="正元　淳也" userId="ab1cd3a3-b9d9-4be4-9cd8-d64cce588c8d" providerId="ADAL" clId="{5C3D5587-B94F-4DD6-AF60-91342B0AA430}" dt="2021-05-11T05:35:06.291" v="64"/>
          <ac:spMkLst>
            <pc:docMk/>
            <pc:sldMk cId="56685521" sldId="274"/>
            <ac:spMk id="11" creationId="{649603FB-D2ED-43B5-A363-9E4ECD4C8573}"/>
          </ac:spMkLst>
        </pc:spChg>
        <pc:spChg chg="mod">
          <ac:chgData name="正元　淳也" userId="ab1cd3a3-b9d9-4be4-9cd8-d64cce588c8d" providerId="ADAL" clId="{5C3D5587-B94F-4DD6-AF60-91342B0AA430}" dt="2021-05-11T05:35:06.291" v="64"/>
          <ac:spMkLst>
            <pc:docMk/>
            <pc:sldMk cId="56685521" sldId="274"/>
            <ac:spMk id="12" creationId="{B94D3329-FE43-472D-B666-8E9D4D909854}"/>
          </ac:spMkLst>
        </pc:spChg>
        <pc:spChg chg="mod">
          <ac:chgData name="正元　淳也" userId="ab1cd3a3-b9d9-4be4-9cd8-d64cce588c8d" providerId="ADAL" clId="{5C3D5587-B94F-4DD6-AF60-91342B0AA430}" dt="2021-05-11T05:35:06.291" v="64"/>
          <ac:spMkLst>
            <pc:docMk/>
            <pc:sldMk cId="56685521" sldId="274"/>
            <ac:spMk id="13" creationId="{F3FCC254-B769-4704-ABA5-27D39D049760}"/>
          </ac:spMkLst>
        </pc:spChg>
        <pc:spChg chg="mod">
          <ac:chgData name="正元　淳也" userId="ab1cd3a3-b9d9-4be4-9cd8-d64cce588c8d" providerId="ADAL" clId="{5C3D5587-B94F-4DD6-AF60-91342B0AA430}" dt="2021-05-11T05:35:06.291" v="64"/>
          <ac:spMkLst>
            <pc:docMk/>
            <pc:sldMk cId="56685521" sldId="274"/>
            <ac:spMk id="14" creationId="{09C12521-DC40-46E2-A461-363949A02CC0}"/>
          </ac:spMkLst>
        </pc:spChg>
        <pc:spChg chg="mod">
          <ac:chgData name="正元　淳也" userId="ab1cd3a3-b9d9-4be4-9cd8-d64cce588c8d" providerId="ADAL" clId="{5C3D5587-B94F-4DD6-AF60-91342B0AA430}" dt="2021-05-11T05:35:06.291" v="64"/>
          <ac:spMkLst>
            <pc:docMk/>
            <pc:sldMk cId="56685521" sldId="274"/>
            <ac:spMk id="15" creationId="{CB5136D9-649E-4C24-8756-C9AE7AF3106D}"/>
          </ac:spMkLst>
        </pc:spChg>
        <pc:spChg chg="mod">
          <ac:chgData name="正元　淳也" userId="ab1cd3a3-b9d9-4be4-9cd8-d64cce588c8d" providerId="ADAL" clId="{5C3D5587-B94F-4DD6-AF60-91342B0AA430}" dt="2021-05-11T05:35:06.291" v="64"/>
          <ac:spMkLst>
            <pc:docMk/>
            <pc:sldMk cId="56685521" sldId="274"/>
            <ac:spMk id="16" creationId="{2A6FE90D-A4A4-412F-AC77-317FEB6BB9D9}"/>
          </ac:spMkLst>
        </pc:spChg>
        <pc:spChg chg="mod">
          <ac:chgData name="正元　淳也" userId="ab1cd3a3-b9d9-4be4-9cd8-d64cce588c8d" providerId="ADAL" clId="{5C3D5587-B94F-4DD6-AF60-91342B0AA430}" dt="2021-05-11T05:35:06.291" v="64"/>
          <ac:spMkLst>
            <pc:docMk/>
            <pc:sldMk cId="56685521" sldId="274"/>
            <ac:spMk id="17" creationId="{6E5521E2-623A-44DC-B09F-CFDA42EA3A68}"/>
          </ac:spMkLst>
        </pc:spChg>
        <pc:spChg chg="mod">
          <ac:chgData name="正元　淳也" userId="ab1cd3a3-b9d9-4be4-9cd8-d64cce588c8d" providerId="ADAL" clId="{5C3D5587-B94F-4DD6-AF60-91342B0AA430}" dt="2021-05-11T05:35:06.291" v="64"/>
          <ac:spMkLst>
            <pc:docMk/>
            <pc:sldMk cId="56685521" sldId="274"/>
            <ac:spMk id="18" creationId="{E9756DDF-ABDC-4572-A62A-67835ACE11AD}"/>
          </ac:spMkLst>
        </pc:spChg>
        <pc:spChg chg="mod">
          <ac:chgData name="正元　淳也" userId="ab1cd3a3-b9d9-4be4-9cd8-d64cce588c8d" providerId="ADAL" clId="{5C3D5587-B94F-4DD6-AF60-91342B0AA430}" dt="2021-05-11T05:35:06.291" v="64"/>
          <ac:spMkLst>
            <pc:docMk/>
            <pc:sldMk cId="56685521" sldId="274"/>
            <ac:spMk id="20" creationId="{DBA176D6-B0B0-474E-9284-86A707B56AC9}"/>
          </ac:spMkLst>
        </pc:spChg>
        <pc:spChg chg="mod">
          <ac:chgData name="正元　淳也" userId="ab1cd3a3-b9d9-4be4-9cd8-d64cce588c8d" providerId="ADAL" clId="{5C3D5587-B94F-4DD6-AF60-91342B0AA430}" dt="2021-05-11T05:35:06.291" v="64"/>
          <ac:spMkLst>
            <pc:docMk/>
            <pc:sldMk cId="56685521" sldId="274"/>
            <ac:spMk id="21" creationId="{C98B2C5C-D146-4420-B340-500D4664CC00}"/>
          </ac:spMkLst>
        </pc:spChg>
        <pc:spChg chg="mod">
          <ac:chgData name="正元　淳也" userId="ab1cd3a3-b9d9-4be4-9cd8-d64cce588c8d" providerId="ADAL" clId="{5C3D5587-B94F-4DD6-AF60-91342B0AA430}" dt="2021-05-11T05:35:06.291" v="64"/>
          <ac:spMkLst>
            <pc:docMk/>
            <pc:sldMk cId="56685521" sldId="274"/>
            <ac:spMk id="23" creationId="{0A9B875A-503F-4D9E-8F70-17BC363619D6}"/>
          </ac:spMkLst>
        </pc:spChg>
        <pc:spChg chg="mod">
          <ac:chgData name="正元　淳也" userId="ab1cd3a3-b9d9-4be4-9cd8-d64cce588c8d" providerId="ADAL" clId="{5C3D5587-B94F-4DD6-AF60-91342B0AA430}" dt="2021-05-11T05:35:06.291" v="64"/>
          <ac:spMkLst>
            <pc:docMk/>
            <pc:sldMk cId="56685521" sldId="274"/>
            <ac:spMk id="24" creationId="{5E7FD638-CC30-49D0-AD42-1F0D92534738}"/>
          </ac:spMkLst>
        </pc:spChg>
        <pc:spChg chg="mod">
          <ac:chgData name="正元　淳也" userId="ab1cd3a3-b9d9-4be4-9cd8-d64cce588c8d" providerId="ADAL" clId="{5C3D5587-B94F-4DD6-AF60-91342B0AA430}" dt="2021-05-11T05:35:06.291" v="64"/>
          <ac:spMkLst>
            <pc:docMk/>
            <pc:sldMk cId="56685521" sldId="274"/>
            <ac:spMk id="26" creationId="{F4C4D4A5-C1AD-4605-BC7F-F62A790F69D0}"/>
          </ac:spMkLst>
        </pc:spChg>
        <pc:spChg chg="mod">
          <ac:chgData name="正元　淳也" userId="ab1cd3a3-b9d9-4be4-9cd8-d64cce588c8d" providerId="ADAL" clId="{5C3D5587-B94F-4DD6-AF60-91342B0AA430}" dt="2021-05-11T05:35:06.291" v="64"/>
          <ac:spMkLst>
            <pc:docMk/>
            <pc:sldMk cId="56685521" sldId="274"/>
            <ac:spMk id="27" creationId="{BDE3D669-6065-4732-929B-318F78E3FDB7}"/>
          </ac:spMkLst>
        </pc:spChg>
        <pc:spChg chg="mod">
          <ac:chgData name="正元　淳也" userId="ab1cd3a3-b9d9-4be4-9cd8-d64cce588c8d" providerId="ADAL" clId="{5C3D5587-B94F-4DD6-AF60-91342B0AA430}" dt="2021-05-11T05:35:06.291" v="64"/>
          <ac:spMkLst>
            <pc:docMk/>
            <pc:sldMk cId="56685521" sldId="274"/>
            <ac:spMk id="29" creationId="{0BEB64C1-4E01-4513-BDB7-18FBE1ED7566}"/>
          </ac:spMkLst>
        </pc:spChg>
        <pc:spChg chg="mod">
          <ac:chgData name="正元　淳也" userId="ab1cd3a3-b9d9-4be4-9cd8-d64cce588c8d" providerId="ADAL" clId="{5C3D5587-B94F-4DD6-AF60-91342B0AA430}" dt="2021-05-11T05:35:06.291" v="64"/>
          <ac:spMkLst>
            <pc:docMk/>
            <pc:sldMk cId="56685521" sldId="274"/>
            <ac:spMk id="30" creationId="{433482BE-E6E5-4CD8-A609-F50199F7BD55}"/>
          </ac:spMkLst>
        </pc:spChg>
        <pc:spChg chg="mod">
          <ac:chgData name="正元　淳也" userId="ab1cd3a3-b9d9-4be4-9cd8-d64cce588c8d" providerId="ADAL" clId="{5C3D5587-B94F-4DD6-AF60-91342B0AA430}" dt="2021-05-11T05:35:06.291" v="64"/>
          <ac:spMkLst>
            <pc:docMk/>
            <pc:sldMk cId="56685521" sldId="274"/>
            <ac:spMk id="32" creationId="{1CD4C905-E2B5-475E-A7B9-6B0B8631E6DB}"/>
          </ac:spMkLst>
        </pc:spChg>
        <pc:spChg chg="mod">
          <ac:chgData name="正元　淳也" userId="ab1cd3a3-b9d9-4be4-9cd8-d64cce588c8d" providerId="ADAL" clId="{5C3D5587-B94F-4DD6-AF60-91342B0AA430}" dt="2021-05-11T05:35:06.291" v="64"/>
          <ac:spMkLst>
            <pc:docMk/>
            <pc:sldMk cId="56685521" sldId="274"/>
            <ac:spMk id="33" creationId="{DB26EA08-2135-4814-B5BC-3628A6A6E79E}"/>
          </ac:spMkLst>
        </pc:spChg>
        <pc:spChg chg="mod">
          <ac:chgData name="正元　淳也" userId="ab1cd3a3-b9d9-4be4-9cd8-d64cce588c8d" providerId="ADAL" clId="{5C3D5587-B94F-4DD6-AF60-91342B0AA430}" dt="2021-05-11T05:35:06.291" v="64"/>
          <ac:spMkLst>
            <pc:docMk/>
            <pc:sldMk cId="56685521" sldId="274"/>
            <ac:spMk id="35" creationId="{5289C3AA-1E86-4AA8-BA68-58D2DD31D358}"/>
          </ac:spMkLst>
        </pc:spChg>
        <pc:spChg chg="mod">
          <ac:chgData name="正元　淳也" userId="ab1cd3a3-b9d9-4be4-9cd8-d64cce588c8d" providerId="ADAL" clId="{5C3D5587-B94F-4DD6-AF60-91342B0AA430}" dt="2021-05-11T05:35:06.291" v="64"/>
          <ac:spMkLst>
            <pc:docMk/>
            <pc:sldMk cId="56685521" sldId="274"/>
            <ac:spMk id="36" creationId="{AF099FAE-9D77-4E49-9DB5-789BF01D6640}"/>
          </ac:spMkLst>
        </pc:spChg>
        <pc:spChg chg="mod">
          <ac:chgData name="正元　淳也" userId="ab1cd3a3-b9d9-4be4-9cd8-d64cce588c8d" providerId="ADAL" clId="{5C3D5587-B94F-4DD6-AF60-91342B0AA430}" dt="2021-05-11T05:35:06.291" v="64"/>
          <ac:spMkLst>
            <pc:docMk/>
            <pc:sldMk cId="56685521" sldId="274"/>
            <ac:spMk id="38" creationId="{ABCF003B-1083-4D90-9AF6-EEA7D399E220}"/>
          </ac:spMkLst>
        </pc:spChg>
        <pc:spChg chg="mod">
          <ac:chgData name="正元　淳也" userId="ab1cd3a3-b9d9-4be4-9cd8-d64cce588c8d" providerId="ADAL" clId="{5C3D5587-B94F-4DD6-AF60-91342B0AA430}" dt="2021-05-11T05:35:06.291" v="64"/>
          <ac:spMkLst>
            <pc:docMk/>
            <pc:sldMk cId="56685521" sldId="274"/>
            <ac:spMk id="39" creationId="{5C1C5EE0-D9B0-499F-8429-B2A5D9C8BC6F}"/>
          </ac:spMkLst>
        </pc:spChg>
        <pc:spChg chg="mod">
          <ac:chgData name="正元　淳也" userId="ab1cd3a3-b9d9-4be4-9cd8-d64cce588c8d" providerId="ADAL" clId="{5C3D5587-B94F-4DD6-AF60-91342B0AA430}" dt="2021-05-11T05:35:06.291" v="64"/>
          <ac:spMkLst>
            <pc:docMk/>
            <pc:sldMk cId="56685521" sldId="274"/>
            <ac:spMk id="41" creationId="{244BC85F-4F58-4D81-A558-3AC414222451}"/>
          </ac:spMkLst>
        </pc:spChg>
        <pc:spChg chg="mod">
          <ac:chgData name="正元　淳也" userId="ab1cd3a3-b9d9-4be4-9cd8-d64cce588c8d" providerId="ADAL" clId="{5C3D5587-B94F-4DD6-AF60-91342B0AA430}" dt="2021-05-11T05:35:06.291" v="64"/>
          <ac:spMkLst>
            <pc:docMk/>
            <pc:sldMk cId="56685521" sldId="274"/>
            <ac:spMk id="42" creationId="{1791F44B-46F0-432A-8450-4C8CA3258456}"/>
          </ac:spMkLst>
        </pc:spChg>
        <pc:spChg chg="mod">
          <ac:chgData name="正元　淳也" userId="ab1cd3a3-b9d9-4be4-9cd8-d64cce588c8d" providerId="ADAL" clId="{5C3D5587-B94F-4DD6-AF60-91342B0AA430}" dt="2021-05-11T05:35:06.291" v="64"/>
          <ac:spMkLst>
            <pc:docMk/>
            <pc:sldMk cId="56685521" sldId="274"/>
            <ac:spMk id="43" creationId="{BA64B855-A79B-4701-89ED-05181B723935}"/>
          </ac:spMkLst>
        </pc:spChg>
        <pc:spChg chg="mod">
          <ac:chgData name="正元　淳也" userId="ab1cd3a3-b9d9-4be4-9cd8-d64cce588c8d" providerId="ADAL" clId="{5C3D5587-B94F-4DD6-AF60-91342B0AA430}" dt="2021-05-11T05:35:06.291" v="64"/>
          <ac:spMkLst>
            <pc:docMk/>
            <pc:sldMk cId="56685521" sldId="274"/>
            <ac:spMk id="44" creationId="{EF5E287A-A12F-4E2B-8A34-83445CF786D7}"/>
          </ac:spMkLst>
        </pc:spChg>
        <pc:spChg chg="mod">
          <ac:chgData name="正元　淳也" userId="ab1cd3a3-b9d9-4be4-9cd8-d64cce588c8d" providerId="ADAL" clId="{5C3D5587-B94F-4DD6-AF60-91342B0AA430}" dt="2021-05-11T05:35:06.291" v="64"/>
          <ac:spMkLst>
            <pc:docMk/>
            <pc:sldMk cId="56685521" sldId="274"/>
            <ac:spMk id="45" creationId="{808A6334-DA5B-46A1-BB4D-FD6242E0A82C}"/>
          </ac:spMkLst>
        </pc:spChg>
        <pc:spChg chg="mod">
          <ac:chgData name="正元　淳也" userId="ab1cd3a3-b9d9-4be4-9cd8-d64cce588c8d" providerId="ADAL" clId="{5C3D5587-B94F-4DD6-AF60-91342B0AA430}" dt="2021-05-11T05:35:06.291" v="64"/>
          <ac:spMkLst>
            <pc:docMk/>
            <pc:sldMk cId="56685521" sldId="274"/>
            <ac:spMk id="46" creationId="{9497E490-1185-4E6D-84B9-4D0E72DBD7A5}"/>
          </ac:spMkLst>
        </pc:spChg>
        <pc:spChg chg="mod">
          <ac:chgData name="正元　淳也" userId="ab1cd3a3-b9d9-4be4-9cd8-d64cce588c8d" providerId="ADAL" clId="{5C3D5587-B94F-4DD6-AF60-91342B0AA430}" dt="2021-05-11T05:35:06.291" v="64"/>
          <ac:spMkLst>
            <pc:docMk/>
            <pc:sldMk cId="56685521" sldId="274"/>
            <ac:spMk id="47" creationId="{07BC9F75-3FE9-4B19-A845-99DA2A4596C0}"/>
          </ac:spMkLst>
        </pc:spChg>
        <pc:spChg chg="mod">
          <ac:chgData name="正元　淳也" userId="ab1cd3a3-b9d9-4be4-9cd8-d64cce588c8d" providerId="ADAL" clId="{5C3D5587-B94F-4DD6-AF60-91342B0AA430}" dt="2021-05-11T05:35:06.291" v="64"/>
          <ac:spMkLst>
            <pc:docMk/>
            <pc:sldMk cId="56685521" sldId="274"/>
            <ac:spMk id="48" creationId="{0A3D6851-475D-477C-B938-622D5AC1515A}"/>
          </ac:spMkLst>
        </pc:spChg>
        <pc:spChg chg="mod">
          <ac:chgData name="正元　淳也" userId="ab1cd3a3-b9d9-4be4-9cd8-d64cce588c8d" providerId="ADAL" clId="{5C3D5587-B94F-4DD6-AF60-91342B0AA430}" dt="2021-05-11T05:35:06.291" v="64"/>
          <ac:spMkLst>
            <pc:docMk/>
            <pc:sldMk cId="56685521" sldId="274"/>
            <ac:spMk id="49" creationId="{24947410-8110-4ADC-A64D-9C45A03C42EC}"/>
          </ac:spMkLst>
        </pc:spChg>
        <pc:spChg chg="mod">
          <ac:chgData name="正元　淳也" userId="ab1cd3a3-b9d9-4be4-9cd8-d64cce588c8d" providerId="ADAL" clId="{5C3D5587-B94F-4DD6-AF60-91342B0AA430}" dt="2021-05-11T05:35:06.291" v="64"/>
          <ac:spMkLst>
            <pc:docMk/>
            <pc:sldMk cId="56685521" sldId="274"/>
            <ac:spMk id="50" creationId="{68F847F3-FD91-446B-B590-827206E704C5}"/>
          </ac:spMkLst>
        </pc:spChg>
        <pc:spChg chg="mod">
          <ac:chgData name="正元　淳也" userId="ab1cd3a3-b9d9-4be4-9cd8-d64cce588c8d" providerId="ADAL" clId="{5C3D5587-B94F-4DD6-AF60-91342B0AA430}" dt="2021-05-11T05:35:06.291" v="64"/>
          <ac:spMkLst>
            <pc:docMk/>
            <pc:sldMk cId="56685521" sldId="274"/>
            <ac:spMk id="51" creationId="{6EA919FE-D785-4508-BD93-A317F5DA566D}"/>
          </ac:spMkLst>
        </pc:spChg>
        <pc:spChg chg="mod">
          <ac:chgData name="正元　淳也" userId="ab1cd3a3-b9d9-4be4-9cd8-d64cce588c8d" providerId="ADAL" clId="{5C3D5587-B94F-4DD6-AF60-91342B0AA430}" dt="2021-05-11T05:35:06.291" v="64"/>
          <ac:spMkLst>
            <pc:docMk/>
            <pc:sldMk cId="56685521" sldId="274"/>
            <ac:spMk id="52" creationId="{97A2BAC4-E128-4882-874D-AC00CFB23542}"/>
          </ac:spMkLst>
        </pc:spChg>
        <pc:spChg chg="mod">
          <ac:chgData name="正元　淳也" userId="ab1cd3a3-b9d9-4be4-9cd8-d64cce588c8d" providerId="ADAL" clId="{5C3D5587-B94F-4DD6-AF60-91342B0AA430}" dt="2021-05-11T05:35:06.291" v="64"/>
          <ac:spMkLst>
            <pc:docMk/>
            <pc:sldMk cId="56685521" sldId="274"/>
            <ac:spMk id="53" creationId="{0C589C3C-5B0D-42F3-A502-0C06EF532C15}"/>
          </ac:spMkLst>
        </pc:spChg>
        <pc:spChg chg="mod">
          <ac:chgData name="正元　淳也" userId="ab1cd3a3-b9d9-4be4-9cd8-d64cce588c8d" providerId="ADAL" clId="{5C3D5587-B94F-4DD6-AF60-91342B0AA430}" dt="2021-05-11T05:35:06.291" v="64"/>
          <ac:spMkLst>
            <pc:docMk/>
            <pc:sldMk cId="56685521" sldId="274"/>
            <ac:spMk id="54" creationId="{09F3E307-ED71-4018-9974-E195B8C9FF42}"/>
          </ac:spMkLst>
        </pc:spChg>
        <pc:spChg chg="mod">
          <ac:chgData name="正元　淳也" userId="ab1cd3a3-b9d9-4be4-9cd8-d64cce588c8d" providerId="ADAL" clId="{5C3D5587-B94F-4DD6-AF60-91342B0AA430}" dt="2021-05-11T05:35:06.291" v="64"/>
          <ac:spMkLst>
            <pc:docMk/>
            <pc:sldMk cId="56685521" sldId="274"/>
            <ac:spMk id="55" creationId="{E4B9C128-375E-4092-85E1-728E03F3F251}"/>
          </ac:spMkLst>
        </pc:spChg>
        <pc:spChg chg="mod">
          <ac:chgData name="正元　淳也" userId="ab1cd3a3-b9d9-4be4-9cd8-d64cce588c8d" providerId="ADAL" clId="{5C3D5587-B94F-4DD6-AF60-91342B0AA430}" dt="2021-05-11T05:35:06.291" v="64"/>
          <ac:spMkLst>
            <pc:docMk/>
            <pc:sldMk cId="56685521" sldId="274"/>
            <ac:spMk id="56" creationId="{9CE0E186-8498-4AF3-86FF-E2DA1F20D104}"/>
          </ac:spMkLst>
        </pc:spChg>
        <pc:spChg chg="mod">
          <ac:chgData name="正元　淳也" userId="ab1cd3a3-b9d9-4be4-9cd8-d64cce588c8d" providerId="ADAL" clId="{5C3D5587-B94F-4DD6-AF60-91342B0AA430}" dt="2021-05-11T05:35:06.291" v="64"/>
          <ac:spMkLst>
            <pc:docMk/>
            <pc:sldMk cId="56685521" sldId="274"/>
            <ac:spMk id="57" creationId="{03238559-6E12-4D34-9D00-96EDDE0BE75C}"/>
          </ac:spMkLst>
        </pc:spChg>
        <pc:spChg chg="mod">
          <ac:chgData name="正元　淳也" userId="ab1cd3a3-b9d9-4be4-9cd8-d64cce588c8d" providerId="ADAL" clId="{5C3D5587-B94F-4DD6-AF60-91342B0AA430}" dt="2021-05-11T05:35:06.291" v="64"/>
          <ac:spMkLst>
            <pc:docMk/>
            <pc:sldMk cId="56685521" sldId="274"/>
            <ac:spMk id="58" creationId="{266A9969-4260-45FF-A38F-3D0F96DDD86C}"/>
          </ac:spMkLst>
        </pc:spChg>
        <pc:spChg chg="mod">
          <ac:chgData name="正元　淳也" userId="ab1cd3a3-b9d9-4be4-9cd8-d64cce588c8d" providerId="ADAL" clId="{5C3D5587-B94F-4DD6-AF60-91342B0AA430}" dt="2021-05-11T05:35:06.291" v="64"/>
          <ac:spMkLst>
            <pc:docMk/>
            <pc:sldMk cId="56685521" sldId="274"/>
            <ac:spMk id="59" creationId="{08BBBCAD-7658-4CC3-9AD1-6FFD1E42E895}"/>
          </ac:spMkLst>
        </pc:spChg>
        <pc:spChg chg="mod">
          <ac:chgData name="正元　淳也" userId="ab1cd3a3-b9d9-4be4-9cd8-d64cce588c8d" providerId="ADAL" clId="{5C3D5587-B94F-4DD6-AF60-91342B0AA430}" dt="2021-05-11T05:35:06.291" v="64"/>
          <ac:spMkLst>
            <pc:docMk/>
            <pc:sldMk cId="56685521" sldId="274"/>
            <ac:spMk id="60" creationId="{ADBF5AD1-760A-4A8B-91CE-E859E730F56F}"/>
          </ac:spMkLst>
        </pc:spChg>
        <pc:grpChg chg="mod">
          <ac:chgData name="正元　淳也" userId="ab1cd3a3-b9d9-4be4-9cd8-d64cce588c8d" providerId="ADAL" clId="{5C3D5587-B94F-4DD6-AF60-91342B0AA430}" dt="2021-05-11T05:35:06.291" v="64"/>
          <ac:grpSpMkLst>
            <pc:docMk/>
            <pc:sldMk cId="56685521" sldId="274"/>
            <ac:grpSpMk id="1" creationId="{00000000-0000-0000-0000-000000000000}"/>
          </ac:grpSpMkLst>
        </pc:grpChg>
        <pc:grpChg chg="add del mod">
          <ac:chgData name="正元　淳也" userId="ab1cd3a3-b9d9-4be4-9cd8-d64cce588c8d" providerId="ADAL" clId="{5C3D5587-B94F-4DD6-AF60-91342B0AA430}" dt="2021-05-11T05:35:08.949" v="65" actId="21"/>
          <ac:grpSpMkLst>
            <pc:docMk/>
            <pc:sldMk cId="56685521" sldId="274"/>
            <ac:grpSpMk id="3" creationId="{75EF5FD1-592D-406F-80D0-8A5FA619DF3A}"/>
          </ac:grpSpMkLst>
        </pc:grpChg>
        <pc:grpChg chg="mod">
          <ac:chgData name="正元　淳也" userId="ab1cd3a3-b9d9-4be4-9cd8-d64cce588c8d" providerId="ADAL" clId="{5C3D5587-B94F-4DD6-AF60-91342B0AA430}" dt="2021-05-11T05:35:06.291" v="64"/>
          <ac:grpSpMkLst>
            <pc:docMk/>
            <pc:sldMk cId="56685521" sldId="274"/>
            <ac:grpSpMk id="19" creationId="{28C43776-FE16-484E-B389-22D2FF46B55C}"/>
          </ac:grpSpMkLst>
        </pc:grpChg>
        <pc:grpChg chg="mod">
          <ac:chgData name="正元　淳也" userId="ab1cd3a3-b9d9-4be4-9cd8-d64cce588c8d" providerId="ADAL" clId="{5C3D5587-B94F-4DD6-AF60-91342B0AA430}" dt="2021-05-11T05:35:06.291" v="64"/>
          <ac:grpSpMkLst>
            <pc:docMk/>
            <pc:sldMk cId="56685521" sldId="274"/>
            <ac:grpSpMk id="22" creationId="{87942EAC-E5EE-4253-B013-A83BE8B5866B}"/>
          </ac:grpSpMkLst>
        </pc:grpChg>
        <pc:grpChg chg="mod">
          <ac:chgData name="正元　淳也" userId="ab1cd3a3-b9d9-4be4-9cd8-d64cce588c8d" providerId="ADAL" clId="{5C3D5587-B94F-4DD6-AF60-91342B0AA430}" dt="2021-05-11T05:35:06.291" v="64"/>
          <ac:grpSpMkLst>
            <pc:docMk/>
            <pc:sldMk cId="56685521" sldId="274"/>
            <ac:grpSpMk id="25" creationId="{2861E041-470E-4B27-A6CD-E79806CECC72}"/>
          </ac:grpSpMkLst>
        </pc:grpChg>
        <pc:grpChg chg="mod">
          <ac:chgData name="正元　淳也" userId="ab1cd3a3-b9d9-4be4-9cd8-d64cce588c8d" providerId="ADAL" clId="{5C3D5587-B94F-4DD6-AF60-91342B0AA430}" dt="2021-05-11T05:35:06.291" v="64"/>
          <ac:grpSpMkLst>
            <pc:docMk/>
            <pc:sldMk cId="56685521" sldId="274"/>
            <ac:grpSpMk id="28" creationId="{6BF54A52-CCE2-4D31-9ADF-E44A43A6237E}"/>
          </ac:grpSpMkLst>
        </pc:grpChg>
        <pc:grpChg chg="mod">
          <ac:chgData name="正元　淳也" userId="ab1cd3a3-b9d9-4be4-9cd8-d64cce588c8d" providerId="ADAL" clId="{5C3D5587-B94F-4DD6-AF60-91342B0AA430}" dt="2021-05-11T05:35:06.291" v="64"/>
          <ac:grpSpMkLst>
            <pc:docMk/>
            <pc:sldMk cId="56685521" sldId="274"/>
            <ac:grpSpMk id="31" creationId="{F0CDE6EC-48A8-4C8D-83BC-D00E2D598ADE}"/>
          </ac:grpSpMkLst>
        </pc:grpChg>
        <pc:grpChg chg="mod">
          <ac:chgData name="正元　淳也" userId="ab1cd3a3-b9d9-4be4-9cd8-d64cce588c8d" providerId="ADAL" clId="{5C3D5587-B94F-4DD6-AF60-91342B0AA430}" dt="2021-05-11T05:35:06.291" v="64"/>
          <ac:grpSpMkLst>
            <pc:docMk/>
            <pc:sldMk cId="56685521" sldId="274"/>
            <ac:grpSpMk id="34" creationId="{A29C9DEC-C2D3-4B25-A5F7-A73BD9360033}"/>
          </ac:grpSpMkLst>
        </pc:grpChg>
        <pc:grpChg chg="mod">
          <ac:chgData name="正元　淳也" userId="ab1cd3a3-b9d9-4be4-9cd8-d64cce588c8d" providerId="ADAL" clId="{5C3D5587-B94F-4DD6-AF60-91342B0AA430}" dt="2021-05-11T05:35:06.291" v="64"/>
          <ac:grpSpMkLst>
            <pc:docMk/>
            <pc:sldMk cId="56685521" sldId="274"/>
            <ac:grpSpMk id="37" creationId="{D647EE72-E88B-49A4-9EDD-39DA2B932347}"/>
          </ac:grpSpMkLst>
        </pc:grpChg>
        <pc:grpChg chg="mod">
          <ac:chgData name="正元　淳也" userId="ab1cd3a3-b9d9-4be4-9cd8-d64cce588c8d" providerId="ADAL" clId="{5C3D5587-B94F-4DD6-AF60-91342B0AA430}" dt="2021-05-11T05:35:06.291" v="64"/>
          <ac:grpSpMkLst>
            <pc:docMk/>
            <pc:sldMk cId="56685521" sldId="274"/>
            <ac:grpSpMk id="40" creationId="{1D4B4579-1026-4661-BA5B-E966AD50F6CA}"/>
          </ac:grpSpMkLst>
        </pc:grpChg>
      </pc:sldChg>
      <pc:sldChg chg="addSp delSp modSp mod">
        <pc:chgData name="正元　淳也" userId="ab1cd3a3-b9d9-4be4-9cd8-d64cce588c8d" providerId="ADAL" clId="{5C3D5587-B94F-4DD6-AF60-91342B0AA430}" dt="2021-05-11T06:45:19.700" v="304" actId="20577"/>
        <pc:sldMkLst>
          <pc:docMk/>
          <pc:sldMk cId="1689022557" sldId="280"/>
        </pc:sldMkLst>
        <pc:spChg chg="mod">
          <ac:chgData name="正元　淳也" userId="ab1cd3a3-b9d9-4be4-9cd8-d64cce588c8d" providerId="ADAL" clId="{5C3D5587-B94F-4DD6-AF60-91342B0AA430}" dt="2021-05-11T05:10:58.023" v="14"/>
          <ac:spMkLst>
            <pc:docMk/>
            <pc:sldMk cId="1689022557" sldId="280"/>
            <ac:spMk id="2" creationId="{00000000-0000-0000-0000-000000000000}"/>
          </ac:spMkLst>
        </pc:spChg>
        <pc:spChg chg="mod">
          <ac:chgData name="正元　淳也" userId="ab1cd3a3-b9d9-4be4-9cd8-d64cce588c8d" providerId="ADAL" clId="{5C3D5587-B94F-4DD6-AF60-91342B0AA430}" dt="2021-05-11T05:30:08.700" v="48" actId="1076"/>
          <ac:spMkLst>
            <pc:docMk/>
            <pc:sldMk cId="1689022557" sldId="280"/>
            <ac:spMk id="4" creationId="{D526F48C-7549-49E5-AA12-ED4E0E01A70E}"/>
          </ac:spMkLst>
        </pc:spChg>
        <pc:spChg chg="mod">
          <ac:chgData name="正元　淳也" userId="ab1cd3a3-b9d9-4be4-9cd8-d64cce588c8d" providerId="ADAL" clId="{5C3D5587-B94F-4DD6-AF60-91342B0AA430}" dt="2021-05-11T05:30:08.700" v="48" actId="1076"/>
          <ac:spMkLst>
            <pc:docMk/>
            <pc:sldMk cId="1689022557" sldId="280"/>
            <ac:spMk id="5" creationId="{05620FD7-E19D-4CCB-9674-74B87ABE4358}"/>
          </ac:spMkLst>
        </pc:spChg>
        <pc:spChg chg="mod">
          <ac:chgData name="正元　淳也" userId="ab1cd3a3-b9d9-4be4-9cd8-d64cce588c8d" providerId="ADAL" clId="{5C3D5587-B94F-4DD6-AF60-91342B0AA430}" dt="2021-05-11T05:30:08.700" v="48" actId="1076"/>
          <ac:spMkLst>
            <pc:docMk/>
            <pc:sldMk cId="1689022557" sldId="280"/>
            <ac:spMk id="6" creationId="{67D87593-2557-4747-92E6-1198E4D5F453}"/>
          </ac:spMkLst>
        </pc:spChg>
        <pc:spChg chg="del mod">
          <ac:chgData name="正元　淳也" userId="ab1cd3a3-b9d9-4be4-9cd8-d64cce588c8d" providerId="ADAL" clId="{5C3D5587-B94F-4DD6-AF60-91342B0AA430}" dt="2021-05-11T05:28:47.881" v="42" actId="478"/>
          <ac:spMkLst>
            <pc:docMk/>
            <pc:sldMk cId="1689022557" sldId="280"/>
            <ac:spMk id="7" creationId="{7E192DFC-ACD1-42C2-9CC4-BF56742295E8}"/>
          </ac:spMkLst>
        </pc:spChg>
        <pc:spChg chg="mod">
          <ac:chgData name="正元　淳也" userId="ab1cd3a3-b9d9-4be4-9cd8-d64cce588c8d" providerId="ADAL" clId="{5C3D5587-B94F-4DD6-AF60-91342B0AA430}" dt="2021-05-11T05:30:08.700" v="48" actId="1076"/>
          <ac:spMkLst>
            <pc:docMk/>
            <pc:sldMk cId="1689022557" sldId="280"/>
            <ac:spMk id="8" creationId="{2304BE2D-B135-40BA-97B2-B9D77433F87D}"/>
          </ac:spMkLst>
        </pc:spChg>
        <pc:spChg chg="mod">
          <ac:chgData name="正元　淳也" userId="ab1cd3a3-b9d9-4be4-9cd8-d64cce588c8d" providerId="ADAL" clId="{5C3D5587-B94F-4DD6-AF60-91342B0AA430}" dt="2021-05-11T05:30:08.700" v="48" actId="1076"/>
          <ac:spMkLst>
            <pc:docMk/>
            <pc:sldMk cId="1689022557" sldId="280"/>
            <ac:spMk id="9" creationId="{4D30C330-CDCF-47DE-A0F6-F756F72091E8}"/>
          </ac:spMkLst>
        </pc:spChg>
        <pc:spChg chg="mod">
          <ac:chgData name="正元　淳也" userId="ab1cd3a3-b9d9-4be4-9cd8-d64cce588c8d" providerId="ADAL" clId="{5C3D5587-B94F-4DD6-AF60-91342B0AA430}" dt="2021-05-11T05:30:08.700" v="48" actId="1076"/>
          <ac:spMkLst>
            <pc:docMk/>
            <pc:sldMk cId="1689022557" sldId="280"/>
            <ac:spMk id="10" creationId="{76C3BBB3-0DAE-44A2-8CCD-76A31F4EC2EF}"/>
          </ac:spMkLst>
        </pc:spChg>
        <pc:spChg chg="mod">
          <ac:chgData name="正元　淳也" userId="ab1cd3a3-b9d9-4be4-9cd8-d64cce588c8d" providerId="ADAL" clId="{5C3D5587-B94F-4DD6-AF60-91342B0AA430}" dt="2021-05-11T05:30:08.700" v="48" actId="1076"/>
          <ac:spMkLst>
            <pc:docMk/>
            <pc:sldMk cId="1689022557" sldId="280"/>
            <ac:spMk id="11" creationId="{B2172814-ECDB-4B59-BF36-32D49E367249}"/>
          </ac:spMkLst>
        </pc:spChg>
        <pc:spChg chg="mod">
          <ac:chgData name="正元　淳也" userId="ab1cd3a3-b9d9-4be4-9cd8-d64cce588c8d" providerId="ADAL" clId="{5C3D5587-B94F-4DD6-AF60-91342B0AA430}" dt="2021-05-11T05:30:08.700" v="48" actId="1076"/>
          <ac:spMkLst>
            <pc:docMk/>
            <pc:sldMk cId="1689022557" sldId="280"/>
            <ac:spMk id="12" creationId="{7F2BFEB4-365F-4AA0-B590-289509C727A7}"/>
          </ac:spMkLst>
        </pc:spChg>
        <pc:spChg chg="mod">
          <ac:chgData name="正元　淳也" userId="ab1cd3a3-b9d9-4be4-9cd8-d64cce588c8d" providerId="ADAL" clId="{5C3D5587-B94F-4DD6-AF60-91342B0AA430}" dt="2021-05-11T05:30:08.700" v="48" actId="1076"/>
          <ac:spMkLst>
            <pc:docMk/>
            <pc:sldMk cId="1689022557" sldId="280"/>
            <ac:spMk id="13" creationId="{694BD806-8ACE-4CB2-80F1-59107933FECF}"/>
          </ac:spMkLst>
        </pc:spChg>
        <pc:spChg chg="mod">
          <ac:chgData name="正元　淳也" userId="ab1cd3a3-b9d9-4be4-9cd8-d64cce588c8d" providerId="ADAL" clId="{5C3D5587-B94F-4DD6-AF60-91342B0AA430}" dt="2021-05-11T05:30:08.700" v="48" actId="1076"/>
          <ac:spMkLst>
            <pc:docMk/>
            <pc:sldMk cId="1689022557" sldId="280"/>
            <ac:spMk id="14" creationId="{4BC81BB5-B658-4A59-872F-48EA90E53152}"/>
          </ac:spMkLst>
        </pc:spChg>
        <pc:spChg chg="del mod">
          <ac:chgData name="正元　淳也" userId="ab1cd3a3-b9d9-4be4-9cd8-d64cce588c8d" providerId="ADAL" clId="{5C3D5587-B94F-4DD6-AF60-91342B0AA430}" dt="2021-05-11T05:28:31.595" v="40" actId="478"/>
          <ac:spMkLst>
            <pc:docMk/>
            <pc:sldMk cId="1689022557" sldId="280"/>
            <ac:spMk id="15" creationId="{5F597660-6100-45DD-9FC4-F40F7131A1C8}"/>
          </ac:spMkLst>
        </pc:spChg>
        <pc:spChg chg="mod">
          <ac:chgData name="正元　淳也" userId="ab1cd3a3-b9d9-4be4-9cd8-d64cce588c8d" providerId="ADAL" clId="{5C3D5587-B94F-4DD6-AF60-91342B0AA430}" dt="2021-05-11T05:30:08.700" v="48" actId="1076"/>
          <ac:spMkLst>
            <pc:docMk/>
            <pc:sldMk cId="1689022557" sldId="280"/>
            <ac:spMk id="16" creationId="{A9F5F5CE-BE4C-43BA-8DEC-A3B2E009DA70}"/>
          </ac:spMkLst>
        </pc:spChg>
        <pc:spChg chg="mod">
          <ac:chgData name="正元　淳也" userId="ab1cd3a3-b9d9-4be4-9cd8-d64cce588c8d" providerId="ADAL" clId="{5C3D5587-B94F-4DD6-AF60-91342B0AA430}" dt="2021-05-11T05:30:08.700" v="48" actId="1076"/>
          <ac:spMkLst>
            <pc:docMk/>
            <pc:sldMk cId="1689022557" sldId="280"/>
            <ac:spMk id="17" creationId="{B4BEB547-7AF4-42E9-AF3A-2B8AE7916702}"/>
          </ac:spMkLst>
        </pc:spChg>
        <pc:spChg chg="mod">
          <ac:chgData name="正元　淳也" userId="ab1cd3a3-b9d9-4be4-9cd8-d64cce588c8d" providerId="ADAL" clId="{5C3D5587-B94F-4DD6-AF60-91342B0AA430}" dt="2021-05-11T05:30:08.700" v="48" actId="1076"/>
          <ac:spMkLst>
            <pc:docMk/>
            <pc:sldMk cId="1689022557" sldId="280"/>
            <ac:spMk id="18" creationId="{BACB802B-7EB8-4148-9C10-F9C80358B430}"/>
          </ac:spMkLst>
        </pc:spChg>
        <pc:spChg chg="mod">
          <ac:chgData name="正元　淳也" userId="ab1cd3a3-b9d9-4be4-9cd8-d64cce588c8d" providerId="ADAL" clId="{5C3D5587-B94F-4DD6-AF60-91342B0AA430}" dt="2021-05-11T05:30:08.700" v="48" actId="1076"/>
          <ac:spMkLst>
            <pc:docMk/>
            <pc:sldMk cId="1689022557" sldId="280"/>
            <ac:spMk id="19" creationId="{F4562552-D58A-4E29-97D0-A0A3C2750EFC}"/>
          </ac:spMkLst>
        </pc:spChg>
        <pc:spChg chg="mod">
          <ac:chgData name="正元　淳也" userId="ab1cd3a3-b9d9-4be4-9cd8-d64cce588c8d" providerId="ADAL" clId="{5C3D5587-B94F-4DD6-AF60-91342B0AA430}" dt="2021-05-11T05:30:08.700" v="48" actId="1076"/>
          <ac:spMkLst>
            <pc:docMk/>
            <pc:sldMk cId="1689022557" sldId="280"/>
            <ac:spMk id="21" creationId="{60DC9D21-AF00-4006-BC30-870FA25DDD97}"/>
          </ac:spMkLst>
        </pc:spChg>
        <pc:spChg chg="mod">
          <ac:chgData name="正元　淳也" userId="ab1cd3a3-b9d9-4be4-9cd8-d64cce588c8d" providerId="ADAL" clId="{5C3D5587-B94F-4DD6-AF60-91342B0AA430}" dt="2021-05-11T05:30:08.700" v="48" actId="1076"/>
          <ac:spMkLst>
            <pc:docMk/>
            <pc:sldMk cId="1689022557" sldId="280"/>
            <ac:spMk id="22" creationId="{0275A0B2-D29D-41E2-9CEA-6D450F2F07BD}"/>
          </ac:spMkLst>
        </pc:spChg>
        <pc:spChg chg="mod">
          <ac:chgData name="正元　淳也" userId="ab1cd3a3-b9d9-4be4-9cd8-d64cce588c8d" providerId="ADAL" clId="{5C3D5587-B94F-4DD6-AF60-91342B0AA430}" dt="2021-05-11T05:30:08.700" v="48" actId="1076"/>
          <ac:spMkLst>
            <pc:docMk/>
            <pc:sldMk cId="1689022557" sldId="280"/>
            <ac:spMk id="24" creationId="{DCC62F27-42DA-4E10-8013-DFE950EA8E17}"/>
          </ac:spMkLst>
        </pc:spChg>
        <pc:spChg chg="mod">
          <ac:chgData name="正元　淳也" userId="ab1cd3a3-b9d9-4be4-9cd8-d64cce588c8d" providerId="ADAL" clId="{5C3D5587-B94F-4DD6-AF60-91342B0AA430}" dt="2021-05-11T05:30:08.700" v="48" actId="1076"/>
          <ac:spMkLst>
            <pc:docMk/>
            <pc:sldMk cId="1689022557" sldId="280"/>
            <ac:spMk id="25" creationId="{AF9368BD-EC73-4F47-AE91-93B7262B974B}"/>
          </ac:spMkLst>
        </pc:spChg>
        <pc:spChg chg="mod">
          <ac:chgData name="正元　淳也" userId="ab1cd3a3-b9d9-4be4-9cd8-d64cce588c8d" providerId="ADAL" clId="{5C3D5587-B94F-4DD6-AF60-91342B0AA430}" dt="2021-05-11T05:30:08.700" v="48" actId="1076"/>
          <ac:spMkLst>
            <pc:docMk/>
            <pc:sldMk cId="1689022557" sldId="280"/>
            <ac:spMk id="27" creationId="{EAF2A004-663E-486E-B504-4C46017A37EF}"/>
          </ac:spMkLst>
        </pc:spChg>
        <pc:spChg chg="mod">
          <ac:chgData name="正元　淳也" userId="ab1cd3a3-b9d9-4be4-9cd8-d64cce588c8d" providerId="ADAL" clId="{5C3D5587-B94F-4DD6-AF60-91342B0AA430}" dt="2021-05-11T05:30:08.700" v="48" actId="1076"/>
          <ac:spMkLst>
            <pc:docMk/>
            <pc:sldMk cId="1689022557" sldId="280"/>
            <ac:spMk id="28" creationId="{D26F2299-BCE1-4C69-83D5-B2E1E182BE99}"/>
          </ac:spMkLst>
        </pc:spChg>
        <pc:spChg chg="mod">
          <ac:chgData name="正元　淳也" userId="ab1cd3a3-b9d9-4be4-9cd8-d64cce588c8d" providerId="ADAL" clId="{5C3D5587-B94F-4DD6-AF60-91342B0AA430}" dt="2021-05-11T05:30:08.700" v="48" actId="1076"/>
          <ac:spMkLst>
            <pc:docMk/>
            <pc:sldMk cId="1689022557" sldId="280"/>
            <ac:spMk id="30" creationId="{AB11F086-EFBF-442B-B3E7-20960AA750C4}"/>
          </ac:spMkLst>
        </pc:spChg>
        <pc:spChg chg="mod">
          <ac:chgData name="正元　淳也" userId="ab1cd3a3-b9d9-4be4-9cd8-d64cce588c8d" providerId="ADAL" clId="{5C3D5587-B94F-4DD6-AF60-91342B0AA430}" dt="2021-05-11T05:30:08.700" v="48" actId="1076"/>
          <ac:spMkLst>
            <pc:docMk/>
            <pc:sldMk cId="1689022557" sldId="280"/>
            <ac:spMk id="31" creationId="{2CC3F8E2-409C-4072-8A4E-84D7549A504E}"/>
          </ac:spMkLst>
        </pc:spChg>
        <pc:spChg chg="mod">
          <ac:chgData name="正元　淳也" userId="ab1cd3a3-b9d9-4be4-9cd8-d64cce588c8d" providerId="ADAL" clId="{5C3D5587-B94F-4DD6-AF60-91342B0AA430}" dt="2021-05-11T05:30:08.700" v="48" actId="1076"/>
          <ac:spMkLst>
            <pc:docMk/>
            <pc:sldMk cId="1689022557" sldId="280"/>
            <ac:spMk id="33" creationId="{E4DAFFA0-9419-4940-A3C4-B23500429F22}"/>
          </ac:spMkLst>
        </pc:spChg>
        <pc:spChg chg="mod">
          <ac:chgData name="正元　淳也" userId="ab1cd3a3-b9d9-4be4-9cd8-d64cce588c8d" providerId="ADAL" clId="{5C3D5587-B94F-4DD6-AF60-91342B0AA430}" dt="2021-05-11T05:30:08.700" v="48" actId="1076"/>
          <ac:spMkLst>
            <pc:docMk/>
            <pc:sldMk cId="1689022557" sldId="280"/>
            <ac:spMk id="34" creationId="{D12692B5-120D-455C-B6C8-9EA59CD8013C}"/>
          </ac:spMkLst>
        </pc:spChg>
        <pc:spChg chg="mod">
          <ac:chgData name="正元　淳也" userId="ab1cd3a3-b9d9-4be4-9cd8-d64cce588c8d" providerId="ADAL" clId="{5C3D5587-B94F-4DD6-AF60-91342B0AA430}" dt="2021-05-11T05:30:08.700" v="48" actId="1076"/>
          <ac:spMkLst>
            <pc:docMk/>
            <pc:sldMk cId="1689022557" sldId="280"/>
            <ac:spMk id="36" creationId="{0C11C656-6F19-4115-903B-7F62E97615D6}"/>
          </ac:spMkLst>
        </pc:spChg>
        <pc:spChg chg="mod">
          <ac:chgData name="正元　淳也" userId="ab1cd3a3-b9d9-4be4-9cd8-d64cce588c8d" providerId="ADAL" clId="{5C3D5587-B94F-4DD6-AF60-91342B0AA430}" dt="2021-05-11T05:30:08.700" v="48" actId="1076"/>
          <ac:spMkLst>
            <pc:docMk/>
            <pc:sldMk cId="1689022557" sldId="280"/>
            <ac:spMk id="37" creationId="{0F6D2732-1C9B-4F23-810B-2E138ABCD315}"/>
          </ac:spMkLst>
        </pc:spChg>
        <pc:spChg chg="mod">
          <ac:chgData name="正元　淳也" userId="ab1cd3a3-b9d9-4be4-9cd8-d64cce588c8d" providerId="ADAL" clId="{5C3D5587-B94F-4DD6-AF60-91342B0AA430}" dt="2021-05-11T05:30:08.700" v="48" actId="1076"/>
          <ac:spMkLst>
            <pc:docMk/>
            <pc:sldMk cId="1689022557" sldId="280"/>
            <ac:spMk id="39" creationId="{7489E68D-7D3F-4CCA-8332-46DF06155074}"/>
          </ac:spMkLst>
        </pc:spChg>
        <pc:spChg chg="mod">
          <ac:chgData name="正元　淳也" userId="ab1cd3a3-b9d9-4be4-9cd8-d64cce588c8d" providerId="ADAL" clId="{5C3D5587-B94F-4DD6-AF60-91342B0AA430}" dt="2021-05-11T05:30:08.700" v="48" actId="1076"/>
          <ac:spMkLst>
            <pc:docMk/>
            <pc:sldMk cId="1689022557" sldId="280"/>
            <ac:spMk id="40" creationId="{2DC9DFA3-E30B-463F-A42D-E34EAAB2B8C2}"/>
          </ac:spMkLst>
        </pc:spChg>
        <pc:spChg chg="del mod">
          <ac:chgData name="正元　淳也" userId="ab1cd3a3-b9d9-4be4-9cd8-d64cce588c8d" providerId="ADAL" clId="{5C3D5587-B94F-4DD6-AF60-91342B0AA430}" dt="2021-05-11T05:28:39.516" v="41" actId="478"/>
          <ac:spMkLst>
            <pc:docMk/>
            <pc:sldMk cId="1689022557" sldId="280"/>
            <ac:spMk id="41" creationId="{4BFE395F-2F7D-4B37-B187-BBDC032CB73D}"/>
          </ac:spMkLst>
        </pc:spChg>
        <pc:spChg chg="del mod">
          <ac:chgData name="正元　淳也" userId="ab1cd3a3-b9d9-4be4-9cd8-d64cce588c8d" providerId="ADAL" clId="{5C3D5587-B94F-4DD6-AF60-91342B0AA430}" dt="2021-05-11T05:28:49.444" v="43" actId="478"/>
          <ac:spMkLst>
            <pc:docMk/>
            <pc:sldMk cId="1689022557" sldId="280"/>
            <ac:spMk id="42" creationId="{58689E5E-5DD8-488A-9E45-B0290D224BA9}"/>
          </ac:spMkLst>
        </pc:spChg>
        <pc:spChg chg="mod">
          <ac:chgData name="正元　淳也" userId="ab1cd3a3-b9d9-4be4-9cd8-d64cce588c8d" providerId="ADAL" clId="{5C3D5587-B94F-4DD6-AF60-91342B0AA430}" dt="2021-05-11T05:30:08.700" v="48" actId="1076"/>
          <ac:spMkLst>
            <pc:docMk/>
            <pc:sldMk cId="1689022557" sldId="280"/>
            <ac:spMk id="43" creationId="{011233B9-72F3-40A0-A183-2DDFE5F59C1F}"/>
          </ac:spMkLst>
        </pc:spChg>
        <pc:spChg chg="mod">
          <ac:chgData name="正元　淳也" userId="ab1cd3a3-b9d9-4be4-9cd8-d64cce588c8d" providerId="ADAL" clId="{5C3D5587-B94F-4DD6-AF60-91342B0AA430}" dt="2021-05-11T05:30:08.700" v="48" actId="1076"/>
          <ac:spMkLst>
            <pc:docMk/>
            <pc:sldMk cId="1689022557" sldId="280"/>
            <ac:spMk id="44" creationId="{D2EE0956-2C78-4706-B0B9-9275EB723C27}"/>
          </ac:spMkLst>
        </pc:spChg>
        <pc:spChg chg="mod">
          <ac:chgData name="正元　淳也" userId="ab1cd3a3-b9d9-4be4-9cd8-d64cce588c8d" providerId="ADAL" clId="{5C3D5587-B94F-4DD6-AF60-91342B0AA430}" dt="2021-05-11T05:30:08.700" v="48" actId="1076"/>
          <ac:spMkLst>
            <pc:docMk/>
            <pc:sldMk cId="1689022557" sldId="280"/>
            <ac:spMk id="45" creationId="{A1141BEC-48E3-40B5-8781-F733B30D5E7C}"/>
          </ac:spMkLst>
        </pc:spChg>
        <pc:spChg chg="mod">
          <ac:chgData name="正元　淳也" userId="ab1cd3a3-b9d9-4be4-9cd8-d64cce588c8d" providerId="ADAL" clId="{5C3D5587-B94F-4DD6-AF60-91342B0AA430}" dt="2021-05-11T05:30:08.700" v="48" actId="1076"/>
          <ac:spMkLst>
            <pc:docMk/>
            <pc:sldMk cId="1689022557" sldId="280"/>
            <ac:spMk id="46" creationId="{7ACCE4E9-2801-4DB0-BCE8-FC5EFBB5BB99}"/>
          </ac:spMkLst>
        </pc:spChg>
        <pc:spChg chg="mod">
          <ac:chgData name="正元　淳也" userId="ab1cd3a3-b9d9-4be4-9cd8-d64cce588c8d" providerId="ADAL" clId="{5C3D5587-B94F-4DD6-AF60-91342B0AA430}" dt="2021-05-11T05:30:08.700" v="48" actId="1076"/>
          <ac:spMkLst>
            <pc:docMk/>
            <pc:sldMk cId="1689022557" sldId="280"/>
            <ac:spMk id="47" creationId="{2D219AC9-A68F-4D2B-A58D-B0637F5C8CFA}"/>
          </ac:spMkLst>
        </pc:spChg>
        <pc:spChg chg="mod">
          <ac:chgData name="正元　淳也" userId="ab1cd3a3-b9d9-4be4-9cd8-d64cce588c8d" providerId="ADAL" clId="{5C3D5587-B94F-4DD6-AF60-91342B0AA430}" dt="2021-05-11T05:30:08.700" v="48" actId="1076"/>
          <ac:spMkLst>
            <pc:docMk/>
            <pc:sldMk cId="1689022557" sldId="280"/>
            <ac:spMk id="48" creationId="{4F5C311F-0C0D-4A83-8D18-C1BB6BF8215D}"/>
          </ac:spMkLst>
        </pc:spChg>
        <pc:spChg chg="mod">
          <ac:chgData name="正元　淳也" userId="ab1cd3a3-b9d9-4be4-9cd8-d64cce588c8d" providerId="ADAL" clId="{5C3D5587-B94F-4DD6-AF60-91342B0AA430}" dt="2021-05-11T05:30:08.700" v="48" actId="1076"/>
          <ac:spMkLst>
            <pc:docMk/>
            <pc:sldMk cId="1689022557" sldId="280"/>
            <ac:spMk id="49" creationId="{C08A6A90-2341-4081-9C45-E26944696A8D}"/>
          </ac:spMkLst>
        </pc:spChg>
        <pc:spChg chg="mod">
          <ac:chgData name="正元　淳也" userId="ab1cd3a3-b9d9-4be4-9cd8-d64cce588c8d" providerId="ADAL" clId="{5C3D5587-B94F-4DD6-AF60-91342B0AA430}" dt="2021-05-11T05:30:08.700" v="48" actId="1076"/>
          <ac:spMkLst>
            <pc:docMk/>
            <pc:sldMk cId="1689022557" sldId="280"/>
            <ac:spMk id="50" creationId="{3F7C64C2-05F7-45C2-9FCF-66640341193E}"/>
          </ac:spMkLst>
        </pc:spChg>
        <pc:spChg chg="mod">
          <ac:chgData name="正元　淳也" userId="ab1cd3a3-b9d9-4be4-9cd8-d64cce588c8d" providerId="ADAL" clId="{5C3D5587-B94F-4DD6-AF60-91342B0AA430}" dt="2021-05-11T05:30:08.700" v="48" actId="1076"/>
          <ac:spMkLst>
            <pc:docMk/>
            <pc:sldMk cId="1689022557" sldId="280"/>
            <ac:spMk id="51" creationId="{6C843C61-3319-4A07-BD8B-40C06DA086ED}"/>
          </ac:spMkLst>
        </pc:spChg>
        <pc:spChg chg="mod">
          <ac:chgData name="正元　淳也" userId="ab1cd3a3-b9d9-4be4-9cd8-d64cce588c8d" providerId="ADAL" clId="{5C3D5587-B94F-4DD6-AF60-91342B0AA430}" dt="2021-05-11T05:30:08.700" v="48" actId="1076"/>
          <ac:spMkLst>
            <pc:docMk/>
            <pc:sldMk cId="1689022557" sldId="280"/>
            <ac:spMk id="52" creationId="{906529B1-122D-455A-B787-DCB220EB4F41}"/>
          </ac:spMkLst>
        </pc:spChg>
        <pc:spChg chg="mod">
          <ac:chgData name="正元　淳也" userId="ab1cd3a3-b9d9-4be4-9cd8-d64cce588c8d" providerId="ADAL" clId="{5C3D5587-B94F-4DD6-AF60-91342B0AA430}" dt="2021-05-11T05:30:08.700" v="48" actId="1076"/>
          <ac:spMkLst>
            <pc:docMk/>
            <pc:sldMk cId="1689022557" sldId="280"/>
            <ac:spMk id="53" creationId="{9F89E9AA-5DFE-410D-8C32-B95F43D1FC50}"/>
          </ac:spMkLst>
        </pc:spChg>
        <pc:spChg chg="mod">
          <ac:chgData name="正元　淳也" userId="ab1cd3a3-b9d9-4be4-9cd8-d64cce588c8d" providerId="ADAL" clId="{5C3D5587-B94F-4DD6-AF60-91342B0AA430}" dt="2021-05-11T05:30:08.700" v="48" actId="1076"/>
          <ac:spMkLst>
            <pc:docMk/>
            <pc:sldMk cId="1689022557" sldId="280"/>
            <ac:spMk id="54" creationId="{F4CE7AEC-4256-45D5-A763-6AF7B87FE0FC}"/>
          </ac:spMkLst>
        </pc:spChg>
        <pc:spChg chg="mod">
          <ac:chgData name="正元　淳也" userId="ab1cd3a3-b9d9-4be4-9cd8-d64cce588c8d" providerId="ADAL" clId="{5C3D5587-B94F-4DD6-AF60-91342B0AA430}" dt="2021-05-11T05:30:08.700" v="48" actId="1076"/>
          <ac:spMkLst>
            <pc:docMk/>
            <pc:sldMk cId="1689022557" sldId="280"/>
            <ac:spMk id="55" creationId="{6090F704-A59E-4594-875D-206585ABAB1B}"/>
          </ac:spMkLst>
        </pc:spChg>
        <pc:spChg chg="mod">
          <ac:chgData name="正元　淳也" userId="ab1cd3a3-b9d9-4be4-9cd8-d64cce588c8d" providerId="ADAL" clId="{5C3D5587-B94F-4DD6-AF60-91342B0AA430}" dt="2021-05-11T05:30:08.700" v="48" actId="1076"/>
          <ac:spMkLst>
            <pc:docMk/>
            <pc:sldMk cId="1689022557" sldId="280"/>
            <ac:spMk id="56" creationId="{252DF3AE-DC6E-4111-81E6-53AC822AB6EC}"/>
          </ac:spMkLst>
        </pc:spChg>
        <pc:spChg chg="mod">
          <ac:chgData name="正元　淳也" userId="ab1cd3a3-b9d9-4be4-9cd8-d64cce588c8d" providerId="ADAL" clId="{5C3D5587-B94F-4DD6-AF60-91342B0AA430}" dt="2021-05-11T05:11:18.017" v="20" actId="14100"/>
          <ac:spMkLst>
            <pc:docMk/>
            <pc:sldMk cId="1689022557" sldId="280"/>
            <ac:spMk id="58" creationId="{E8CA6F18-DB84-42DB-8741-40462EC79E62}"/>
          </ac:spMkLst>
        </pc:spChg>
        <pc:spChg chg="mod">
          <ac:chgData name="正元　淳也" userId="ab1cd3a3-b9d9-4be4-9cd8-d64cce588c8d" providerId="ADAL" clId="{5C3D5587-B94F-4DD6-AF60-91342B0AA430}" dt="2021-05-11T05:11:18.017" v="20" actId="14100"/>
          <ac:spMkLst>
            <pc:docMk/>
            <pc:sldMk cId="1689022557" sldId="280"/>
            <ac:spMk id="59" creationId="{70685FE7-2C76-40E8-A267-AEA483E5F0BE}"/>
          </ac:spMkLst>
        </pc:spChg>
        <pc:spChg chg="mod">
          <ac:chgData name="正元　淳也" userId="ab1cd3a3-b9d9-4be4-9cd8-d64cce588c8d" providerId="ADAL" clId="{5C3D5587-B94F-4DD6-AF60-91342B0AA430}" dt="2021-05-11T05:11:18.017" v="20" actId="14100"/>
          <ac:spMkLst>
            <pc:docMk/>
            <pc:sldMk cId="1689022557" sldId="280"/>
            <ac:spMk id="60" creationId="{4B279F06-E061-4C97-A15C-EB1BBC8F2960}"/>
          </ac:spMkLst>
        </pc:spChg>
        <pc:spChg chg="mod">
          <ac:chgData name="正元　淳也" userId="ab1cd3a3-b9d9-4be4-9cd8-d64cce588c8d" providerId="ADAL" clId="{5C3D5587-B94F-4DD6-AF60-91342B0AA430}" dt="2021-05-11T05:11:18.017" v="20" actId="14100"/>
          <ac:spMkLst>
            <pc:docMk/>
            <pc:sldMk cId="1689022557" sldId="280"/>
            <ac:spMk id="61" creationId="{A018D25C-41F2-41E7-8D9E-DD1736F0DA2A}"/>
          </ac:spMkLst>
        </pc:spChg>
        <pc:spChg chg="mod">
          <ac:chgData name="正元　淳也" userId="ab1cd3a3-b9d9-4be4-9cd8-d64cce588c8d" providerId="ADAL" clId="{5C3D5587-B94F-4DD6-AF60-91342B0AA430}" dt="2021-05-11T05:11:18.017" v="20" actId="14100"/>
          <ac:spMkLst>
            <pc:docMk/>
            <pc:sldMk cId="1689022557" sldId="280"/>
            <ac:spMk id="62" creationId="{79DB302B-AEC5-4186-AEC9-CA1461E5B7BA}"/>
          </ac:spMkLst>
        </pc:spChg>
        <pc:spChg chg="mod">
          <ac:chgData name="正元　淳也" userId="ab1cd3a3-b9d9-4be4-9cd8-d64cce588c8d" providerId="ADAL" clId="{5C3D5587-B94F-4DD6-AF60-91342B0AA430}" dt="2021-05-11T05:11:18.017" v="20" actId="14100"/>
          <ac:spMkLst>
            <pc:docMk/>
            <pc:sldMk cId="1689022557" sldId="280"/>
            <ac:spMk id="63" creationId="{CC577209-063C-4C7A-9373-318201893D04}"/>
          </ac:spMkLst>
        </pc:spChg>
        <pc:spChg chg="mod">
          <ac:chgData name="正元　淳也" userId="ab1cd3a3-b9d9-4be4-9cd8-d64cce588c8d" providerId="ADAL" clId="{5C3D5587-B94F-4DD6-AF60-91342B0AA430}" dt="2021-05-11T05:11:18.017" v="20" actId="14100"/>
          <ac:spMkLst>
            <pc:docMk/>
            <pc:sldMk cId="1689022557" sldId="280"/>
            <ac:spMk id="64" creationId="{4F1CB101-95C6-48FB-8F3D-C15203EC3B68}"/>
          </ac:spMkLst>
        </pc:spChg>
        <pc:spChg chg="mod">
          <ac:chgData name="正元　淳也" userId="ab1cd3a3-b9d9-4be4-9cd8-d64cce588c8d" providerId="ADAL" clId="{5C3D5587-B94F-4DD6-AF60-91342B0AA430}" dt="2021-05-11T05:11:18.017" v="20" actId="14100"/>
          <ac:spMkLst>
            <pc:docMk/>
            <pc:sldMk cId="1689022557" sldId="280"/>
            <ac:spMk id="65" creationId="{26B1E19F-3CAE-423E-A165-73BD1293AE9E}"/>
          </ac:spMkLst>
        </pc:spChg>
        <pc:spChg chg="mod">
          <ac:chgData name="正元　淳也" userId="ab1cd3a3-b9d9-4be4-9cd8-d64cce588c8d" providerId="ADAL" clId="{5C3D5587-B94F-4DD6-AF60-91342B0AA430}" dt="2021-05-11T05:11:18.017" v="20" actId="14100"/>
          <ac:spMkLst>
            <pc:docMk/>
            <pc:sldMk cId="1689022557" sldId="280"/>
            <ac:spMk id="66" creationId="{793F8E47-2A2F-460C-9B52-34A22809513C}"/>
          </ac:spMkLst>
        </pc:spChg>
        <pc:spChg chg="mod">
          <ac:chgData name="正元　淳也" userId="ab1cd3a3-b9d9-4be4-9cd8-d64cce588c8d" providerId="ADAL" clId="{5C3D5587-B94F-4DD6-AF60-91342B0AA430}" dt="2021-05-11T05:11:18.017" v="20" actId="14100"/>
          <ac:spMkLst>
            <pc:docMk/>
            <pc:sldMk cId="1689022557" sldId="280"/>
            <ac:spMk id="67" creationId="{47B0A05A-04F9-45A7-B423-2D00D85B90EA}"/>
          </ac:spMkLst>
        </pc:spChg>
        <pc:spChg chg="mod">
          <ac:chgData name="正元　淳也" userId="ab1cd3a3-b9d9-4be4-9cd8-d64cce588c8d" providerId="ADAL" clId="{5C3D5587-B94F-4DD6-AF60-91342B0AA430}" dt="2021-05-11T05:11:18.017" v="20" actId="14100"/>
          <ac:spMkLst>
            <pc:docMk/>
            <pc:sldMk cId="1689022557" sldId="280"/>
            <ac:spMk id="68" creationId="{E3798B22-5215-440B-A77D-5694E0072A60}"/>
          </ac:spMkLst>
        </pc:spChg>
        <pc:spChg chg="mod">
          <ac:chgData name="正元　淳也" userId="ab1cd3a3-b9d9-4be4-9cd8-d64cce588c8d" providerId="ADAL" clId="{5C3D5587-B94F-4DD6-AF60-91342B0AA430}" dt="2021-05-11T05:11:18.017" v="20" actId="14100"/>
          <ac:spMkLst>
            <pc:docMk/>
            <pc:sldMk cId="1689022557" sldId="280"/>
            <ac:spMk id="69" creationId="{9ABC9056-D8CE-4876-BE00-A02A83C6CE75}"/>
          </ac:spMkLst>
        </pc:spChg>
        <pc:spChg chg="mod">
          <ac:chgData name="正元　淳也" userId="ab1cd3a3-b9d9-4be4-9cd8-d64cce588c8d" providerId="ADAL" clId="{5C3D5587-B94F-4DD6-AF60-91342B0AA430}" dt="2021-05-11T05:11:18.017" v="20" actId="14100"/>
          <ac:spMkLst>
            <pc:docMk/>
            <pc:sldMk cId="1689022557" sldId="280"/>
            <ac:spMk id="70" creationId="{4C594888-997A-4777-B218-A2FD505AEDEF}"/>
          </ac:spMkLst>
        </pc:spChg>
        <pc:spChg chg="mod">
          <ac:chgData name="正元　淳也" userId="ab1cd3a3-b9d9-4be4-9cd8-d64cce588c8d" providerId="ADAL" clId="{5C3D5587-B94F-4DD6-AF60-91342B0AA430}" dt="2021-05-11T05:11:18.017" v="20" actId="14100"/>
          <ac:spMkLst>
            <pc:docMk/>
            <pc:sldMk cId="1689022557" sldId="280"/>
            <ac:spMk id="71" creationId="{A080446B-7D2C-4111-A006-71BCEC9D20E1}"/>
          </ac:spMkLst>
        </pc:spChg>
        <pc:spChg chg="mod">
          <ac:chgData name="正元　淳也" userId="ab1cd3a3-b9d9-4be4-9cd8-d64cce588c8d" providerId="ADAL" clId="{5C3D5587-B94F-4DD6-AF60-91342B0AA430}" dt="2021-05-11T05:11:18.017" v="20" actId="14100"/>
          <ac:spMkLst>
            <pc:docMk/>
            <pc:sldMk cId="1689022557" sldId="280"/>
            <ac:spMk id="72" creationId="{0B5F6CB4-F44D-42C7-8B22-36EC647B7859}"/>
          </ac:spMkLst>
        </pc:spChg>
        <pc:spChg chg="mod">
          <ac:chgData name="正元　淳也" userId="ab1cd3a3-b9d9-4be4-9cd8-d64cce588c8d" providerId="ADAL" clId="{5C3D5587-B94F-4DD6-AF60-91342B0AA430}" dt="2021-05-11T05:11:18.017" v="20" actId="14100"/>
          <ac:spMkLst>
            <pc:docMk/>
            <pc:sldMk cId="1689022557" sldId="280"/>
            <ac:spMk id="73" creationId="{9576FDB0-3B61-4746-AA2F-266FF99143E8}"/>
          </ac:spMkLst>
        </pc:spChg>
        <pc:spChg chg="mod">
          <ac:chgData name="正元　淳也" userId="ab1cd3a3-b9d9-4be4-9cd8-d64cce588c8d" providerId="ADAL" clId="{5C3D5587-B94F-4DD6-AF60-91342B0AA430}" dt="2021-05-11T05:11:18.017" v="20" actId="14100"/>
          <ac:spMkLst>
            <pc:docMk/>
            <pc:sldMk cId="1689022557" sldId="280"/>
            <ac:spMk id="74" creationId="{02D5A25B-8447-4517-AF17-CEE37613CED7}"/>
          </ac:spMkLst>
        </pc:spChg>
        <pc:spChg chg="mod">
          <ac:chgData name="正元　淳也" userId="ab1cd3a3-b9d9-4be4-9cd8-d64cce588c8d" providerId="ADAL" clId="{5C3D5587-B94F-4DD6-AF60-91342B0AA430}" dt="2021-05-11T05:11:18.017" v="20" actId="14100"/>
          <ac:spMkLst>
            <pc:docMk/>
            <pc:sldMk cId="1689022557" sldId="280"/>
            <ac:spMk id="75" creationId="{A39A7C1C-8A9B-4D30-98D3-5D32BB88DDE4}"/>
          </ac:spMkLst>
        </pc:spChg>
        <pc:spChg chg="mod">
          <ac:chgData name="正元　淳也" userId="ab1cd3a3-b9d9-4be4-9cd8-d64cce588c8d" providerId="ADAL" clId="{5C3D5587-B94F-4DD6-AF60-91342B0AA430}" dt="2021-05-11T05:11:18.017" v="20" actId="14100"/>
          <ac:spMkLst>
            <pc:docMk/>
            <pc:sldMk cId="1689022557" sldId="280"/>
            <ac:spMk id="76" creationId="{5B8E255C-2C67-40E1-83A6-DD5CB0717748}"/>
          </ac:spMkLst>
        </pc:spChg>
        <pc:spChg chg="mod">
          <ac:chgData name="正元　淳也" userId="ab1cd3a3-b9d9-4be4-9cd8-d64cce588c8d" providerId="ADAL" clId="{5C3D5587-B94F-4DD6-AF60-91342B0AA430}" dt="2021-05-11T05:11:18.017" v="20" actId="14100"/>
          <ac:spMkLst>
            <pc:docMk/>
            <pc:sldMk cId="1689022557" sldId="280"/>
            <ac:spMk id="77" creationId="{3BEA14FD-DDDF-4CCF-803E-CC72B9366813}"/>
          </ac:spMkLst>
        </pc:spChg>
        <pc:spChg chg="mod">
          <ac:chgData name="正元　淳也" userId="ab1cd3a3-b9d9-4be4-9cd8-d64cce588c8d" providerId="ADAL" clId="{5C3D5587-B94F-4DD6-AF60-91342B0AA430}" dt="2021-05-11T05:11:18.017" v="20" actId="14100"/>
          <ac:spMkLst>
            <pc:docMk/>
            <pc:sldMk cId="1689022557" sldId="280"/>
            <ac:spMk id="78" creationId="{B82B17D7-116F-48A6-B121-B645C66C349F}"/>
          </ac:spMkLst>
        </pc:spChg>
        <pc:spChg chg="mod">
          <ac:chgData name="正元　淳也" userId="ab1cd3a3-b9d9-4be4-9cd8-d64cce588c8d" providerId="ADAL" clId="{5C3D5587-B94F-4DD6-AF60-91342B0AA430}" dt="2021-05-11T05:11:18.017" v="20" actId="14100"/>
          <ac:spMkLst>
            <pc:docMk/>
            <pc:sldMk cId="1689022557" sldId="280"/>
            <ac:spMk id="79" creationId="{4F79BEDD-BAB8-44CC-BDF9-E36FC4B5667D}"/>
          </ac:spMkLst>
        </pc:spChg>
        <pc:spChg chg="mod">
          <ac:chgData name="正元　淳也" userId="ab1cd3a3-b9d9-4be4-9cd8-d64cce588c8d" providerId="ADAL" clId="{5C3D5587-B94F-4DD6-AF60-91342B0AA430}" dt="2021-05-11T05:11:18.017" v="20" actId="14100"/>
          <ac:spMkLst>
            <pc:docMk/>
            <pc:sldMk cId="1689022557" sldId="280"/>
            <ac:spMk id="80" creationId="{17B531C1-2734-44AB-9A40-7215884B2FA7}"/>
          </ac:spMkLst>
        </pc:spChg>
        <pc:spChg chg="mod">
          <ac:chgData name="正元　淳也" userId="ab1cd3a3-b9d9-4be4-9cd8-d64cce588c8d" providerId="ADAL" clId="{5C3D5587-B94F-4DD6-AF60-91342B0AA430}" dt="2021-05-11T05:11:18.017" v="20" actId="14100"/>
          <ac:spMkLst>
            <pc:docMk/>
            <pc:sldMk cId="1689022557" sldId="280"/>
            <ac:spMk id="81" creationId="{9C395C2C-DBDA-43C4-B224-5D9CC9CC134B}"/>
          </ac:spMkLst>
        </pc:spChg>
        <pc:spChg chg="mod">
          <ac:chgData name="正元　淳也" userId="ab1cd3a3-b9d9-4be4-9cd8-d64cce588c8d" providerId="ADAL" clId="{5C3D5587-B94F-4DD6-AF60-91342B0AA430}" dt="2021-05-11T05:11:18.017" v="20" actId="14100"/>
          <ac:spMkLst>
            <pc:docMk/>
            <pc:sldMk cId="1689022557" sldId="280"/>
            <ac:spMk id="82" creationId="{5A0F5C5D-443D-41B3-AC10-F3F5010FD85A}"/>
          </ac:spMkLst>
        </pc:spChg>
        <pc:spChg chg="mod">
          <ac:chgData name="正元　淳也" userId="ab1cd3a3-b9d9-4be4-9cd8-d64cce588c8d" providerId="ADAL" clId="{5C3D5587-B94F-4DD6-AF60-91342B0AA430}" dt="2021-05-11T05:11:18.017" v="20" actId="14100"/>
          <ac:spMkLst>
            <pc:docMk/>
            <pc:sldMk cId="1689022557" sldId="280"/>
            <ac:spMk id="83" creationId="{7B6902A1-5C59-4C3A-AF8E-2D774258241A}"/>
          </ac:spMkLst>
        </pc:spChg>
        <pc:spChg chg="mod">
          <ac:chgData name="正元　淳也" userId="ab1cd3a3-b9d9-4be4-9cd8-d64cce588c8d" providerId="ADAL" clId="{5C3D5587-B94F-4DD6-AF60-91342B0AA430}" dt="2021-05-11T05:11:18.017" v="20" actId="14100"/>
          <ac:spMkLst>
            <pc:docMk/>
            <pc:sldMk cId="1689022557" sldId="280"/>
            <ac:spMk id="84" creationId="{FA153E8B-41A0-4DE1-822E-1198B132E4E2}"/>
          </ac:spMkLst>
        </pc:spChg>
        <pc:spChg chg="mod">
          <ac:chgData name="正元　淳也" userId="ab1cd3a3-b9d9-4be4-9cd8-d64cce588c8d" providerId="ADAL" clId="{5C3D5587-B94F-4DD6-AF60-91342B0AA430}" dt="2021-05-11T05:11:18.017" v="20" actId="14100"/>
          <ac:spMkLst>
            <pc:docMk/>
            <pc:sldMk cId="1689022557" sldId="280"/>
            <ac:spMk id="86" creationId="{962AE14B-73B2-4C1E-A6D1-71DA558907FF}"/>
          </ac:spMkLst>
        </pc:spChg>
        <pc:spChg chg="mod">
          <ac:chgData name="正元　淳也" userId="ab1cd3a3-b9d9-4be4-9cd8-d64cce588c8d" providerId="ADAL" clId="{5C3D5587-B94F-4DD6-AF60-91342B0AA430}" dt="2021-05-11T05:11:18.017" v="20" actId="14100"/>
          <ac:spMkLst>
            <pc:docMk/>
            <pc:sldMk cId="1689022557" sldId="280"/>
            <ac:spMk id="87" creationId="{651F5B90-BAAB-4D50-B810-386C7291AA72}"/>
          </ac:spMkLst>
        </pc:spChg>
        <pc:spChg chg="mod">
          <ac:chgData name="正元　淳也" userId="ab1cd3a3-b9d9-4be4-9cd8-d64cce588c8d" providerId="ADAL" clId="{5C3D5587-B94F-4DD6-AF60-91342B0AA430}" dt="2021-05-11T05:11:18.017" v="20" actId="14100"/>
          <ac:spMkLst>
            <pc:docMk/>
            <pc:sldMk cId="1689022557" sldId="280"/>
            <ac:spMk id="89" creationId="{A1299DBF-3D9F-4FB5-A02C-308DD585EEBF}"/>
          </ac:spMkLst>
        </pc:spChg>
        <pc:spChg chg="mod">
          <ac:chgData name="正元　淳也" userId="ab1cd3a3-b9d9-4be4-9cd8-d64cce588c8d" providerId="ADAL" clId="{5C3D5587-B94F-4DD6-AF60-91342B0AA430}" dt="2021-05-11T05:11:18.017" v="20" actId="14100"/>
          <ac:spMkLst>
            <pc:docMk/>
            <pc:sldMk cId="1689022557" sldId="280"/>
            <ac:spMk id="90" creationId="{D1B86ADB-E73B-4A2D-B9AA-8E34F7195EA1}"/>
          </ac:spMkLst>
        </pc:spChg>
        <pc:spChg chg="mod">
          <ac:chgData name="正元　淳也" userId="ab1cd3a3-b9d9-4be4-9cd8-d64cce588c8d" providerId="ADAL" clId="{5C3D5587-B94F-4DD6-AF60-91342B0AA430}" dt="2021-05-11T05:11:18.017" v="20" actId="14100"/>
          <ac:spMkLst>
            <pc:docMk/>
            <pc:sldMk cId="1689022557" sldId="280"/>
            <ac:spMk id="92" creationId="{7FADBE5A-8427-45E4-AD8F-95AAB6E91B22}"/>
          </ac:spMkLst>
        </pc:spChg>
        <pc:spChg chg="mod">
          <ac:chgData name="正元　淳也" userId="ab1cd3a3-b9d9-4be4-9cd8-d64cce588c8d" providerId="ADAL" clId="{5C3D5587-B94F-4DD6-AF60-91342B0AA430}" dt="2021-05-11T05:11:18.017" v="20" actId="14100"/>
          <ac:spMkLst>
            <pc:docMk/>
            <pc:sldMk cId="1689022557" sldId="280"/>
            <ac:spMk id="93" creationId="{13318864-57E0-41F6-B53A-37D8119DDA64}"/>
          </ac:spMkLst>
        </pc:spChg>
        <pc:spChg chg="mod">
          <ac:chgData name="正元　淳也" userId="ab1cd3a3-b9d9-4be4-9cd8-d64cce588c8d" providerId="ADAL" clId="{5C3D5587-B94F-4DD6-AF60-91342B0AA430}" dt="2021-05-11T05:11:18.017" v="20" actId="14100"/>
          <ac:spMkLst>
            <pc:docMk/>
            <pc:sldMk cId="1689022557" sldId="280"/>
            <ac:spMk id="95" creationId="{2624B110-377C-4364-845B-0A0661371679}"/>
          </ac:spMkLst>
        </pc:spChg>
        <pc:spChg chg="mod">
          <ac:chgData name="正元　淳也" userId="ab1cd3a3-b9d9-4be4-9cd8-d64cce588c8d" providerId="ADAL" clId="{5C3D5587-B94F-4DD6-AF60-91342B0AA430}" dt="2021-05-11T05:11:18.017" v="20" actId="14100"/>
          <ac:spMkLst>
            <pc:docMk/>
            <pc:sldMk cId="1689022557" sldId="280"/>
            <ac:spMk id="96" creationId="{243BD5C8-B541-4547-8AF6-DCE5F7B99D12}"/>
          </ac:spMkLst>
        </pc:spChg>
        <pc:spChg chg="mod">
          <ac:chgData name="正元　淳也" userId="ab1cd3a3-b9d9-4be4-9cd8-d64cce588c8d" providerId="ADAL" clId="{5C3D5587-B94F-4DD6-AF60-91342B0AA430}" dt="2021-05-11T05:11:18.017" v="20" actId="14100"/>
          <ac:spMkLst>
            <pc:docMk/>
            <pc:sldMk cId="1689022557" sldId="280"/>
            <ac:spMk id="98" creationId="{FA45CA5B-27A0-4B35-8DDD-BBA3B7897E1C}"/>
          </ac:spMkLst>
        </pc:spChg>
        <pc:spChg chg="mod">
          <ac:chgData name="正元　淳也" userId="ab1cd3a3-b9d9-4be4-9cd8-d64cce588c8d" providerId="ADAL" clId="{5C3D5587-B94F-4DD6-AF60-91342B0AA430}" dt="2021-05-11T05:11:18.017" v="20" actId="14100"/>
          <ac:spMkLst>
            <pc:docMk/>
            <pc:sldMk cId="1689022557" sldId="280"/>
            <ac:spMk id="99" creationId="{20EFDADB-ECD2-491F-BF4F-71A1014AB14C}"/>
          </ac:spMkLst>
        </pc:spChg>
        <pc:spChg chg="mod">
          <ac:chgData name="正元　淳也" userId="ab1cd3a3-b9d9-4be4-9cd8-d64cce588c8d" providerId="ADAL" clId="{5C3D5587-B94F-4DD6-AF60-91342B0AA430}" dt="2021-05-11T05:11:18.017" v="20" actId="14100"/>
          <ac:spMkLst>
            <pc:docMk/>
            <pc:sldMk cId="1689022557" sldId="280"/>
            <ac:spMk id="101" creationId="{DA450E84-2AE8-46FD-973F-C1A69C9D377A}"/>
          </ac:spMkLst>
        </pc:spChg>
        <pc:spChg chg="mod">
          <ac:chgData name="正元　淳也" userId="ab1cd3a3-b9d9-4be4-9cd8-d64cce588c8d" providerId="ADAL" clId="{5C3D5587-B94F-4DD6-AF60-91342B0AA430}" dt="2021-05-11T05:11:18.017" v="20" actId="14100"/>
          <ac:spMkLst>
            <pc:docMk/>
            <pc:sldMk cId="1689022557" sldId="280"/>
            <ac:spMk id="102" creationId="{D3EF9251-F64E-40DA-AB0D-2A2EE00628A4}"/>
          </ac:spMkLst>
        </pc:spChg>
        <pc:spChg chg="mod">
          <ac:chgData name="正元　淳也" userId="ab1cd3a3-b9d9-4be4-9cd8-d64cce588c8d" providerId="ADAL" clId="{5C3D5587-B94F-4DD6-AF60-91342B0AA430}" dt="2021-05-11T05:11:18.017" v="20" actId="14100"/>
          <ac:spMkLst>
            <pc:docMk/>
            <pc:sldMk cId="1689022557" sldId="280"/>
            <ac:spMk id="104" creationId="{3E1C570E-7409-42D9-91DA-C3371C0A462D}"/>
          </ac:spMkLst>
        </pc:spChg>
        <pc:spChg chg="mod">
          <ac:chgData name="正元　淳也" userId="ab1cd3a3-b9d9-4be4-9cd8-d64cce588c8d" providerId="ADAL" clId="{5C3D5587-B94F-4DD6-AF60-91342B0AA430}" dt="2021-05-11T05:11:18.017" v="20" actId="14100"/>
          <ac:spMkLst>
            <pc:docMk/>
            <pc:sldMk cId="1689022557" sldId="280"/>
            <ac:spMk id="105" creationId="{1CD3143F-620C-46B8-813E-7D4CEE8E98F7}"/>
          </ac:spMkLst>
        </pc:spChg>
        <pc:spChg chg="mod">
          <ac:chgData name="正元　淳也" userId="ab1cd3a3-b9d9-4be4-9cd8-d64cce588c8d" providerId="ADAL" clId="{5C3D5587-B94F-4DD6-AF60-91342B0AA430}" dt="2021-05-11T05:11:18.017" v="20" actId="14100"/>
          <ac:spMkLst>
            <pc:docMk/>
            <pc:sldMk cId="1689022557" sldId="280"/>
            <ac:spMk id="106" creationId="{43F7F933-BF64-4899-8723-B3DA06B1DF91}"/>
          </ac:spMkLst>
        </pc:spChg>
        <pc:spChg chg="mod">
          <ac:chgData name="正元　淳也" userId="ab1cd3a3-b9d9-4be4-9cd8-d64cce588c8d" providerId="ADAL" clId="{5C3D5587-B94F-4DD6-AF60-91342B0AA430}" dt="2021-05-11T05:11:18.017" v="20" actId="14100"/>
          <ac:spMkLst>
            <pc:docMk/>
            <pc:sldMk cId="1689022557" sldId="280"/>
            <ac:spMk id="107" creationId="{6041E5C6-E0A0-42DE-A8A3-28254524973E}"/>
          </ac:spMkLst>
        </pc:spChg>
        <pc:spChg chg="mod">
          <ac:chgData name="正元　淳也" userId="ab1cd3a3-b9d9-4be4-9cd8-d64cce588c8d" providerId="ADAL" clId="{5C3D5587-B94F-4DD6-AF60-91342B0AA430}" dt="2021-05-11T05:11:18.017" v="20" actId="14100"/>
          <ac:spMkLst>
            <pc:docMk/>
            <pc:sldMk cId="1689022557" sldId="280"/>
            <ac:spMk id="108" creationId="{54914622-D8AE-4760-968F-CC3EBD643174}"/>
          </ac:spMkLst>
        </pc:spChg>
        <pc:spChg chg="mod">
          <ac:chgData name="正元　淳也" userId="ab1cd3a3-b9d9-4be4-9cd8-d64cce588c8d" providerId="ADAL" clId="{5C3D5587-B94F-4DD6-AF60-91342B0AA430}" dt="2021-05-11T05:11:18.017" v="20" actId="14100"/>
          <ac:spMkLst>
            <pc:docMk/>
            <pc:sldMk cId="1689022557" sldId="280"/>
            <ac:spMk id="109" creationId="{739EFB0A-0E93-49C4-95B9-230CACE367D6}"/>
          </ac:spMkLst>
        </pc:spChg>
        <pc:spChg chg="mod">
          <ac:chgData name="正元　淳也" userId="ab1cd3a3-b9d9-4be4-9cd8-d64cce588c8d" providerId="ADAL" clId="{5C3D5587-B94F-4DD6-AF60-91342B0AA430}" dt="2021-05-11T05:11:18.017" v="20" actId="14100"/>
          <ac:spMkLst>
            <pc:docMk/>
            <pc:sldMk cId="1689022557" sldId="280"/>
            <ac:spMk id="110" creationId="{C84CBE20-20C0-4F1F-B1C5-2641B6BCA50F}"/>
          </ac:spMkLst>
        </pc:spChg>
        <pc:spChg chg="mod">
          <ac:chgData name="正元　淳也" userId="ab1cd3a3-b9d9-4be4-9cd8-d64cce588c8d" providerId="ADAL" clId="{5C3D5587-B94F-4DD6-AF60-91342B0AA430}" dt="2021-05-11T05:11:18.017" v="20" actId="14100"/>
          <ac:spMkLst>
            <pc:docMk/>
            <pc:sldMk cId="1689022557" sldId="280"/>
            <ac:spMk id="111" creationId="{B7320426-585D-44BE-AFEC-68E362DF7E30}"/>
          </ac:spMkLst>
        </pc:spChg>
        <pc:spChg chg="mod">
          <ac:chgData name="正元　淳也" userId="ab1cd3a3-b9d9-4be4-9cd8-d64cce588c8d" providerId="ADAL" clId="{5C3D5587-B94F-4DD6-AF60-91342B0AA430}" dt="2021-05-11T05:11:18.017" v="20" actId="14100"/>
          <ac:spMkLst>
            <pc:docMk/>
            <pc:sldMk cId="1689022557" sldId="280"/>
            <ac:spMk id="112" creationId="{93C3A4BC-C703-4F11-8AE6-0D7AC33B25AB}"/>
          </ac:spMkLst>
        </pc:spChg>
        <pc:spChg chg="mod">
          <ac:chgData name="正元　淳也" userId="ab1cd3a3-b9d9-4be4-9cd8-d64cce588c8d" providerId="ADAL" clId="{5C3D5587-B94F-4DD6-AF60-91342B0AA430}" dt="2021-05-11T05:11:18.017" v="20" actId="14100"/>
          <ac:spMkLst>
            <pc:docMk/>
            <pc:sldMk cId="1689022557" sldId="280"/>
            <ac:spMk id="113" creationId="{E838AEEC-187C-4CA3-B717-8CB68C302A4B}"/>
          </ac:spMkLst>
        </pc:spChg>
        <pc:spChg chg="mod">
          <ac:chgData name="正元　淳也" userId="ab1cd3a3-b9d9-4be4-9cd8-d64cce588c8d" providerId="ADAL" clId="{5C3D5587-B94F-4DD6-AF60-91342B0AA430}" dt="2021-05-11T05:11:18.017" v="20" actId="14100"/>
          <ac:spMkLst>
            <pc:docMk/>
            <pc:sldMk cId="1689022557" sldId="280"/>
            <ac:spMk id="114" creationId="{AEB13682-C0AB-472F-AC0E-2E044FEF14B2}"/>
          </ac:spMkLst>
        </pc:spChg>
        <pc:spChg chg="mod">
          <ac:chgData name="正元　淳也" userId="ab1cd3a3-b9d9-4be4-9cd8-d64cce588c8d" providerId="ADAL" clId="{5C3D5587-B94F-4DD6-AF60-91342B0AA430}" dt="2021-05-11T05:11:18.017" v="20" actId="14100"/>
          <ac:spMkLst>
            <pc:docMk/>
            <pc:sldMk cId="1689022557" sldId="280"/>
            <ac:spMk id="115" creationId="{F05F0016-46AB-412C-BFB8-53D493F841FA}"/>
          </ac:spMkLst>
        </pc:spChg>
        <pc:spChg chg="mod">
          <ac:chgData name="正元　淳也" userId="ab1cd3a3-b9d9-4be4-9cd8-d64cce588c8d" providerId="ADAL" clId="{5C3D5587-B94F-4DD6-AF60-91342B0AA430}" dt="2021-05-11T05:11:18.017" v="20" actId="14100"/>
          <ac:spMkLst>
            <pc:docMk/>
            <pc:sldMk cId="1689022557" sldId="280"/>
            <ac:spMk id="116" creationId="{13F148F2-7D4B-4AA8-A209-A47164003E54}"/>
          </ac:spMkLst>
        </pc:spChg>
        <pc:spChg chg="mod">
          <ac:chgData name="正元　淳也" userId="ab1cd3a3-b9d9-4be4-9cd8-d64cce588c8d" providerId="ADAL" clId="{5C3D5587-B94F-4DD6-AF60-91342B0AA430}" dt="2021-05-11T05:11:18.017" v="20" actId="14100"/>
          <ac:spMkLst>
            <pc:docMk/>
            <pc:sldMk cId="1689022557" sldId="280"/>
            <ac:spMk id="117" creationId="{E46C701C-D545-4E6A-98F7-7744DAE84EB6}"/>
          </ac:spMkLst>
        </pc:spChg>
        <pc:spChg chg="mod">
          <ac:chgData name="正元　淳也" userId="ab1cd3a3-b9d9-4be4-9cd8-d64cce588c8d" providerId="ADAL" clId="{5C3D5587-B94F-4DD6-AF60-91342B0AA430}" dt="2021-05-11T05:11:18.017" v="20" actId="14100"/>
          <ac:spMkLst>
            <pc:docMk/>
            <pc:sldMk cId="1689022557" sldId="280"/>
            <ac:spMk id="118" creationId="{A8161B86-C1B2-4429-85BD-EB97509CCC1A}"/>
          </ac:spMkLst>
        </pc:spChg>
        <pc:spChg chg="mod">
          <ac:chgData name="正元　淳也" userId="ab1cd3a3-b9d9-4be4-9cd8-d64cce588c8d" providerId="ADAL" clId="{5C3D5587-B94F-4DD6-AF60-91342B0AA430}" dt="2021-05-11T05:11:18.017" v="20" actId="14100"/>
          <ac:spMkLst>
            <pc:docMk/>
            <pc:sldMk cId="1689022557" sldId="280"/>
            <ac:spMk id="119" creationId="{FE05DEEB-8E3C-403D-A1A8-F5F61220599C}"/>
          </ac:spMkLst>
        </pc:spChg>
        <pc:spChg chg="mod">
          <ac:chgData name="正元　淳也" userId="ab1cd3a3-b9d9-4be4-9cd8-d64cce588c8d" providerId="ADAL" clId="{5C3D5587-B94F-4DD6-AF60-91342B0AA430}" dt="2021-05-11T05:11:18.017" v="20" actId="14100"/>
          <ac:spMkLst>
            <pc:docMk/>
            <pc:sldMk cId="1689022557" sldId="280"/>
            <ac:spMk id="120" creationId="{8D170B4C-CE3E-46E4-8541-B05D2E3E3409}"/>
          </ac:spMkLst>
        </pc:spChg>
        <pc:spChg chg="mod">
          <ac:chgData name="正元　淳也" userId="ab1cd3a3-b9d9-4be4-9cd8-d64cce588c8d" providerId="ADAL" clId="{5C3D5587-B94F-4DD6-AF60-91342B0AA430}" dt="2021-05-11T05:11:18.017" v="20" actId="14100"/>
          <ac:spMkLst>
            <pc:docMk/>
            <pc:sldMk cId="1689022557" sldId="280"/>
            <ac:spMk id="121" creationId="{34BEF57D-2587-46AD-B336-267BD58C63FA}"/>
          </ac:spMkLst>
        </pc:spChg>
        <pc:spChg chg="add del">
          <ac:chgData name="正元　淳也" userId="ab1cd3a3-b9d9-4be4-9cd8-d64cce588c8d" providerId="ADAL" clId="{5C3D5587-B94F-4DD6-AF60-91342B0AA430}" dt="2021-05-11T05:26:41.010" v="23"/>
          <ac:spMkLst>
            <pc:docMk/>
            <pc:sldMk cId="1689022557" sldId="280"/>
            <ac:spMk id="122" creationId="{2D470BFB-2718-4F15-A104-BCAA91D3DC3A}"/>
          </ac:spMkLst>
        </pc:spChg>
        <pc:spChg chg="add del">
          <ac:chgData name="正元　淳也" userId="ab1cd3a3-b9d9-4be4-9cd8-d64cce588c8d" providerId="ADAL" clId="{5C3D5587-B94F-4DD6-AF60-91342B0AA430}" dt="2021-05-11T05:26:41.010" v="23"/>
          <ac:spMkLst>
            <pc:docMk/>
            <pc:sldMk cId="1689022557" sldId="280"/>
            <ac:spMk id="123" creationId="{5708CF22-C3E7-4823-A979-863F932A65B2}"/>
          </ac:spMkLst>
        </pc:spChg>
        <pc:spChg chg="add del">
          <ac:chgData name="正元　淳也" userId="ab1cd3a3-b9d9-4be4-9cd8-d64cce588c8d" providerId="ADAL" clId="{5C3D5587-B94F-4DD6-AF60-91342B0AA430}" dt="2021-05-11T05:26:41.010" v="23"/>
          <ac:spMkLst>
            <pc:docMk/>
            <pc:sldMk cId="1689022557" sldId="280"/>
            <ac:spMk id="124" creationId="{70E5B49E-D593-4A7C-A7E6-2FE7D33C8803}"/>
          </ac:spMkLst>
        </pc:spChg>
        <pc:spChg chg="add del">
          <ac:chgData name="正元　淳也" userId="ab1cd3a3-b9d9-4be4-9cd8-d64cce588c8d" providerId="ADAL" clId="{5C3D5587-B94F-4DD6-AF60-91342B0AA430}" dt="2021-05-11T05:26:41.010" v="23"/>
          <ac:spMkLst>
            <pc:docMk/>
            <pc:sldMk cId="1689022557" sldId="280"/>
            <ac:spMk id="125" creationId="{65E6F2F9-0623-43AC-9619-6E2CDB2FAEB7}"/>
          </ac:spMkLst>
        </pc:spChg>
        <pc:spChg chg="add del">
          <ac:chgData name="正元　淳也" userId="ab1cd3a3-b9d9-4be4-9cd8-d64cce588c8d" providerId="ADAL" clId="{5C3D5587-B94F-4DD6-AF60-91342B0AA430}" dt="2021-05-11T05:26:41.010" v="23"/>
          <ac:spMkLst>
            <pc:docMk/>
            <pc:sldMk cId="1689022557" sldId="280"/>
            <ac:spMk id="126" creationId="{6D84624B-98BE-44C4-8B3A-BB0087451D35}"/>
          </ac:spMkLst>
        </pc:spChg>
        <pc:spChg chg="add del">
          <ac:chgData name="正元　淳也" userId="ab1cd3a3-b9d9-4be4-9cd8-d64cce588c8d" providerId="ADAL" clId="{5C3D5587-B94F-4DD6-AF60-91342B0AA430}" dt="2021-05-11T05:26:41.010" v="23"/>
          <ac:spMkLst>
            <pc:docMk/>
            <pc:sldMk cId="1689022557" sldId="280"/>
            <ac:spMk id="127" creationId="{52537A99-6DEA-406F-8447-122EFB661045}"/>
          </ac:spMkLst>
        </pc:spChg>
        <pc:spChg chg="add del">
          <ac:chgData name="正元　淳也" userId="ab1cd3a3-b9d9-4be4-9cd8-d64cce588c8d" providerId="ADAL" clId="{5C3D5587-B94F-4DD6-AF60-91342B0AA430}" dt="2021-05-11T05:26:41.010" v="23"/>
          <ac:spMkLst>
            <pc:docMk/>
            <pc:sldMk cId="1689022557" sldId="280"/>
            <ac:spMk id="128" creationId="{E914A058-1402-4F61-A8B2-65DEEB3AD7F1}"/>
          </ac:spMkLst>
        </pc:spChg>
        <pc:spChg chg="add del">
          <ac:chgData name="正元　淳也" userId="ab1cd3a3-b9d9-4be4-9cd8-d64cce588c8d" providerId="ADAL" clId="{5C3D5587-B94F-4DD6-AF60-91342B0AA430}" dt="2021-05-11T05:26:41.010" v="23"/>
          <ac:spMkLst>
            <pc:docMk/>
            <pc:sldMk cId="1689022557" sldId="280"/>
            <ac:spMk id="129" creationId="{9B61CA1A-7F95-4F26-B39E-8C9E045D8EDF}"/>
          </ac:spMkLst>
        </pc:spChg>
        <pc:spChg chg="add del">
          <ac:chgData name="正元　淳也" userId="ab1cd3a3-b9d9-4be4-9cd8-d64cce588c8d" providerId="ADAL" clId="{5C3D5587-B94F-4DD6-AF60-91342B0AA430}" dt="2021-05-11T05:26:41.010" v="23"/>
          <ac:spMkLst>
            <pc:docMk/>
            <pc:sldMk cId="1689022557" sldId="280"/>
            <ac:spMk id="130" creationId="{C56CDBEB-E632-4B09-B087-F053E3F5C721}"/>
          </ac:spMkLst>
        </pc:spChg>
        <pc:spChg chg="add del">
          <ac:chgData name="正元　淳也" userId="ab1cd3a3-b9d9-4be4-9cd8-d64cce588c8d" providerId="ADAL" clId="{5C3D5587-B94F-4DD6-AF60-91342B0AA430}" dt="2021-05-11T05:26:41.010" v="23"/>
          <ac:spMkLst>
            <pc:docMk/>
            <pc:sldMk cId="1689022557" sldId="280"/>
            <ac:spMk id="131" creationId="{3207D58D-563F-42AE-9C96-D533F83AE49F}"/>
          </ac:spMkLst>
        </pc:spChg>
        <pc:spChg chg="add del">
          <ac:chgData name="正元　淳也" userId="ab1cd3a3-b9d9-4be4-9cd8-d64cce588c8d" providerId="ADAL" clId="{5C3D5587-B94F-4DD6-AF60-91342B0AA430}" dt="2021-05-11T05:26:41.010" v="23"/>
          <ac:spMkLst>
            <pc:docMk/>
            <pc:sldMk cId="1689022557" sldId="280"/>
            <ac:spMk id="132" creationId="{9DC5A114-ACF5-4202-B553-1C4ADCBE202B}"/>
          </ac:spMkLst>
        </pc:spChg>
        <pc:spChg chg="add del">
          <ac:chgData name="正元　淳也" userId="ab1cd3a3-b9d9-4be4-9cd8-d64cce588c8d" providerId="ADAL" clId="{5C3D5587-B94F-4DD6-AF60-91342B0AA430}" dt="2021-05-11T05:26:41.010" v="23"/>
          <ac:spMkLst>
            <pc:docMk/>
            <pc:sldMk cId="1689022557" sldId="280"/>
            <ac:spMk id="133" creationId="{6AC5614B-3CBB-430F-AA50-1B696C977BA5}"/>
          </ac:spMkLst>
        </pc:spChg>
        <pc:spChg chg="add del">
          <ac:chgData name="正元　淳也" userId="ab1cd3a3-b9d9-4be4-9cd8-d64cce588c8d" providerId="ADAL" clId="{5C3D5587-B94F-4DD6-AF60-91342B0AA430}" dt="2021-05-11T05:26:41.010" v="23"/>
          <ac:spMkLst>
            <pc:docMk/>
            <pc:sldMk cId="1689022557" sldId="280"/>
            <ac:spMk id="134" creationId="{D9847786-7DA0-4D49-82DA-5E6226B0D27E}"/>
          </ac:spMkLst>
        </pc:spChg>
        <pc:spChg chg="add del">
          <ac:chgData name="正元　淳也" userId="ab1cd3a3-b9d9-4be4-9cd8-d64cce588c8d" providerId="ADAL" clId="{5C3D5587-B94F-4DD6-AF60-91342B0AA430}" dt="2021-05-11T05:26:41.010" v="23"/>
          <ac:spMkLst>
            <pc:docMk/>
            <pc:sldMk cId="1689022557" sldId="280"/>
            <ac:spMk id="135" creationId="{EDB9761D-12E6-471E-954E-790A60EB7B33}"/>
          </ac:spMkLst>
        </pc:spChg>
        <pc:spChg chg="add del">
          <ac:chgData name="正元　淳也" userId="ab1cd3a3-b9d9-4be4-9cd8-d64cce588c8d" providerId="ADAL" clId="{5C3D5587-B94F-4DD6-AF60-91342B0AA430}" dt="2021-05-11T05:26:41.010" v="23"/>
          <ac:spMkLst>
            <pc:docMk/>
            <pc:sldMk cId="1689022557" sldId="280"/>
            <ac:spMk id="136" creationId="{AED77E7B-62C3-45E5-A167-E07D306BC891}"/>
          </ac:spMkLst>
        </pc:spChg>
        <pc:spChg chg="add del">
          <ac:chgData name="正元　淳也" userId="ab1cd3a3-b9d9-4be4-9cd8-d64cce588c8d" providerId="ADAL" clId="{5C3D5587-B94F-4DD6-AF60-91342B0AA430}" dt="2021-05-11T05:26:41.010" v="23"/>
          <ac:spMkLst>
            <pc:docMk/>
            <pc:sldMk cId="1689022557" sldId="280"/>
            <ac:spMk id="137" creationId="{86E16060-EA07-4EC7-B44E-28E350EEE534}"/>
          </ac:spMkLst>
        </pc:spChg>
        <pc:spChg chg="add del">
          <ac:chgData name="正元　淳也" userId="ab1cd3a3-b9d9-4be4-9cd8-d64cce588c8d" providerId="ADAL" clId="{5C3D5587-B94F-4DD6-AF60-91342B0AA430}" dt="2021-05-11T05:26:41.010" v="23"/>
          <ac:spMkLst>
            <pc:docMk/>
            <pc:sldMk cId="1689022557" sldId="280"/>
            <ac:spMk id="138" creationId="{B8C07193-A4A0-44A8-B556-31E21465282E}"/>
          </ac:spMkLst>
        </pc:spChg>
        <pc:spChg chg="add del">
          <ac:chgData name="正元　淳也" userId="ab1cd3a3-b9d9-4be4-9cd8-d64cce588c8d" providerId="ADAL" clId="{5C3D5587-B94F-4DD6-AF60-91342B0AA430}" dt="2021-05-11T05:26:41.010" v="23"/>
          <ac:spMkLst>
            <pc:docMk/>
            <pc:sldMk cId="1689022557" sldId="280"/>
            <ac:spMk id="139" creationId="{10666B50-4EB8-4F85-AEDA-8CED86013F94}"/>
          </ac:spMkLst>
        </pc:spChg>
        <pc:spChg chg="add del">
          <ac:chgData name="正元　淳也" userId="ab1cd3a3-b9d9-4be4-9cd8-d64cce588c8d" providerId="ADAL" clId="{5C3D5587-B94F-4DD6-AF60-91342B0AA430}" dt="2021-05-11T05:26:41.010" v="23"/>
          <ac:spMkLst>
            <pc:docMk/>
            <pc:sldMk cId="1689022557" sldId="280"/>
            <ac:spMk id="140" creationId="{489F6262-B0B9-4ED4-8002-9F765BD3CE54}"/>
          </ac:spMkLst>
        </pc:spChg>
        <pc:spChg chg="add del">
          <ac:chgData name="正元　淳也" userId="ab1cd3a3-b9d9-4be4-9cd8-d64cce588c8d" providerId="ADAL" clId="{5C3D5587-B94F-4DD6-AF60-91342B0AA430}" dt="2021-05-11T05:26:41.010" v="23"/>
          <ac:spMkLst>
            <pc:docMk/>
            <pc:sldMk cId="1689022557" sldId="280"/>
            <ac:spMk id="141" creationId="{09D80CD6-B7D4-48F3-84EC-3E9174AC4AAE}"/>
          </ac:spMkLst>
        </pc:spChg>
        <pc:spChg chg="add del">
          <ac:chgData name="正元　淳也" userId="ab1cd3a3-b9d9-4be4-9cd8-d64cce588c8d" providerId="ADAL" clId="{5C3D5587-B94F-4DD6-AF60-91342B0AA430}" dt="2021-05-11T05:26:41.010" v="23"/>
          <ac:spMkLst>
            <pc:docMk/>
            <pc:sldMk cId="1689022557" sldId="280"/>
            <ac:spMk id="142" creationId="{421A6EB5-9E67-4C59-BDB5-3EC521E5F221}"/>
          </ac:spMkLst>
        </pc:spChg>
        <pc:spChg chg="add del">
          <ac:chgData name="正元　淳也" userId="ab1cd3a3-b9d9-4be4-9cd8-d64cce588c8d" providerId="ADAL" clId="{5C3D5587-B94F-4DD6-AF60-91342B0AA430}" dt="2021-05-11T05:26:41.010" v="23"/>
          <ac:spMkLst>
            <pc:docMk/>
            <pc:sldMk cId="1689022557" sldId="280"/>
            <ac:spMk id="143" creationId="{630F2506-2CBE-4046-8C2E-7D5C5AAF5D58}"/>
          </ac:spMkLst>
        </pc:spChg>
        <pc:spChg chg="add del">
          <ac:chgData name="正元　淳也" userId="ab1cd3a3-b9d9-4be4-9cd8-d64cce588c8d" providerId="ADAL" clId="{5C3D5587-B94F-4DD6-AF60-91342B0AA430}" dt="2021-05-11T05:26:41.010" v="23"/>
          <ac:spMkLst>
            <pc:docMk/>
            <pc:sldMk cId="1689022557" sldId="280"/>
            <ac:spMk id="144" creationId="{EDF86BDC-A120-4392-B2A2-2A1B9C9071EC}"/>
          </ac:spMkLst>
        </pc:spChg>
        <pc:spChg chg="add del">
          <ac:chgData name="正元　淳也" userId="ab1cd3a3-b9d9-4be4-9cd8-d64cce588c8d" providerId="ADAL" clId="{5C3D5587-B94F-4DD6-AF60-91342B0AA430}" dt="2021-05-11T05:26:41.010" v="23"/>
          <ac:spMkLst>
            <pc:docMk/>
            <pc:sldMk cId="1689022557" sldId="280"/>
            <ac:spMk id="145" creationId="{1F3F6311-B280-433F-B2C0-1417A81611D0}"/>
          </ac:spMkLst>
        </pc:spChg>
        <pc:spChg chg="add del">
          <ac:chgData name="正元　淳也" userId="ab1cd3a3-b9d9-4be4-9cd8-d64cce588c8d" providerId="ADAL" clId="{5C3D5587-B94F-4DD6-AF60-91342B0AA430}" dt="2021-05-11T05:26:41.010" v="23"/>
          <ac:spMkLst>
            <pc:docMk/>
            <pc:sldMk cId="1689022557" sldId="280"/>
            <ac:spMk id="146" creationId="{A8B10904-C9DD-4D32-86AC-9743667D44AB}"/>
          </ac:spMkLst>
        </pc:spChg>
        <pc:spChg chg="add del">
          <ac:chgData name="正元　淳也" userId="ab1cd3a3-b9d9-4be4-9cd8-d64cce588c8d" providerId="ADAL" clId="{5C3D5587-B94F-4DD6-AF60-91342B0AA430}" dt="2021-05-11T05:26:41.010" v="23"/>
          <ac:spMkLst>
            <pc:docMk/>
            <pc:sldMk cId="1689022557" sldId="280"/>
            <ac:spMk id="147" creationId="{DDA98698-703B-41D7-8219-34AE3507387B}"/>
          </ac:spMkLst>
        </pc:spChg>
        <pc:spChg chg="add del">
          <ac:chgData name="正元　淳也" userId="ab1cd3a3-b9d9-4be4-9cd8-d64cce588c8d" providerId="ADAL" clId="{5C3D5587-B94F-4DD6-AF60-91342B0AA430}" dt="2021-05-11T05:26:41.010" v="23"/>
          <ac:spMkLst>
            <pc:docMk/>
            <pc:sldMk cId="1689022557" sldId="280"/>
            <ac:spMk id="148" creationId="{328E6701-BEB6-4356-AF2B-3AB4C49CC59F}"/>
          </ac:spMkLst>
        </pc:spChg>
        <pc:spChg chg="add del">
          <ac:chgData name="正元　淳也" userId="ab1cd3a3-b9d9-4be4-9cd8-d64cce588c8d" providerId="ADAL" clId="{5C3D5587-B94F-4DD6-AF60-91342B0AA430}" dt="2021-05-11T05:26:41.010" v="23"/>
          <ac:spMkLst>
            <pc:docMk/>
            <pc:sldMk cId="1689022557" sldId="280"/>
            <ac:spMk id="149" creationId="{667C2A50-87EE-4DC7-8D0F-B6A7E6999EF4}"/>
          </ac:spMkLst>
        </pc:spChg>
        <pc:spChg chg="add del">
          <ac:chgData name="正元　淳也" userId="ab1cd3a3-b9d9-4be4-9cd8-d64cce588c8d" providerId="ADAL" clId="{5C3D5587-B94F-4DD6-AF60-91342B0AA430}" dt="2021-05-11T05:26:41.010" v="23"/>
          <ac:spMkLst>
            <pc:docMk/>
            <pc:sldMk cId="1689022557" sldId="280"/>
            <ac:spMk id="150" creationId="{B72FA6FE-C240-4D01-B85D-4C6537828382}"/>
          </ac:spMkLst>
        </pc:spChg>
        <pc:spChg chg="add del">
          <ac:chgData name="正元　淳也" userId="ab1cd3a3-b9d9-4be4-9cd8-d64cce588c8d" providerId="ADAL" clId="{5C3D5587-B94F-4DD6-AF60-91342B0AA430}" dt="2021-05-11T05:26:41.010" v="23"/>
          <ac:spMkLst>
            <pc:docMk/>
            <pc:sldMk cId="1689022557" sldId="280"/>
            <ac:spMk id="151" creationId="{A5A6FBA6-7060-4E7A-B2AD-1B3A85785B9C}"/>
          </ac:spMkLst>
        </pc:spChg>
        <pc:spChg chg="add del">
          <ac:chgData name="正元　淳也" userId="ab1cd3a3-b9d9-4be4-9cd8-d64cce588c8d" providerId="ADAL" clId="{5C3D5587-B94F-4DD6-AF60-91342B0AA430}" dt="2021-05-11T05:26:41.010" v="23"/>
          <ac:spMkLst>
            <pc:docMk/>
            <pc:sldMk cId="1689022557" sldId="280"/>
            <ac:spMk id="152" creationId="{10DD5092-A353-4A7A-AA3F-788F7FDA7D8B}"/>
          </ac:spMkLst>
        </pc:spChg>
        <pc:spChg chg="add del">
          <ac:chgData name="正元　淳也" userId="ab1cd3a3-b9d9-4be4-9cd8-d64cce588c8d" providerId="ADAL" clId="{5C3D5587-B94F-4DD6-AF60-91342B0AA430}" dt="2021-05-11T05:26:41.010" v="23"/>
          <ac:spMkLst>
            <pc:docMk/>
            <pc:sldMk cId="1689022557" sldId="280"/>
            <ac:spMk id="153" creationId="{2B37A02B-2D34-4CBC-A10C-D382AE8B4006}"/>
          </ac:spMkLst>
        </pc:spChg>
        <pc:spChg chg="add del">
          <ac:chgData name="正元　淳也" userId="ab1cd3a3-b9d9-4be4-9cd8-d64cce588c8d" providerId="ADAL" clId="{5C3D5587-B94F-4DD6-AF60-91342B0AA430}" dt="2021-05-11T05:26:41.010" v="23"/>
          <ac:spMkLst>
            <pc:docMk/>
            <pc:sldMk cId="1689022557" sldId="280"/>
            <ac:spMk id="154" creationId="{3A802A1A-75BB-4A55-BDF0-F61BB3C171E4}"/>
          </ac:spMkLst>
        </pc:spChg>
        <pc:spChg chg="add del">
          <ac:chgData name="正元　淳也" userId="ab1cd3a3-b9d9-4be4-9cd8-d64cce588c8d" providerId="ADAL" clId="{5C3D5587-B94F-4DD6-AF60-91342B0AA430}" dt="2021-05-11T05:26:41.010" v="23"/>
          <ac:spMkLst>
            <pc:docMk/>
            <pc:sldMk cId="1689022557" sldId="280"/>
            <ac:spMk id="155" creationId="{CCE30915-C4D6-4998-83CB-822C267F8507}"/>
          </ac:spMkLst>
        </pc:spChg>
        <pc:spChg chg="add del">
          <ac:chgData name="正元　淳也" userId="ab1cd3a3-b9d9-4be4-9cd8-d64cce588c8d" providerId="ADAL" clId="{5C3D5587-B94F-4DD6-AF60-91342B0AA430}" dt="2021-05-11T05:26:41.010" v="23"/>
          <ac:spMkLst>
            <pc:docMk/>
            <pc:sldMk cId="1689022557" sldId="280"/>
            <ac:spMk id="156" creationId="{76460923-3685-405D-A182-A315DD3C86D7}"/>
          </ac:spMkLst>
        </pc:spChg>
        <pc:spChg chg="add del">
          <ac:chgData name="正元　淳也" userId="ab1cd3a3-b9d9-4be4-9cd8-d64cce588c8d" providerId="ADAL" clId="{5C3D5587-B94F-4DD6-AF60-91342B0AA430}" dt="2021-05-11T05:26:41.010" v="23"/>
          <ac:spMkLst>
            <pc:docMk/>
            <pc:sldMk cId="1689022557" sldId="280"/>
            <ac:spMk id="157" creationId="{583CBDF4-C08C-42C0-AB9E-A71CC00D67EB}"/>
          </ac:spMkLst>
        </pc:spChg>
        <pc:spChg chg="add del">
          <ac:chgData name="正元　淳也" userId="ab1cd3a3-b9d9-4be4-9cd8-d64cce588c8d" providerId="ADAL" clId="{5C3D5587-B94F-4DD6-AF60-91342B0AA430}" dt="2021-05-11T05:26:41.010" v="23"/>
          <ac:spMkLst>
            <pc:docMk/>
            <pc:sldMk cId="1689022557" sldId="280"/>
            <ac:spMk id="158" creationId="{291C0078-C68B-47E4-A63C-D312DAE126F8}"/>
          </ac:spMkLst>
        </pc:spChg>
        <pc:spChg chg="add del">
          <ac:chgData name="正元　淳也" userId="ab1cd3a3-b9d9-4be4-9cd8-d64cce588c8d" providerId="ADAL" clId="{5C3D5587-B94F-4DD6-AF60-91342B0AA430}" dt="2021-05-11T05:26:41.010" v="23"/>
          <ac:spMkLst>
            <pc:docMk/>
            <pc:sldMk cId="1689022557" sldId="280"/>
            <ac:spMk id="159" creationId="{149416E6-D40E-4223-89CB-976969D5F881}"/>
          </ac:spMkLst>
        </pc:spChg>
        <pc:spChg chg="add del">
          <ac:chgData name="正元　淳也" userId="ab1cd3a3-b9d9-4be4-9cd8-d64cce588c8d" providerId="ADAL" clId="{5C3D5587-B94F-4DD6-AF60-91342B0AA430}" dt="2021-05-11T05:26:41.010" v="23"/>
          <ac:spMkLst>
            <pc:docMk/>
            <pc:sldMk cId="1689022557" sldId="280"/>
            <ac:spMk id="160" creationId="{594FD2C4-B53A-4333-AD71-4E94E2E01394}"/>
          </ac:spMkLst>
        </pc:spChg>
        <pc:spChg chg="add del">
          <ac:chgData name="正元　淳也" userId="ab1cd3a3-b9d9-4be4-9cd8-d64cce588c8d" providerId="ADAL" clId="{5C3D5587-B94F-4DD6-AF60-91342B0AA430}" dt="2021-05-11T05:26:41.010" v="23"/>
          <ac:spMkLst>
            <pc:docMk/>
            <pc:sldMk cId="1689022557" sldId="280"/>
            <ac:spMk id="161" creationId="{B2A6B01B-9AB9-410F-9097-9C3478B0B30B}"/>
          </ac:spMkLst>
        </pc:spChg>
        <pc:spChg chg="add del">
          <ac:chgData name="正元　淳也" userId="ab1cd3a3-b9d9-4be4-9cd8-d64cce588c8d" providerId="ADAL" clId="{5C3D5587-B94F-4DD6-AF60-91342B0AA430}" dt="2021-05-11T05:26:41.010" v="23"/>
          <ac:spMkLst>
            <pc:docMk/>
            <pc:sldMk cId="1689022557" sldId="280"/>
            <ac:spMk id="162" creationId="{2C83F3C5-2393-44BB-84DE-6B57782AEB98}"/>
          </ac:spMkLst>
        </pc:spChg>
        <pc:spChg chg="add del">
          <ac:chgData name="正元　淳也" userId="ab1cd3a3-b9d9-4be4-9cd8-d64cce588c8d" providerId="ADAL" clId="{5C3D5587-B94F-4DD6-AF60-91342B0AA430}" dt="2021-05-11T05:26:41.010" v="23"/>
          <ac:spMkLst>
            <pc:docMk/>
            <pc:sldMk cId="1689022557" sldId="280"/>
            <ac:spMk id="163" creationId="{35784B75-51F7-4BF3-855C-7E5687E55C5F}"/>
          </ac:spMkLst>
        </pc:spChg>
        <pc:spChg chg="add del">
          <ac:chgData name="正元　淳也" userId="ab1cd3a3-b9d9-4be4-9cd8-d64cce588c8d" providerId="ADAL" clId="{5C3D5587-B94F-4DD6-AF60-91342B0AA430}" dt="2021-05-11T05:26:41.010" v="23"/>
          <ac:spMkLst>
            <pc:docMk/>
            <pc:sldMk cId="1689022557" sldId="280"/>
            <ac:spMk id="164" creationId="{6277C1AB-5F9E-4267-82D8-5D80F02B0338}"/>
          </ac:spMkLst>
        </pc:spChg>
        <pc:spChg chg="add del">
          <ac:chgData name="正元　淳也" userId="ab1cd3a3-b9d9-4be4-9cd8-d64cce588c8d" providerId="ADAL" clId="{5C3D5587-B94F-4DD6-AF60-91342B0AA430}" dt="2021-05-11T05:26:41.010" v="23"/>
          <ac:spMkLst>
            <pc:docMk/>
            <pc:sldMk cId="1689022557" sldId="280"/>
            <ac:spMk id="165" creationId="{F9C405BB-A913-478C-96BF-BBA66D563122}"/>
          </ac:spMkLst>
        </pc:spChg>
        <pc:spChg chg="add del">
          <ac:chgData name="正元　淳也" userId="ab1cd3a3-b9d9-4be4-9cd8-d64cce588c8d" providerId="ADAL" clId="{5C3D5587-B94F-4DD6-AF60-91342B0AA430}" dt="2021-05-11T05:26:41.010" v="23"/>
          <ac:spMkLst>
            <pc:docMk/>
            <pc:sldMk cId="1689022557" sldId="280"/>
            <ac:spMk id="166" creationId="{2E422183-37BA-47FA-9F6E-5C32A6845DE6}"/>
          </ac:spMkLst>
        </pc:spChg>
        <pc:spChg chg="add del">
          <ac:chgData name="正元　淳也" userId="ab1cd3a3-b9d9-4be4-9cd8-d64cce588c8d" providerId="ADAL" clId="{5C3D5587-B94F-4DD6-AF60-91342B0AA430}" dt="2021-05-11T05:26:41.010" v="23"/>
          <ac:spMkLst>
            <pc:docMk/>
            <pc:sldMk cId="1689022557" sldId="280"/>
            <ac:spMk id="167" creationId="{C3F9A55E-0221-4694-A043-CEA0CD081C92}"/>
          </ac:spMkLst>
        </pc:spChg>
        <pc:spChg chg="add del">
          <ac:chgData name="正元　淳也" userId="ab1cd3a3-b9d9-4be4-9cd8-d64cce588c8d" providerId="ADAL" clId="{5C3D5587-B94F-4DD6-AF60-91342B0AA430}" dt="2021-05-11T05:26:41.010" v="23"/>
          <ac:spMkLst>
            <pc:docMk/>
            <pc:sldMk cId="1689022557" sldId="280"/>
            <ac:spMk id="168" creationId="{95640E6E-8A4E-4B22-9F25-84E15DE70316}"/>
          </ac:spMkLst>
        </pc:spChg>
        <pc:spChg chg="add del">
          <ac:chgData name="正元　淳也" userId="ab1cd3a3-b9d9-4be4-9cd8-d64cce588c8d" providerId="ADAL" clId="{5C3D5587-B94F-4DD6-AF60-91342B0AA430}" dt="2021-05-11T05:26:41.010" v="23"/>
          <ac:spMkLst>
            <pc:docMk/>
            <pc:sldMk cId="1689022557" sldId="280"/>
            <ac:spMk id="169" creationId="{FC04E5A9-3496-4E5A-A55D-B578A96CFC27}"/>
          </ac:spMkLst>
        </pc:spChg>
        <pc:spChg chg="add del">
          <ac:chgData name="正元　淳也" userId="ab1cd3a3-b9d9-4be4-9cd8-d64cce588c8d" providerId="ADAL" clId="{5C3D5587-B94F-4DD6-AF60-91342B0AA430}" dt="2021-05-11T05:26:41.010" v="23"/>
          <ac:spMkLst>
            <pc:docMk/>
            <pc:sldMk cId="1689022557" sldId="280"/>
            <ac:spMk id="170" creationId="{8A03A558-06EC-43C2-94CB-B635DD48001E}"/>
          </ac:spMkLst>
        </pc:spChg>
        <pc:spChg chg="add del">
          <ac:chgData name="正元　淳也" userId="ab1cd3a3-b9d9-4be4-9cd8-d64cce588c8d" providerId="ADAL" clId="{5C3D5587-B94F-4DD6-AF60-91342B0AA430}" dt="2021-05-11T05:26:41.010" v="23"/>
          <ac:spMkLst>
            <pc:docMk/>
            <pc:sldMk cId="1689022557" sldId="280"/>
            <ac:spMk id="171" creationId="{3C2C5F84-84E2-4693-BE04-C667CB7F76DA}"/>
          </ac:spMkLst>
        </pc:spChg>
        <pc:spChg chg="add del">
          <ac:chgData name="正元　淳也" userId="ab1cd3a3-b9d9-4be4-9cd8-d64cce588c8d" providerId="ADAL" clId="{5C3D5587-B94F-4DD6-AF60-91342B0AA430}" dt="2021-05-11T05:26:41.010" v="23"/>
          <ac:spMkLst>
            <pc:docMk/>
            <pc:sldMk cId="1689022557" sldId="280"/>
            <ac:spMk id="172" creationId="{B2753BD1-602A-4F25-A2F1-F82903ACFB2D}"/>
          </ac:spMkLst>
        </pc:spChg>
        <pc:spChg chg="add del">
          <ac:chgData name="正元　淳也" userId="ab1cd3a3-b9d9-4be4-9cd8-d64cce588c8d" providerId="ADAL" clId="{5C3D5587-B94F-4DD6-AF60-91342B0AA430}" dt="2021-05-11T05:26:41.010" v="23"/>
          <ac:spMkLst>
            <pc:docMk/>
            <pc:sldMk cId="1689022557" sldId="280"/>
            <ac:spMk id="173" creationId="{926664F5-CA95-4477-8D08-45258CC78F4E}"/>
          </ac:spMkLst>
        </pc:spChg>
        <pc:spChg chg="add del">
          <ac:chgData name="正元　淳也" userId="ab1cd3a3-b9d9-4be4-9cd8-d64cce588c8d" providerId="ADAL" clId="{5C3D5587-B94F-4DD6-AF60-91342B0AA430}" dt="2021-05-11T05:26:41.010" v="23"/>
          <ac:spMkLst>
            <pc:docMk/>
            <pc:sldMk cId="1689022557" sldId="280"/>
            <ac:spMk id="174" creationId="{92B1D9AB-E622-46D0-9C25-1436763DB94A}"/>
          </ac:spMkLst>
        </pc:spChg>
        <pc:spChg chg="add del">
          <ac:chgData name="正元　淳也" userId="ab1cd3a3-b9d9-4be4-9cd8-d64cce588c8d" providerId="ADAL" clId="{5C3D5587-B94F-4DD6-AF60-91342B0AA430}" dt="2021-05-11T05:26:41.010" v="23"/>
          <ac:spMkLst>
            <pc:docMk/>
            <pc:sldMk cId="1689022557" sldId="280"/>
            <ac:spMk id="175" creationId="{B4CEDAB3-9C11-4BF7-87FF-5A5EC3ECB705}"/>
          </ac:spMkLst>
        </pc:spChg>
        <pc:spChg chg="add del">
          <ac:chgData name="正元　淳也" userId="ab1cd3a3-b9d9-4be4-9cd8-d64cce588c8d" providerId="ADAL" clId="{5C3D5587-B94F-4DD6-AF60-91342B0AA430}" dt="2021-05-11T05:26:41.010" v="23"/>
          <ac:spMkLst>
            <pc:docMk/>
            <pc:sldMk cId="1689022557" sldId="280"/>
            <ac:spMk id="176" creationId="{0EAA81EB-BD5B-4A70-AF62-DF285FC1ECB2}"/>
          </ac:spMkLst>
        </pc:spChg>
        <pc:spChg chg="add del">
          <ac:chgData name="正元　淳也" userId="ab1cd3a3-b9d9-4be4-9cd8-d64cce588c8d" providerId="ADAL" clId="{5C3D5587-B94F-4DD6-AF60-91342B0AA430}" dt="2021-05-11T05:26:41.010" v="23"/>
          <ac:spMkLst>
            <pc:docMk/>
            <pc:sldMk cId="1689022557" sldId="280"/>
            <ac:spMk id="177" creationId="{3FFBDCC9-987C-45C6-9FEF-D4ACBD105C8B}"/>
          </ac:spMkLst>
        </pc:spChg>
        <pc:spChg chg="add del">
          <ac:chgData name="正元　淳也" userId="ab1cd3a3-b9d9-4be4-9cd8-d64cce588c8d" providerId="ADAL" clId="{5C3D5587-B94F-4DD6-AF60-91342B0AA430}" dt="2021-05-11T05:26:41.010" v="23"/>
          <ac:spMkLst>
            <pc:docMk/>
            <pc:sldMk cId="1689022557" sldId="280"/>
            <ac:spMk id="178" creationId="{99BD183B-8A4F-4504-8D48-F6FB33F6EEEB}"/>
          </ac:spMkLst>
        </pc:spChg>
        <pc:spChg chg="add del">
          <ac:chgData name="正元　淳也" userId="ab1cd3a3-b9d9-4be4-9cd8-d64cce588c8d" providerId="ADAL" clId="{5C3D5587-B94F-4DD6-AF60-91342B0AA430}" dt="2021-05-11T05:26:41.010" v="23"/>
          <ac:spMkLst>
            <pc:docMk/>
            <pc:sldMk cId="1689022557" sldId="280"/>
            <ac:spMk id="179" creationId="{AF9A3327-F012-439A-B019-2C0DFE25AAEA}"/>
          </ac:spMkLst>
        </pc:spChg>
        <pc:spChg chg="add del">
          <ac:chgData name="正元　淳也" userId="ab1cd3a3-b9d9-4be4-9cd8-d64cce588c8d" providerId="ADAL" clId="{5C3D5587-B94F-4DD6-AF60-91342B0AA430}" dt="2021-05-11T05:26:41.010" v="23"/>
          <ac:spMkLst>
            <pc:docMk/>
            <pc:sldMk cId="1689022557" sldId="280"/>
            <ac:spMk id="180" creationId="{85C2691C-411F-44E5-8FA8-CE0A7D5ABE09}"/>
          </ac:spMkLst>
        </pc:spChg>
        <pc:spChg chg="add del">
          <ac:chgData name="正元　淳也" userId="ab1cd3a3-b9d9-4be4-9cd8-d64cce588c8d" providerId="ADAL" clId="{5C3D5587-B94F-4DD6-AF60-91342B0AA430}" dt="2021-05-11T05:26:41.010" v="23"/>
          <ac:spMkLst>
            <pc:docMk/>
            <pc:sldMk cId="1689022557" sldId="280"/>
            <ac:spMk id="181" creationId="{9C4A0E2F-699E-49B5-B9A3-4E7227300635}"/>
          </ac:spMkLst>
        </pc:spChg>
        <pc:spChg chg="add del">
          <ac:chgData name="正元　淳也" userId="ab1cd3a3-b9d9-4be4-9cd8-d64cce588c8d" providerId="ADAL" clId="{5C3D5587-B94F-4DD6-AF60-91342B0AA430}" dt="2021-05-11T05:26:41.010" v="23"/>
          <ac:spMkLst>
            <pc:docMk/>
            <pc:sldMk cId="1689022557" sldId="280"/>
            <ac:spMk id="182" creationId="{2C4F7B62-738C-4994-A6D5-BA5EE390E783}"/>
          </ac:spMkLst>
        </pc:spChg>
        <pc:spChg chg="add del">
          <ac:chgData name="正元　淳也" userId="ab1cd3a3-b9d9-4be4-9cd8-d64cce588c8d" providerId="ADAL" clId="{5C3D5587-B94F-4DD6-AF60-91342B0AA430}" dt="2021-05-11T05:26:43.194" v="25"/>
          <ac:spMkLst>
            <pc:docMk/>
            <pc:sldMk cId="1689022557" sldId="280"/>
            <ac:spMk id="183" creationId="{78AB929D-F919-4480-AC82-20E0554D2542}"/>
          </ac:spMkLst>
        </pc:spChg>
        <pc:spChg chg="add del">
          <ac:chgData name="正元　淳也" userId="ab1cd3a3-b9d9-4be4-9cd8-d64cce588c8d" providerId="ADAL" clId="{5C3D5587-B94F-4DD6-AF60-91342B0AA430}" dt="2021-05-11T05:26:43.194" v="25"/>
          <ac:spMkLst>
            <pc:docMk/>
            <pc:sldMk cId="1689022557" sldId="280"/>
            <ac:spMk id="184" creationId="{86FEF2D3-B190-487F-868E-ECC54C039F22}"/>
          </ac:spMkLst>
        </pc:spChg>
        <pc:spChg chg="add del">
          <ac:chgData name="正元　淳也" userId="ab1cd3a3-b9d9-4be4-9cd8-d64cce588c8d" providerId="ADAL" clId="{5C3D5587-B94F-4DD6-AF60-91342B0AA430}" dt="2021-05-11T05:26:43.194" v="25"/>
          <ac:spMkLst>
            <pc:docMk/>
            <pc:sldMk cId="1689022557" sldId="280"/>
            <ac:spMk id="185" creationId="{E1CEBCEA-62D2-459E-8D2C-397C368C5B15}"/>
          </ac:spMkLst>
        </pc:spChg>
        <pc:spChg chg="add del">
          <ac:chgData name="正元　淳也" userId="ab1cd3a3-b9d9-4be4-9cd8-d64cce588c8d" providerId="ADAL" clId="{5C3D5587-B94F-4DD6-AF60-91342B0AA430}" dt="2021-05-11T05:26:43.194" v="25"/>
          <ac:spMkLst>
            <pc:docMk/>
            <pc:sldMk cId="1689022557" sldId="280"/>
            <ac:spMk id="186" creationId="{185B1525-7916-4058-ADF5-A7E057C71BBD}"/>
          </ac:spMkLst>
        </pc:spChg>
        <pc:spChg chg="add del">
          <ac:chgData name="正元　淳也" userId="ab1cd3a3-b9d9-4be4-9cd8-d64cce588c8d" providerId="ADAL" clId="{5C3D5587-B94F-4DD6-AF60-91342B0AA430}" dt="2021-05-11T05:26:43.194" v="25"/>
          <ac:spMkLst>
            <pc:docMk/>
            <pc:sldMk cId="1689022557" sldId="280"/>
            <ac:spMk id="187" creationId="{B2B30B36-9652-4094-9FB2-69521832AE1C}"/>
          </ac:spMkLst>
        </pc:spChg>
        <pc:spChg chg="add del">
          <ac:chgData name="正元　淳也" userId="ab1cd3a3-b9d9-4be4-9cd8-d64cce588c8d" providerId="ADAL" clId="{5C3D5587-B94F-4DD6-AF60-91342B0AA430}" dt="2021-05-11T05:26:43.194" v="25"/>
          <ac:spMkLst>
            <pc:docMk/>
            <pc:sldMk cId="1689022557" sldId="280"/>
            <ac:spMk id="188" creationId="{AF5048FD-1D55-4EF0-9C1E-681A06042ADE}"/>
          </ac:spMkLst>
        </pc:spChg>
        <pc:spChg chg="add del">
          <ac:chgData name="正元　淳也" userId="ab1cd3a3-b9d9-4be4-9cd8-d64cce588c8d" providerId="ADAL" clId="{5C3D5587-B94F-4DD6-AF60-91342B0AA430}" dt="2021-05-11T05:26:43.194" v="25"/>
          <ac:spMkLst>
            <pc:docMk/>
            <pc:sldMk cId="1689022557" sldId="280"/>
            <ac:spMk id="189" creationId="{AD8C05B8-5289-4670-A9BE-55537F51885F}"/>
          </ac:spMkLst>
        </pc:spChg>
        <pc:spChg chg="add del">
          <ac:chgData name="正元　淳也" userId="ab1cd3a3-b9d9-4be4-9cd8-d64cce588c8d" providerId="ADAL" clId="{5C3D5587-B94F-4DD6-AF60-91342B0AA430}" dt="2021-05-11T05:26:43.194" v="25"/>
          <ac:spMkLst>
            <pc:docMk/>
            <pc:sldMk cId="1689022557" sldId="280"/>
            <ac:spMk id="190" creationId="{9A7FBBF8-E95D-49CC-B4B5-4EF9F666D054}"/>
          </ac:spMkLst>
        </pc:spChg>
        <pc:spChg chg="add del">
          <ac:chgData name="正元　淳也" userId="ab1cd3a3-b9d9-4be4-9cd8-d64cce588c8d" providerId="ADAL" clId="{5C3D5587-B94F-4DD6-AF60-91342B0AA430}" dt="2021-05-11T05:26:43.194" v="25"/>
          <ac:spMkLst>
            <pc:docMk/>
            <pc:sldMk cId="1689022557" sldId="280"/>
            <ac:spMk id="191" creationId="{7427DF65-2F6F-4E61-A897-6C01FBD6CEFA}"/>
          </ac:spMkLst>
        </pc:spChg>
        <pc:spChg chg="add del">
          <ac:chgData name="正元　淳也" userId="ab1cd3a3-b9d9-4be4-9cd8-d64cce588c8d" providerId="ADAL" clId="{5C3D5587-B94F-4DD6-AF60-91342B0AA430}" dt="2021-05-11T05:26:43.194" v="25"/>
          <ac:spMkLst>
            <pc:docMk/>
            <pc:sldMk cId="1689022557" sldId="280"/>
            <ac:spMk id="192" creationId="{19F00F42-B5B8-4A35-AD06-920E9B403DF5}"/>
          </ac:spMkLst>
        </pc:spChg>
        <pc:spChg chg="add del">
          <ac:chgData name="正元　淳也" userId="ab1cd3a3-b9d9-4be4-9cd8-d64cce588c8d" providerId="ADAL" clId="{5C3D5587-B94F-4DD6-AF60-91342B0AA430}" dt="2021-05-11T05:26:43.194" v="25"/>
          <ac:spMkLst>
            <pc:docMk/>
            <pc:sldMk cId="1689022557" sldId="280"/>
            <ac:spMk id="193" creationId="{B3350E18-EB4F-48F2-BB77-E4C903BA4AB4}"/>
          </ac:spMkLst>
        </pc:spChg>
        <pc:spChg chg="add del">
          <ac:chgData name="正元　淳也" userId="ab1cd3a3-b9d9-4be4-9cd8-d64cce588c8d" providerId="ADAL" clId="{5C3D5587-B94F-4DD6-AF60-91342B0AA430}" dt="2021-05-11T05:26:43.194" v="25"/>
          <ac:spMkLst>
            <pc:docMk/>
            <pc:sldMk cId="1689022557" sldId="280"/>
            <ac:spMk id="194" creationId="{A7959247-C0D7-404B-9FAA-A0887CD1906E}"/>
          </ac:spMkLst>
        </pc:spChg>
        <pc:spChg chg="add del">
          <ac:chgData name="正元　淳也" userId="ab1cd3a3-b9d9-4be4-9cd8-d64cce588c8d" providerId="ADAL" clId="{5C3D5587-B94F-4DD6-AF60-91342B0AA430}" dt="2021-05-11T05:26:43.194" v="25"/>
          <ac:spMkLst>
            <pc:docMk/>
            <pc:sldMk cId="1689022557" sldId="280"/>
            <ac:spMk id="195" creationId="{7844AE53-E086-4655-B3DD-F3637BC4DE73}"/>
          </ac:spMkLst>
        </pc:spChg>
        <pc:spChg chg="add del">
          <ac:chgData name="正元　淳也" userId="ab1cd3a3-b9d9-4be4-9cd8-d64cce588c8d" providerId="ADAL" clId="{5C3D5587-B94F-4DD6-AF60-91342B0AA430}" dt="2021-05-11T05:26:43.194" v="25"/>
          <ac:spMkLst>
            <pc:docMk/>
            <pc:sldMk cId="1689022557" sldId="280"/>
            <ac:spMk id="196" creationId="{9C386F73-EF77-4561-802B-A00AA71417DF}"/>
          </ac:spMkLst>
        </pc:spChg>
        <pc:spChg chg="add del">
          <ac:chgData name="正元　淳也" userId="ab1cd3a3-b9d9-4be4-9cd8-d64cce588c8d" providerId="ADAL" clId="{5C3D5587-B94F-4DD6-AF60-91342B0AA430}" dt="2021-05-11T05:26:43.194" v="25"/>
          <ac:spMkLst>
            <pc:docMk/>
            <pc:sldMk cId="1689022557" sldId="280"/>
            <ac:spMk id="197" creationId="{A6BCCB67-217D-44B2-90A9-004D352D7985}"/>
          </ac:spMkLst>
        </pc:spChg>
        <pc:spChg chg="add del">
          <ac:chgData name="正元　淳也" userId="ab1cd3a3-b9d9-4be4-9cd8-d64cce588c8d" providerId="ADAL" clId="{5C3D5587-B94F-4DD6-AF60-91342B0AA430}" dt="2021-05-11T05:26:43.194" v="25"/>
          <ac:spMkLst>
            <pc:docMk/>
            <pc:sldMk cId="1689022557" sldId="280"/>
            <ac:spMk id="198" creationId="{AC7605ED-B82F-430F-95C2-25E6706F4B9E}"/>
          </ac:spMkLst>
        </pc:spChg>
        <pc:spChg chg="add del">
          <ac:chgData name="正元　淳也" userId="ab1cd3a3-b9d9-4be4-9cd8-d64cce588c8d" providerId="ADAL" clId="{5C3D5587-B94F-4DD6-AF60-91342B0AA430}" dt="2021-05-11T05:26:43.194" v="25"/>
          <ac:spMkLst>
            <pc:docMk/>
            <pc:sldMk cId="1689022557" sldId="280"/>
            <ac:spMk id="199" creationId="{89AA54F0-EA61-42DA-AB31-D0D23FD8F4B8}"/>
          </ac:spMkLst>
        </pc:spChg>
        <pc:spChg chg="add del">
          <ac:chgData name="正元　淳也" userId="ab1cd3a3-b9d9-4be4-9cd8-d64cce588c8d" providerId="ADAL" clId="{5C3D5587-B94F-4DD6-AF60-91342B0AA430}" dt="2021-05-11T05:26:43.194" v="25"/>
          <ac:spMkLst>
            <pc:docMk/>
            <pc:sldMk cId="1689022557" sldId="280"/>
            <ac:spMk id="200" creationId="{C2EFB2C8-8FE1-4EFE-8DA2-9A552B7C9762}"/>
          </ac:spMkLst>
        </pc:spChg>
        <pc:spChg chg="add del">
          <ac:chgData name="正元　淳也" userId="ab1cd3a3-b9d9-4be4-9cd8-d64cce588c8d" providerId="ADAL" clId="{5C3D5587-B94F-4DD6-AF60-91342B0AA430}" dt="2021-05-11T05:26:43.194" v="25"/>
          <ac:spMkLst>
            <pc:docMk/>
            <pc:sldMk cId="1689022557" sldId="280"/>
            <ac:spMk id="201" creationId="{BF5BE5CC-D29D-4376-BA1F-3ADA09ECC7F9}"/>
          </ac:spMkLst>
        </pc:spChg>
        <pc:spChg chg="add del">
          <ac:chgData name="正元　淳也" userId="ab1cd3a3-b9d9-4be4-9cd8-d64cce588c8d" providerId="ADAL" clId="{5C3D5587-B94F-4DD6-AF60-91342B0AA430}" dt="2021-05-11T05:26:43.194" v="25"/>
          <ac:spMkLst>
            <pc:docMk/>
            <pc:sldMk cId="1689022557" sldId="280"/>
            <ac:spMk id="202" creationId="{EC4542F1-0826-4EAF-918E-72852047A4B6}"/>
          </ac:spMkLst>
        </pc:spChg>
        <pc:spChg chg="add del">
          <ac:chgData name="正元　淳也" userId="ab1cd3a3-b9d9-4be4-9cd8-d64cce588c8d" providerId="ADAL" clId="{5C3D5587-B94F-4DD6-AF60-91342B0AA430}" dt="2021-05-11T05:26:43.194" v="25"/>
          <ac:spMkLst>
            <pc:docMk/>
            <pc:sldMk cId="1689022557" sldId="280"/>
            <ac:spMk id="203" creationId="{1623C950-32E8-4EAE-A2BB-20FE1B3A9838}"/>
          </ac:spMkLst>
        </pc:spChg>
        <pc:spChg chg="add del">
          <ac:chgData name="正元　淳也" userId="ab1cd3a3-b9d9-4be4-9cd8-d64cce588c8d" providerId="ADAL" clId="{5C3D5587-B94F-4DD6-AF60-91342B0AA430}" dt="2021-05-11T05:26:43.194" v="25"/>
          <ac:spMkLst>
            <pc:docMk/>
            <pc:sldMk cId="1689022557" sldId="280"/>
            <ac:spMk id="204" creationId="{BDE8B6A9-44DE-43BB-B126-C91359411643}"/>
          </ac:spMkLst>
        </pc:spChg>
        <pc:spChg chg="add del">
          <ac:chgData name="正元　淳也" userId="ab1cd3a3-b9d9-4be4-9cd8-d64cce588c8d" providerId="ADAL" clId="{5C3D5587-B94F-4DD6-AF60-91342B0AA430}" dt="2021-05-11T05:26:43.194" v="25"/>
          <ac:spMkLst>
            <pc:docMk/>
            <pc:sldMk cId="1689022557" sldId="280"/>
            <ac:spMk id="205" creationId="{3BF49DD6-D9C1-4E09-8D8C-6D8E06F021C6}"/>
          </ac:spMkLst>
        </pc:spChg>
        <pc:spChg chg="add del">
          <ac:chgData name="正元　淳也" userId="ab1cd3a3-b9d9-4be4-9cd8-d64cce588c8d" providerId="ADAL" clId="{5C3D5587-B94F-4DD6-AF60-91342B0AA430}" dt="2021-05-11T05:26:43.194" v="25"/>
          <ac:spMkLst>
            <pc:docMk/>
            <pc:sldMk cId="1689022557" sldId="280"/>
            <ac:spMk id="206" creationId="{E884E449-A1B7-44CC-9C2B-F592090BCCA5}"/>
          </ac:spMkLst>
        </pc:spChg>
        <pc:spChg chg="add del">
          <ac:chgData name="正元　淳也" userId="ab1cd3a3-b9d9-4be4-9cd8-d64cce588c8d" providerId="ADAL" clId="{5C3D5587-B94F-4DD6-AF60-91342B0AA430}" dt="2021-05-11T05:26:43.194" v="25"/>
          <ac:spMkLst>
            <pc:docMk/>
            <pc:sldMk cId="1689022557" sldId="280"/>
            <ac:spMk id="207" creationId="{019788E6-5195-4725-964D-BA9D6A8DDAB5}"/>
          </ac:spMkLst>
        </pc:spChg>
        <pc:spChg chg="add del">
          <ac:chgData name="正元　淳也" userId="ab1cd3a3-b9d9-4be4-9cd8-d64cce588c8d" providerId="ADAL" clId="{5C3D5587-B94F-4DD6-AF60-91342B0AA430}" dt="2021-05-11T05:26:43.194" v="25"/>
          <ac:spMkLst>
            <pc:docMk/>
            <pc:sldMk cId="1689022557" sldId="280"/>
            <ac:spMk id="208" creationId="{AB7A9779-5CFF-4333-8F27-BE9C5F7CBFE7}"/>
          </ac:spMkLst>
        </pc:spChg>
        <pc:spChg chg="add del">
          <ac:chgData name="正元　淳也" userId="ab1cd3a3-b9d9-4be4-9cd8-d64cce588c8d" providerId="ADAL" clId="{5C3D5587-B94F-4DD6-AF60-91342B0AA430}" dt="2021-05-11T05:26:43.194" v="25"/>
          <ac:spMkLst>
            <pc:docMk/>
            <pc:sldMk cId="1689022557" sldId="280"/>
            <ac:spMk id="209" creationId="{6DA487B6-DC6E-4628-817C-804487E0BB9A}"/>
          </ac:spMkLst>
        </pc:spChg>
        <pc:spChg chg="add del">
          <ac:chgData name="正元　淳也" userId="ab1cd3a3-b9d9-4be4-9cd8-d64cce588c8d" providerId="ADAL" clId="{5C3D5587-B94F-4DD6-AF60-91342B0AA430}" dt="2021-05-11T05:26:43.194" v="25"/>
          <ac:spMkLst>
            <pc:docMk/>
            <pc:sldMk cId="1689022557" sldId="280"/>
            <ac:spMk id="210" creationId="{5C4D8483-D9DA-4774-AD66-C3222E9302FA}"/>
          </ac:spMkLst>
        </pc:spChg>
        <pc:spChg chg="add del">
          <ac:chgData name="正元　淳也" userId="ab1cd3a3-b9d9-4be4-9cd8-d64cce588c8d" providerId="ADAL" clId="{5C3D5587-B94F-4DD6-AF60-91342B0AA430}" dt="2021-05-11T05:26:43.194" v="25"/>
          <ac:spMkLst>
            <pc:docMk/>
            <pc:sldMk cId="1689022557" sldId="280"/>
            <ac:spMk id="211" creationId="{FF884CE5-08E1-41B7-9C79-6853FB3BBAF8}"/>
          </ac:spMkLst>
        </pc:spChg>
        <pc:spChg chg="add del">
          <ac:chgData name="正元　淳也" userId="ab1cd3a3-b9d9-4be4-9cd8-d64cce588c8d" providerId="ADAL" clId="{5C3D5587-B94F-4DD6-AF60-91342B0AA430}" dt="2021-05-11T05:26:43.194" v="25"/>
          <ac:spMkLst>
            <pc:docMk/>
            <pc:sldMk cId="1689022557" sldId="280"/>
            <ac:spMk id="212" creationId="{B5329471-644D-452B-9714-DCB183F991D2}"/>
          </ac:spMkLst>
        </pc:spChg>
        <pc:spChg chg="add del">
          <ac:chgData name="正元　淳也" userId="ab1cd3a3-b9d9-4be4-9cd8-d64cce588c8d" providerId="ADAL" clId="{5C3D5587-B94F-4DD6-AF60-91342B0AA430}" dt="2021-05-11T05:26:43.194" v="25"/>
          <ac:spMkLst>
            <pc:docMk/>
            <pc:sldMk cId="1689022557" sldId="280"/>
            <ac:spMk id="213" creationId="{6E6E6BED-239E-4702-A559-3DE8C5D3FAFE}"/>
          </ac:spMkLst>
        </pc:spChg>
        <pc:spChg chg="add del">
          <ac:chgData name="正元　淳也" userId="ab1cd3a3-b9d9-4be4-9cd8-d64cce588c8d" providerId="ADAL" clId="{5C3D5587-B94F-4DD6-AF60-91342B0AA430}" dt="2021-05-11T05:26:43.194" v="25"/>
          <ac:spMkLst>
            <pc:docMk/>
            <pc:sldMk cId="1689022557" sldId="280"/>
            <ac:spMk id="214" creationId="{D2A11657-2F74-4F70-AD44-A34EC5E18E38}"/>
          </ac:spMkLst>
        </pc:spChg>
        <pc:spChg chg="add del">
          <ac:chgData name="正元　淳也" userId="ab1cd3a3-b9d9-4be4-9cd8-d64cce588c8d" providerId="ADAL" clId="{5C3D5587-B94F-4DD6-AF60-91342B0AA430}" dt="2021-05-11T05:26:43.194" v="25"/>
          <ac:spMkLst>
            <pc:docMk/>
            <pc:sldMk cId="1689022557" sldId="280"/>
            <ac:spMk id="215" creationId="{B7D7FEB2-9A38-42D3-B775-F35026BB53A7}"/>
          </ac:spMkLst>
        </pc:spChg>
        <pc:spChg chg="add del">
          <ac:chgData name="正元　淳也" userId="ab1cd3a3-b9d9-4be4-9cd8-d64cce588c8d" providerId="ADAL" clId="{5C3D5587-B94F-4DD6-AF60-91342B0AA430}" dt="2021-05-11T05:26:43.194" v="25"/>
          <ac:spMkLst>
            <pc:docMk/>
            <pc:sldMk cId="1689022557" sldId="280"/>
            <ac:spMk id="216" creationId="{D14128B7-F30D-432D-8264-B413B1B3E900}"/>
          </ac:spMkLst>
        </pc:spChg>
        <pc:spChg chg="add del">
          <ac:chgData name="正元　淳也" userId="ab1cd3a3-b9d9-4be4-9cd8-d64cce588c8d" providerId="ADAL" clId="{5C3D5587-B94F-4DD6-AF60-91342B0AA430}" dt="2021-05-11T05:26:43.194" v="25"/>
          <ac:spMkLst>
            <pc:docMk/>
            <pc:sldMk cId="1689022557" sldId="280"/>
            <ac:spMk id="217" creationId="{C6B21CE1-5CDF-49DF-9D04-740FCCE671A3}"/>
          </ac:spMkLst>
        </pc:spChg>
        <pc:spChg chg="add del">
          <ac:chgData name="正元　淳也" userId="ab1cd3a3-b9d9-4be4-9cd8-d64cce588c8d" providerId="ADAL" clId="{5C3D5587-B94F-4DD6-AF60-91342B0AA430}" dt="2021-05-11T05:26:43.194" v="25"/>
          <ac:spMkLst>
            <pc:docMk/>
            <pc:sldMk cId="1689022557" sldId="280"/>
            <ac:spMk id="218" creationId="{D455A1B7-3E1F-4098-B846-3AE80E67D294}"/>
          </ac:spMkLst>
        </pc:spChg>
        <pc:spChg chg="add del">
          <ac:chgData name="正元　淳也" userId="ab1cd3a3-b9d9-4be4-9cd8-d64cce588c8d" providerId="ADAL" clId="{5C3D5587-B94F-4DD6-AF60-91342B0AA430}" dt="2021-05-11T05:26:43.194" v="25"/>
          <ac:spMkLst>
            <pc:docMk/>
            <pc:sldMk cId="1689022557" sldId="280"/>
            <ac:spMk id="219" creationId="{1F0E52BD-0425-4708-BA86-DDF8A54190A4}"/>
          </ac:spMkLst>
        </pc:spChg>
        <pc:spChg chg="add del">
          <ac:chgData name="正元　淳也" userId="ab1cd3a3-b9d9-4be4-9cd8-d64cce588c8d" providerId="ADAL" clId="{5C3D5587-B94F-4DD6-AF60-91342B0AA430}" dt="2021-05-11T05:26:43.194" v="25"/>
          <ac:spMkLst>
            <pc:docMk/>
            <pc:sldMk cId="1689022557" sldId="280"/>
            <ac:spMk id="220" creationId="{FFB6B552-8D2F-484C-88E2-3B1397DA0B08}"/>
          </ac:spMkLst>
        </pc:spChg>
        <pc:spChg chg="add del">
          <ac:chgData name="正元　淳也" userId="ab1cd3a3-b9d9-4be4-9cd8-d64cce588c8d" providerId="ADAL" clId="{5C3D5587-B94F-4DD6-AF60-91342B0AA430}" dt="2021-05-11T05:26:43.194" v="25"/>
          <ac:spMkLst>
            <pc:docMk/>
            <pc:sldMk cId="1689022557" sldId="280"/>
            <ac:spMk id="221" creationId="{C9E0CAD8-42BE-42FB-8673-6C3E953EC9E9}"/>
          </ac:spMkLst>
        </pc:spChg>
        <pc:spChg chg="add del">
          <ac:chgData name="正元　淳也" userId="ab1cd3a3-b9d9-4be4-9cd8-d64cce588c8d" providerId="ADAL" clId="{5C3D5587-B94F-4DD6-AF60-91342B0AA430}" dt="2021-05-11T05:26:43.194" v="25"/>
          <ac:spMkLst>
            <pc:docMk/>
            <pc:sldMk cId="1689022557" sldId="280"/>
            <ac:spMk id="222" creationId="{9B4E7E28-CE68-4144-AC84-B3D55EDDAEF1}"/>
          </ac:spMkLst>
        </pc:spChg>
        <pc:spChg chg="add del">
          <ac:chgData name="正元　淳也" userId="ab1cd3a3-b9d9-4be4-9cd8-d64cce588c8d" providerId="ADAL" clId="{5C3D5587-B94F-4DD6-AF60-91342B0AA430}" dt="2021-05-11T05:26:43.194" v="25"/>
          <ac:spMkLst>
            <pc:docMk/>
            <pc:sldMk cId="1689022557" sldId="280"/>
            <ac:spMk id="223" creationId="{78E625B8-A02E-44A5-934C-B0354EA97F78}"/>
          </ac:spMkLst>
        </pc:spChg>
        <pc:spChg chg="add del">
          <ac:chgData name="正元　淳也" userId="ab1cd3a3-b9d9-4be4-9cd8-d64cce588c8d" providerId="ADAL" clId="{5C3D5587-B94F-4DD6-AF60-91342B0AA430}" dt="2021-05-11T05:26:43.194" v="25"/>
          <ac:spMkLst>
            <pc:docMk/>
            <pc:sldMk cId="1689022557" sldId="280"/>
            <ac:spMk id="224" creationId="{A9347817-BCC8-4F4F-81A6-6D69FAD34B3F}"/>
          </ac:spMkLst>
        </pc:spChg>
        <pc:spChg chg="add del">
          <ac:chgData name="正元　淳也" userId="ab1cd3a3-b9d9-4be4-9cd8-d64cce588c8d" providerId="ADAL" clId="{5C3D5587-B94F-4DD6-AF60-91342B0AA430}" dt="2021-05-11T05:26:43.194" v="25"/>
          <ac:spMkLst>
            <pc:docMk/>
            <pc:sldMk cId="1689022557" sldId="280"/>
            <ac:spMk id="225" creationId="{D7ADC11D-6F7E-4461-9652-0F43201F8A57}"/>
          </ac:spMkLst>
        </pc:spChg>
        <pc:spChg chg="add del">
          <ac:chgData name="正元　淳也" userId="ab1cd3a3-b9d9-4be4-9cd8-d64cce588c8d" providerId="ADAL" clId="{5C3D5587-B94F-4DD6-AF60-91342B0AA430}" dt="2021-05-11T05:26:43.194" v="25"/>
          <ac:spMkLst>
            <pc:docMk/>
            <pc:sldMk cId="1689022557" sldId="280"/>
            <ac:spMk id="226" creationId="{01B876E5-981A-4564-ABC5-0CC3575A919F}"/>
          </ac:spMkLst>
        </pc:spChg>
        <pc:spChg chg="add del">
          <ac:chgData name="正元　淳也" userId="ab1cd3a3-b9d9-4be4-9cd8-d64cce588c8d" providerId="ADAL" clId="{5C3D5587-B94F-4DD6-AF60-91342B0AA430}" dt="2021-05-11T05:26:43.194" v="25"/>
          <ac:spMkLst>
            <pc:docMk/>
            <pc:sldMk cId="1689022557" sldId="280"/>
            <ac:spMk id="227" creationId="{0DBAE533-A840-4B5B-99BD-AC2B739A1130}"/>
          </ac:spMkLst>
        </pc:spChg>
        <pc:spChg chg="add del">
          <ac:chgData name="正元　淳也" userId="ab1cd3a3-b9d9-4be4-9cd8-d64cce588c8d" providerId="ADAL" clId="{5C3D5587-B94F-4DD6-AF60-91342B0AA430}" dt="2021-05-11T05:26:43.194" v="25"/>
          <ac:spMkLst>
            <pc:docMk/>
            <pc:sldMk cId="1689022557" sldId="280"/>
            <ac:spMk id="228" creationId="{C090264D-E92A-437A-9A78-094FD6728229}"/>
          </ac:spMkLst>
        </pc:spChg>
        <pc:spChg chg="add del">
          <ac:chgData name="正元　淳也" userId="ab1cd3a3-b9d9-4be4-9cd8-d64cce588c8d" providerId="ADAL" clId="{5C3D5587-B94F-4DD6-AF60-91342B0AA430}" dt="2021-05-11T05:26:43.194" v="25"/>
          <ac:spMkLst>
            <pc:docMk/>
            <pc:sldMk cId="1689022557" sldId="280"/>
            <ac:spMk id="229" creationId="{C5AB6C55-86C5-4137-B485-FDFA99AC06E3}"/>
          </ac:spMkLst>
        </pc:spChg>
        <pc:spChg chg="add del">
          <ac:chgData name="正元　淳也" userId="ab1cd3a3-b9d9-4be4-9cd8-d64cce588c8d" providerId="ADAL" clId="{5C3D5587-B94F-4DD6-AF60-91342B0AA430}" dt="2021-05-11T05:26:43.194" v="25"/>
          <ac:spMkLst>
            <pc:docMk/>
            <pc:sldMk cId="1689022557" sldId="280"/>
            <ac:spMk id="230" creationId="{FA2BE33D-C751-45F2-86A9-94EF77FE2F86}"/>
          </ac:spMkLst>
        </pc:spChg>
        <pc:spChg chg="add del">
          <ac:chgData name="正元　淳也" userId="ab1cd3a3-b9d9-4be4-9cd8-d64cce588c8d" providerId="ADAL" clId="{5C3D5587-B94F-4DD6-AF60-91342B0AA430}" dt="2021-05-11T05:26:43.194" v="25"/>
          <ac:spMkLst>
            <pc:docMk/>
            <pc:sldMk cId="1689022557" sldId="280"/>
            <ac:spMk id="231" creationId="{1DF5C7D5-4671-4F1D-8FBE-81E4FE9A486C}"/>
          </ac:spMkLst>
        </pc:spChg>
        <pc:spChg chg="add del">
          <ac:chgData name="正元　淳也" userId="ab1cd3a3-b9d9-4be4-9cd8-d64cce588c8d" providerId="ADAL" clId="{5C3D5587-B94F-4DD6-AF60-91342B0AA430}" dt="2021-05-11T05:26:43.194" v="25"/>
          <ac:spMkLst>
            <pc:docMk/>
            <pc:sldMk cId="1689022557" sldId="280"/>
            <ac:spMk id="232" creationId="{13A65C5D-497B-4ED6-92CE-D787FECB1070}"/>
          </ac:spMkLst>
        </pc:spChg>
        <pc:spChg chg="add del">
          <ac:chgData name="正元　淳也" userId="ab1cd3a3-b9d9-4be4-9cd8-d64cce588c8d" providerId="ADAL" clId="{5C3D5587-B94F-4DD6-AF60-91342B0AA430}" dt="2021-05-11T05:26:43.194" v="25"/>
          <ac:spMkLst>
            <pc:docMk/>
            <pc:sldMk cId="1689022557" sldId="280"/>
            <ac:spMk id="233" creationId="{75167AC2-7481-42A9-9D54-7E64476B5322}"/>
          </ac:spMkLst>
        </pc:spChg>
        <pc:spChg chg="add del">
          <ac:chgData name="正元　淳也" userId="ab1cd3a3-b9d9-4be4-9cd8-d64cce588c8d" providerId="ADAL" clId="{5C3D5587-B94F-4DD6-AF60-91342B0AA430}" dt="2021-05-11T05:26:43.194" v="25"/>
          <ac:spMkLst>
            <pc:docMk/>
            <pc:sldMk cId="1689022557" sldId="280"/>
            <ac:spMk id="234" creationId="{390075AA-7823-4460-B063-1A87F2C06631}"/>
          </ac:spMkLst>
        </pc:spChg>
        <pc:spChg chg="add del">
          <ac:chgData name="正元　淳也" userId="ab1cd3a3-b9d9-4be4-9cd8-d64cce588c8d" providerId="ADAL" clId="{5C3D5587-B94F-4DD6-AF60-91342B0AA430}" dt="2021-05-11T05:26:43.194" v="25"/>
          <ac:spMkLst>
            <pc:docMk/>
            <pc:sldMk cId="1689022557" sldId="280"/>
            <ac:spMk id="235" creationId="{50514543-BF1D-45E1-810B-7585D8D1C854}"/>
          </ac:spMkLst>
        </pc:spChg>
        <pc:spChg chg="add del">
          <ac:chgData name="正元　淳也" userId="ab1cd3a3-b9d9-4be4-9cd8-d64cce588c8d" providerId="ADAL" clId="{5C3D5587-B94F-4DD6-AF60-91342B0AA430}" dt="2021-05-11T05:26:43.194" v="25"/>
          <ac:spMkLst>
            <pc:docMk/>
            <pc:sldMk cId="1689022557" sldId="280"/>
            <ac:spMk id="236" creationId="{C31B4CBA-5834-4168-9BB7-7EAD4DAFD336}"/>
          </ac:spMkLst>
        </pc:spChg>
        <pc:spChg chg="add del">
          <ac:chgData name="正元　淳也" userId="ab1cd3a3-b9d9-4be4-9cd8-d64cce588c8d" providerId="ADAL" clId="{5C3D5587-B94F-4DD6-AF60-91342B0AA430}" dt="2021-05-11T05:26:43.194" v="25"/>
          <ac:spMkLst>
            <pc:docMk/>
            <pc:sldMk cId="1689022557" sldId="280"/>
            <ac:spMk id="237" creationId="{CE5A1F95-530A-4F01-AA70-8C9D9C220F5A}"/>
          </ac:spMkLst>
        </pc:spChg>
        <pc:spChg chg="add del">
          <ac:chgData name="正元　淳也" userId="ab1cd3a3-b9d9-4be4-9cd8-d64cce588c8d" providerId="ADAL" clId="{5C3D5587-B94F-4DD6-AF60-91342B0AA430}" dt="2021-05-11T05:26:43.194" v="25"/>
          <ac:spMkLst>
            <pc:docMk/>
            <pc:sldMk cId="1689022557" sldId="280"/>
            <ac:spMk id="238" creationId="{9566AD00-2EBA-4AB5-BCE3-85523A4C1268}"/>
          </ac:spMkLst>
        </pc:spChg>
        <pc:spChg chg="add del">
          <ac:chgData name="正元　淳也" userId="ab1cd3a3-b9d9-4be4-9cd8-d64cce588c8d" providerId="ADAL" clId="{5C3D5587-B94F-4DD6-AF60-91342B0AA430}" dt="2021-05-11T05:26:43.194" v="25"/>
          <ac:spMkLst>
            <pc:docMk/>
            <pc:sldMk cId="1689022557" sldId="280"/>
            <ac:spMk id="239" creationId="{EE9C4CC9-BB3B-42F4-9179-2884E2EAAF82}"/>
          </ac:spMkLst>
        </pc:spChg>
        <pc:spChg chg="add del">
          <ac:chgData name="正元　淳也" userId="ab1cd3a3-b9d9-4be4-9cd8-d64cce588c8d" providerId="ADAL" clId="{5C3D5587-B94F-4DD6-AF60-91342B0AA430}" dt="2021-05-11T05:26:43.194" v="25"/>
          <ac:spMkLst>
            <pc:docMk/>
            <pc:sldMk cId="1689022557" sldId="280"/>
            <ac:spMk id="240" creationId="{EF97BFD5-EE6D-4581-98AF-7CD9CD90DFA0}"/>
          </ac:spMkLst>
        </pc:spChg>
        <pc:spChg chg="add del">
          <ac:chgData name="正元　淳也" userId="ab1cd3a3-b9d9-4be4-9cd8-d64cce588c8d" providerId="ADAL" clId="{5C3D5587-B94F-4DD6-AF60-91342B0AA430}" dt="2021-05-11T05:26:43.194" v="25"/>
          <ac:spMkLst>
            <pc:docMk/>
            <pc:sldMk cId="1689022557" sldId="280"/>
            <ac:spMk id="241" creationId="{70CC3C42-03C4-48A1-B79B-3AD3A9161888}"/>
          </ac:spMkLst>
        </pc:spChg>
        <pc:spChg chg="add del">
          <ac:chgData name="正元　淳也" userId="ab1cd3a3-b9d9-4be4-9cd8-d64cce588c8d" providerId="ADAL" clId="{5C3D5587-B94F-4DD6-AF60-91342B0AA430}" dt="2021-05-11T05:26:43.194" v="25"/>
          <ac:spMkLst>
            <pc:docMk/>
            <pc:sldMk cId="1689022557" sldId="280"/>
            <ac:spMk id="242" creationId="{C257DA9A-EBA9-49C1-A856-85039F872077}"/>
          </ac:spMkLst>
        </pc:spChg>
        <pc:spChg chg="add del">
          <ac:chgData name="正元　淳也" userId="ab1cd3a3-b9d9-4be4-9cd8-d64cce588c8d" providerId="ADAL" clId="{5C3D5587-B94F-4DD6-AF60-91342B0AA430}" dt="2021-05-11T05:26:43.194" v="25"/>
          <ac:spMkLst>
            <pc:docMk/>
            <pc:sldMk cId="1689022557" sldId="280"/>
            <ac:spMk id="243" creationId="{3A327C24-C329-471B-8137-26ECE3BA4252}"/>
          </ac:spMkLst>
        </pc:spChg>
        <pc:spChg chg="add del">
          <ac:chgData name="正元　淳也" userId="ab1cd3a3-b9d9-4be4-9cd8-d64cce588c8d" providerId="ADAL" clId="{5C3D5587-B94F-4DD6-AF60-91342B0AA430}" dt="2021-05-11T05:27:07.147" v="27"/>
          <ac:spMkLst>
            <pc:docMk/>
            <pc:sldMk cId="1689022557" sldId="280"/>
            <ac:spMk id="244" creationId="{6E618B6E-2E5D-413E-968F-1B5AC7960169}"/>
          </ac:spMkLst>
        </pc:spChg>
        <pc:spChg chg="add del">
          <ac:chgData name="正元　淳也" userId="ab1cd3a3-b9d9-4be4-9cd8-d64cce588c8d" providerId="ADAL" clId="{5C3D5587-B94F-4DD6-AF60-91342B0AA430}" dt="2021-05-11T05:27:07.147" v="27"/>
          <ac:spMkLst>
            <pc:docMk/>
            <pc:sldMk cId="1689022557" sldId="280"/>
            <ac:spMk id="245" creationId="{C4A2F59C-8E0D-47F2-8FC3-55D3D94132FF}"/>
          </ac:spMkLst>
        </pc:spChg>
        <pc:spChg chg="add del">
          <ac:chgData name="正元　淳也" userId="ab1cd3a3-b9d9-4be4-9cd8-d64cce588c8d" providerId="ADAL" clId="{5C3D5587-B94F-4DD6-AF60-91342B0AA430}" dt="2021-05-11T05:27:07.147" v="27"/>
          <ac:spMkLst>
            <pc:docMk/>
            <pc:sldMk cId="1689022557" sldId="280"/>
            <ac:spMk id="246" creationId="{1200FE03-D482-4A36-809D-E02F0C1C56F3}"/>
          </ac:spMkLst>
        </pc:spChg>
        <pc:spChg chg="add del">
          <ac:chgData name="正元　淳也" userId="ab1cd3a3-b9d9-4be4-9cd8-d64cce588c8d" providerId="ADAL" clId="{5C3D5587-B94F-4DD6-AF60-91342B0AA430}" dt="2021-05-11T05:27:07.147" v="27"/>
          <ac:spMkLst>
            <pc:docMk/>
            <pc:sldMk cId="1689022557" sldId="280"/>
            <ac:spMk id="247" creationId="{14F12F12-B197-4A2C-9A7C-4365C10A136F}"/>
          </ac:spMkLst>
        </pc:spChg>
        <pc:spChg chg="add del">
          <ac:chgData name="正元　淳也" userId="ab1cd3a3-b9d9-4be4-9cd8-d64cce588c8d" providerId="ADAL" clId="{5C3D5587-B94F-4DD6-AF60-91342B0AA430}" dt="2021-05-11T05:27:07.147" v="27"/>
          <ac:spMkLst>
            <pc:docMk/>
            <pc:sldMk cId="1689022557" sldId="280"/>
            <ac:spMk id="248" creationId="{7739563A-3ED7-4528-97BC-17B7841BCB71}"/>
          </ac:spMkLst>
        </pc:spChg>
        <pc:spChg chg="add del">
          <ac:chgData name="正元　淳也" userId="ab1cd3a3-b9d9-4be4-9cd8-d64cce588c8d" providerId="ADAL" clId="{5C3D5587-B94F-4DD6-AF60-91342B0AA430}" dt="2021-05-11T05:27:07.147" v="27"/>
          <ac:spMkLst>
            <pc:docMk/>
            <pc:sldMk cId="1689022557" sldId="280"/>
            <ac:spMk id="249" creationId="{B1AE03AF-BEAE-43F4-A663-F987725F4F3D}"/>
          </ac:spMkLst>
        </pc:spChg>
        <pc:spChg chg="add del">
          <ac:chgData name="正元　淳也" userId="ab1cd3a3-b9d9-4be4-9cd8-d64cce588c8d" providerId="ADAL" clId="{5C3D5587-B94F-4DD6-AF60-91342B0AA430}" dt="2021-05-11T05:27:07.147" v="27"/>
          <ac:spMkLst>
            <pc:docMk/>
            <pc:sldMk cId="1689022557" sldId="280"/>
            <ac:spMk id="250" creationId="{E0AD7D25-B2A9-4A61-B2A3-0A06C7345ADD}"/>
          </ac:spMkLst>
        </pc:spChg>
        <pc:spChg chg="add del">
          <ac:chgData name="正元　淳也" userId="ab1cd3a3-b9d9-4be4-9cd8-d64cce588c8d" providerId="ADAL" clId="{5C3D5587-B94F-4DD6-AF60-91342B0AA430}" dt="2021-05-11T05:27:07.147" v="27"/>
          <ac:spMkLst>
            <pc:docMk/>
            <pc:sldMk cId="1689022557" sldId="280"/>
            <ac:spMk id="251" creationId="{1B81C619-25B3-4F05-B1D6-B14BC3D5F508}"/>
          </ac:spMkLst>
        </pc:spChg>
        <pc:spChg chg="add del">
          <ac:chgData name="正元　淳也" userId="ab1cd3a3-b9d9-4be4-9cd8-d64cce588c8d" providerId="ADAL" clId="{5C3D5587-B94F-4DD6-AF60-91342B0AA430}" dt="2021-05-11T05:27:07.147" v="27"/>
          <ac:spMkLst>
            <pc:docMk/>
            <pc:sldMk cId="1689022557" sldId="280"/>
            <ac:spMk id="252" creationId="{10700901-8C91-4351-A377-A9EAD74D1636}"/>
          </ac:spMkLst>
        </pc:spChg>
        <pc:spChg chg="add del">
          <ac:chgData name="正元　淳也" userId="ab1cd3a3-b9d9-4be4-9cd8-d64cce588c8d" providerId="ADAL" clId="{5C3D5587-B94F-4DD6-AF60-91342B0AA430}" dt="2021-05-11T05:27:07.147" v="27"/>
          <ac:spMkLst>
            <pc:docMk/>
            <pc:sldMk cId="1689022557" sldId="280"/>
            <ac:spMk id="253" creationId="{6C1AF15C-6532-4487-BCE9-A2BF715097DD}"/>
          </ac:spMkLst>
        </pc:spChg>
        <pc:spChg chg="add del">
          <ac:chgData name="正元　淳也" userId="ab1cd3a3-b9d9-4be4-9cd8-d64cce588c8d" providerId="ADAL" clId="{5C3D5587-B94F-4DD6-AF60-91342B0AA430}" dt="2021-05-11T05:27:07.147" v="27"/>
          <ac:spMkLst>
            <pc:docMk/>
            <pc:sldMk cId="1689022557" sldId="280"/>
            <ac:spMk id="254" creationId="{56683205-9954-4A2D-BE29-952AC282BC85}"/>
          </ac:spMkLst>
        </pc:spChg>
        <pc:spChg chg="add del">
          <ac:chgData name="正元　淳也" userId="ab1cd3a3-b9d9-4be4-9cd8-d64cce588c8d" providerId="ADAL" clId="{5C3D5587-B94F-4DD6-AF60-91342B0AA430}" dt="2021-05-11T05:27:07.147" v="27"/>
          <ac:spMkLst>
            <pc:docMk/>
            <pc:sldMk cId="1689022557" sldId="280"/>
            <ac:spMk id="255" creationId="{1C6E8BE2-3EC0-4374-9D20-2F52428D7B63}"/>
          </ac:spMkLst>
        </pc:spChg>
        <pc:spChg chg="add del">
          <ac:chgData name="正元　淳也" userId="ab1cd3a3-b9d9-4be4-9cd8-d64cce588c8d" providerId="ADAL" clId="{5C3D5587-B94F-4DD6-AF60-91342B0AA430}" dt="2021-05-11T05:27:07.147" v="27"/>
          <ac:spMkLst>
            <pc:docMk/>
            <pc:sldMk cId="1689022557" sldId="280"/>
            <ac:spMk id="256" creationId="{651CF249-265C-40EC-AC96-3F019424FC83}"/>
          </ac:spMkLst>
        </pc:spChg>
        <pc:spChg chg="add del">
          <ac:chgData name="正元　淳也" userId="ab1cd3a3-b9d9-4be4-9cd8-d64cce588c8d" providerId="ADAL" clId="{5C3D5587-B94F-4DD6-AF60-91342B0AA430}" dt="2021-05-11T05:27:07.147" v="27"/>
          <ac:spMkLst>
            <pc:docMk/>
            <pc:sldMk cId="1689022557" sldId="280"/>
            <ac:spMk id="257" creationId="{3E84164E-938B-438F-9144-E7204072AA1E}"/>
          </ac:spMkLst>
        </pc:spChg>
        <pc:spChg chg="add del">
          <ac:chgData name="正元　淳也" userId="ab1cd3a3-b9d9-4be4-9cd8-d64cce588c8d" providerId="ADAL" clId="{5C3D5587-B94F-4DD6-AF60-91342B0AA430}" dt="2021-05-11T05:27:07.147" v="27"/>
          <ac:spMkLst>
            <pc:docMk/>
            <pc:sldMk cId="1689022557" sldId="280"/>
            <ac:spMk id="258" creationId="{A62258C5-0341-467F-8BAF-554059A23037}"/>
          </ac:spMkLst>
        </pc:spChg>
        <pc:spChg chg="add del">
          <ac:chgData name="正元　淳也" userId="ab1cd3a3-b9d9-4be4-9cd8-d64cce588c8d" providerId="ADAL" clId="{5C3D5587-B94F-4DD6-AF60-91342B0AA430}" dt="2021-05-11T05:27:07.147" v="27"/>
          <ac:spMkLst>
            <pc:docMk/>
            <pc:sldMk cId="1689022557" sldId="280"/>
            <ac:spMk id="259" creationId="{E9150E7F-EB87-4C84-B5D7-94D7429791D3}"/>
          </ac:spMkLst>
        </pc:spChg>
        <pc:spChg chg="add del">
          <ac:chgData name="正元　淳也" userId="ab1cd3a3-b9d9-4be4-9cd8-d64cce588c8d" providerId="ADAL" clId="{5C3D5587-B94F-4DD6-AF60-91342B0AA430}" dt="2021-05-11T05:27:07.147" v="27"/>
          <ac:spMkLst>
            <pc:docMk/>
            <pc:sldMk cId="1689022557" sldId="280"/>
            <ac:spMk id="260" creationId="{C6A993BE-9293-44AA-9374-C8A33F181616}"/>
          </ac:spMkLst>
        </pc:spChg>
        <pc:spChg chg="add del">
          <ac:chgData name="正元　淳也" userId="ab1cd3a3-b9d9-4be4-9cd8-d64cce588c8d" providerId="ADAL" clId="{5C3D5587-B94F-4DD6-AF60-91342B0AA430}" dt="2021-05-11T05:27:07.147" v="27"/>
          <ac:spMkLst>
            <pc:docMk/>
            <pc:sldMk cId="1689022557" sldId="280"/>
            <ac:spMk id="261" creationId="{8EA9B0BF-A2A8-40EA-9FA8-1872B13F6CF4}"/>
          </ac:spMkLst>
        </pc:spChg>
        <pc:spChg chg="add del">
          <ac:chgData name="正元　淳也" userId="ab1cd3a3-b9d9-4be4-9cd8-d64cce588c8d" providerId="ADAL" clId="{5C3D5587-B94F-4DD6-AF60-91342B0AA430}" dt="2021-05-11T05:27:07.147" v="27"/>
          <ac:spMkLst>
            <pc:docMk/>
            <pc:sldMk cId="1689022557" sldId="280"/>
            <ac:spMk id="262" creationId="{EC619C9F-3DD5-49FF-9877-696171F78387}"/>
          </ac:spMkLst>
        </pc:spChg>
        <pc:spChg chg="add del">
          <ac:chgData name="正元　淳也" userId="ab1cd3a3-b9d9-4be4-9cd8-d64cce588c8d" providerId="ADAL" clId="{5C3D5587-B94F-4DD6-AF60-91342B0AA430}" dt="2021-05-11T05:27:07.147" v="27"/>
          <ac:spMkLst>
            <pc:docMk/>
            <pc:sldMk cId="1689022557" sldId="280"/>
            <ac:spMk id="263" creationId="{15A5676B-3B14-419D-A64C-648EF005895C}"/>
          </ac:spMkLst>
        </pc:spChg>
        <pc:spChg chg="add del">
          <ac:chgData name="正元　淳也" userId="ab1cd3a3-b9d9-4be4-9cd8-d64cce588c8d" providerId="ADAL" clId="{5C3D5587-B94F-4DD6-AF60-91342B0AA430}" dt="2021-05-11T05:27:07.147" v="27"/>
          <ac:spMkLst>
            <pc:docMk/>
            <pc:sldMk cId="1689022557" sldId="280"/>
            <ac:spMk id="264" creationId="{5F5B3DD5-78C9-44C1-958E-294CD373EC70}"/>
          </ac:spMkLst>
        </pc:spChg>
        <pc:spChg chg="add del">
          <ac:chgData name="正元　淳也" userId="ab1cd3a3-b9d9-4be4-9cd8-d64cce588c8d" providerId="ADAL" clId="{5C3D5587-B94F-4DD6-AF60-91342B0AA430}" dt="2021-05-11T05:27:07.147" v="27"/>
          <ac:spMkLst>
            <pc:docMk/>
            <pc:sldMk cId="1689022557" sldId="280"/>
            <ac:spMk id="265" creationId="{2902CBD7-51BA-4BA6-9F68-055147E92031}"/>
          </ac:spMkLst>
        </pc:spChg>
        <pc:spChg chg="add del">
          <ac:chgData name="正元　淳也" userId="ab1cd3a3-b9d9-4be4-9cd8-d64cce588c8d" providerId="ADAL" clId="{5C3D5587-B94F-4DD6-AF60-91342B0AA430}" dt="2021-05-11T05:27:07.147" v="27"/>
          <ac:spMkLst>
            <pc:docMk/>
            <pc:sldMk cId="1689022557" sldId="280"/>
            <ac:spMk id="266" creationId="{F1C84626-1E12-4791-A31B-04E73506AFA4}"/>
          </ac:spMkLst>
        </pc:spChg>
        <pc:spChg chg="add del">
          <ac:chgData name="正元　淳也" userId="ab1cd3a3-b9d9-4be4-9cd8-d64cce588c8d" providerId="ADAL" clId="{5C3D5587-B94F-4DD6-AF60-91342B0AA430}" dt="2021-05-11T05:27:07.147" v="27"/>
          <ac:spMkLst>
            <pc:docMk/>
            <pc:sldMk cId="1689022557" sldId="280"/>
            <ac:spMk id="267" creationId="{CCFB4D22-0B74-41FA-B502-D806159BA6BA}"/>
          </ac:spMkLst>
        </pc:spChg>
        <pc:spChg chg="add del">
          <ac:chgData name="正元　淳也" userId="ab1cd3a3-b9d9-4be4-9cd8-d64cce588c8d" providerId="ADAL" clId="{5C3D5587-B94F-4DD6-AF60-91342B0AA430}" dt="2021-05-11T05:27:07.147" v="27"/>
          <ac:spMkLst>
            <pc:docMk/>
            <pc:sldMk cId="1689022557" sldId="280"/>
            <ac:spMk id="268" creationId="{6931FDD1-D506-4A86-97EA-371D56CD56FD}"/>
          </ac:spMkLst>
        </pc:spChg>
        <pc:spChg chg="add del">
          <ac:chgData name="正元　淳也" userId="ab1cd3a3-b9d9-4be4-9cd8-d64cce588c8d" providerId="ADAL" clId="{5C3D5587-B94F-4DD6-AF60-91342B0AA430}" dt="2021-05-11T05:27:07.147" v="27"/>
          <ac:spMkLst>
            <pc:docMk/>
            <pc:sldMk cId="1689022557" sldId="280"/>
            <ac:spMk id="269" creationId="{2D574DF6-CA3B-43A3-BEE4-BA9A5FCD150E}"/>
          </ac:spMkLst>
        </pc:spChg>
        <pc:spChg chg="add del">
          <ac:chgData name="正元　淳也" userId="ab1cd3a3-b9d9-4be4-9cd8-d64cce588c8d" providerId="ADAL" clId="{5C3D5587-B94F-4DD6-AF60-91342B0AA430}" dt="2021-05-11T05:27:07.147" v="27"/>
          <ac:spMkLst>
            <pc:docMk/>
            <pc:sldMk cId="1689022557" sldId="280"/>
            <ac:spMk id="270" creationId="{33156CED-4593-4180-A48E-52331850EEB1}"/>
          </ac:spMkLst>
        </pc:spChg>
        <pc:spChg chg="add del">
          <ac:chgData name="正元　淳也" userId="ab1cd3a3-b9d9-4be4-9cd8-d64cce588c8d" providerId="ADAL" clId="{5C3D5587-B94F-4DD6-AF60-91342B0AA430}" dt="2021-05-11T05:27:07.147" v="27"/>
          <ac:spMkLst>
            <pc:docMk/>
            <pc:sldMk cId="1689022557" sldId="280"/>
            <ac:spMk id="271" creationId="{6066F2B3-4BA4-4B5A-AE9E-63CB510460AD}"/>
          </ac:spMkLst>
        </pc:spChg>
        <pc:spChg chg="add del">
          <ac:chgData name="正元　淳也" userId="ab1cd3a3-b9d9-4be4-9cd8-d64cce588c8d" providerId="ADAL" clId="{5C3D5587-B94F-4DD6-AF60-91342B0AA430}" dt="2021-05-11T05:27:07.147" v="27"/>
          <ac:spMkLst>
            <pc:docMk/>
            <pc:sldMk cId="1689022557" sldId="280"/>
            <ac:spMk id="272" creationId="{3778614C-D7A8-417D-932B-D5E4A2C31F3F}"/>
          </ac:spMkLst>
        </pc:spChg>
        <pc:spChg chg="add del">
          <ac:chgData name="正元　淳也" userId="ab1cd3a3-b9d9-4be4-9cd8-d64cce588c8d" providerId="ADAL" clId="{5C3D5587-B94F-4DD6-AF60-91342B0AA430}" dt="2021-05-11T05:27:07.147" v="27"/>
          <ac:spMkLst>
            <pc:docMk/>
            <pc:sldMk cId="1689022557" sldId="280"/>
            <ac:spMk id="273" creationId="{D098E71A-8CD3-4D14-9E45-0A9E88A8D4B1}"/>
          </ac:spMkLst>
        </pc:spChg>
        <pc:spChg chg="add del">
          <ac:chgData name="正元　淳也" userId="ab1cd3a3-b9d9-4be4-9cd8-d64cce588c8d" providerId="ADAL" clId="{5C3D5587-B94F-4DD6-AF60-91342B0AA430}" dt="2021-05-11T05:27:07.147" v="27"/>
          <ac:spMkLst>
            <pc:docMk/>
            <pc:sldMk cId="1689022557" sldId="280"/>
            <ac:spMk id="274" creationId="{CB71CA70-B38D-48E7-A49E-393E88F6856A}"/>
          </ac:spMkLst>
        </pc:spChg>
        <pc:spChg chg="add del">
          <ac:chgData name="正元　淳也" userId="ab1cd3a3-b9d9-4be4-9cd8-d64cce588c8d" providerId="ADAL" clId="{5C3D5587-B94F-4DD6-AF60-91342B0AA430}" dt="2021-05-11T05:27:07.147" v="27"/>
          <ac:spMkLst>
            <pc:docMk/>
            <pc:sldMk cId="1689022557" sldId="280"/>
            <ac:spMk id="275" creationId="{386132E8-0E93-45E9-95A3-7BBAF8B462F1}"/>
          </ac:spMkLst>
        </pc:spChg>
        <pc:spChg chg="add del">
          <ac:chgData name="正元　淳也" userId="ab1cd3a3-b9d9-4be4-9cd8-d64cce588c8d" providerId="ADAL" clId="{5C3D5587-B94F-4DD6-AF60-91342B0AA430}" dt="2021-05-11T05:27:07.147" v="27"/>
          <ac:spMkLst>
            <pc:docMk/>
            <pc:sldMk cId="1689022557" sldId="280"/>
            <ac:spMk id="276" creationId="{B8A0DEEC-4F57-46B9-B45E-705F1B14E584}"/>
          </ac:spMkLst>
        </pc:spChg>
        <pc:spChg chg="add del">
          <ac:chgData name="正元　淳也" userId="ab1cd3a3-b9d9-4be4-9cd8-d64cce588c8d" providerId="ADAL" clId="{5C3D5587-B94F-4DD6-AF60-91342B0AA430}" dt="2021-05-11T05:27:07.147" v="27"/>
          <ac:spMkLst>
            <pc:docMk/>
            <pc:sldMk cId="1689022557" sldId="280"/>
            <ac:spMk id="277" creationId="{1C379357-7BAE-48D4-8866-4053ADA8A393}"/>
          </ac:spMkLst>
        </pc:spChg>
        <pc:spChg chg="add del">
          <ac:chgData name="正元　淳也" userId="ab1cd3a3-b9d9-4be4-9cd8-d64cce588c8d" providerId="ADAL" clId="{5C3D5587-B94F-4DD6-AF60-91342B0AA430}" dt="2021-05-11T05:27:07.147" v="27"/>
          <ac:spMkLst>
            <pc:docMk/>
            <pc:sldMk cId="1689022557" sldId="280"/>
            <ac:spMk id="278" creationId="{80FA4511-E4FB-4C0A-80E8-495F15A2D224}"/>
          </ac:spMkLst>
        </pc:spChg>
        <pc:spChg chg="add del">
          <ac:chgData name="正元　淳也" userId="ab1cd3a3-b9d9-4be4-9cd8-d64cce588c8d" providerId="ADAL" clId="{5C3D5587-B94F-4DD6-AF60-91342B0AA430}" dt="2021-05-11T05:27:07.147" v="27"/>
          <ac:spMkLst>
            <pc:docMk/>
            <pc:sldMk cId="1689022557" sldId="280"/>
            <ac:spMk id="279" creationId="{20649099-9438-4863-82E8-83B3F5D3EF96}"/>
          </ac:spMkLst>
        </pc:spChg>
        <pc:spChg chg="add del">
          <ac:chgData name="正元　淳也" userId="ab1cd3a3-b9d9-4be4-9cd8-d64cce588c8d" providerId="ADAL" clId="{5C3D5587-B94F-4DD6-AF60-91342B0AA430}" dt="2021-05-11T05:27:07.147" v="27"/>
          <ac:spMkLst>
            <pc:docMk/>
            <pc:sldMk cId="1689022557" sldId="280"/>
            <ac:spMk id="280" creationId="{E123A26E-BA6A-47DB-A039-4180859FF31F}"/>
          </ac:spMkLst>
        </pc:spChg>
        <pc:spChg chg="add del">
          <ac:chgData name="正元　淳也" userId="ab1cd3a3-b9d9-4be4-9cd8-d64cce588c8d" providerId="ADAL" clId="{5C3D5587-B94F-4DD6-AF60-91342B0AA430}" dt="2021-05-11T05:27:07.147" v="27"/>
          <ac:spMkLst>
            <pc:docMk/>
            <pc:sldMk cId="1689022557" sldId="280"/>
            <ac:spMk id="281" creationId="{35D35346-D7B8-49BD-AA7C-944135FA9055}"/>
          </ac:spMkLst>
        </pc:spChg>
        <pc:spChg chg="add del">
          <ac:chgData name="正元　淳也" userId="ab1cd3a3-b9d9-4be4-9cd8-d64cce588c8d" providerId="ADAL" clId="{5C3D5587-B94F-4DD6-AF60-91342B0AA430}" dt="2021-05-11T05:27:07.147" v="27"/>
          <ac:spMkLst>
            <pc:docMk/>
            <pc:sldMk cId="1689022557" sldId="280"/>
            <ac:spMk id="282" creationId="{A2947E98-1515-4E5E-9243-19EDBDC5CDDD}"/>
          </ac:spMkLst>
        </pc:spChg>
        <pc:spChg chg="add del">
          <ac:chgData name="正元　淳也" userId="ab1cd3a3-b9d9-4be4-9cd8-d64cce588c8d" providerId="ADAL" clId="{5C3D5587-B94F-4DD6-AF60-91342B0AA430}" dt="2021-05-11T05:27:07.147" v="27"/>
          <ac:spMkLst>
            <pc:docMk/>
            <pc:sldMk cId="1689022557" sldId="280"/>
            <ac:spMk id="283" creationId="{5D449A4E-01B2-44B0-B94B-9E1BFC6274A7}"/>
          </ac:spMkLst>
        </pc:spChg>
        <pc:spChg chg="add del">
          <ac:chgData name="正元　淳也" userId="ab1cd3a3-b9d9-4be4-9cd8-d64cce588c8d" providerId="ADAL" clId="{5C3D5587-B94F-4DD6-AF60-91342B0AA430}" dt="2021-05-11T05:27:07.147" v="27"/>
          <ac:spMkLst>
            <pc:docMk/>
            <pc:sldMk cId="1689022557" sldId="280"/>
            <ac:spMk id="284" creationId="{27B8D17E-6970-4A2F-A7AD-9E194AC537E0}"/>
          </ac:spMkLst>
        </pc:spChg>
        <pc:spChg chg="add del">
          <ac:chgData name="正元　淳也" userId="ab1cd3a3-b9d9-4be4-9cd8-d64cce588c8d" providerId="ADAL" clId="{5C3D5587-B94F-4DD6-AF60-91342B0AA430}" dt="2021-05-11T05:27:07.147" v="27"/>
          <ac:spMkLst>
            <pc:docMk/>
            <pc:sldMk cId="1689022557" sldId="280"/>
            <ac:spMk id="285" creationId="{AF235B73-956A-4FA0-A722-4F75FE0629CA}"/>
          </ac:spMkLst>
        </pc:spChg>
        <pc:spChg chg="add del">
          <ac:chgData name="正元　淳也" userId="ab1cd3a3-b9d9-4be4-9cd8-d64cce588c8d" providerId="ADAL" clId="{5C3D5587-B94F-4DD6-AF60-91342B0AA430}" dt="2021-05-11T05:27:07.147" v="27"/>
          <ac:spMkLst>
            <pc:docMk/>
            <pc:sldMk cId="1689022557" sldId="280"/>
            <ac:spMk id="286" creationId="{570C0189-FC76-4321-B1CB-5AFB470803A6}"/>
          </ac:spMkLst>
        </pc:spChg>
        <pc:spChg chg="add del">
          <ac:chgData name="正元　淳也" userId="ab1cd3a3-b9d9-4be4-9cd8-d64cce588c8d" providerId="ADAL" clId="{5C3D5587-B94F-4DD6-AF60-91342B0AA430}" dt="2021-05-11T05:27:07.147" v="27"/>
          <ac:spMkLst>
            <pc:docMk/>
            <pc:sldMk cId="1689022557" sldId="280"/>
            <ac:spMk id="287" creationId="{55BDE6A5-14B1-48B2-9841-BB812D92DF3D}"/>
          </ac:spMkLst>
        </pc:spChg>
        <pc:spChg chg="add del">
          <ac:chgData name="正元　淳也" userId="ab1cd3a3-b9d9-4be4-9cd8-d64cce588c8d" providerId="ADAL" clId="{5C3D5587-B94F-4DD6-AF60-91342B0AA430}" dt="2021-05-11T05:27:07.147" v="27"/>
          <ac:spMkLst>
            <pc:docMk/>
            <pc:sldMk cId="1689022557" sldId="280"/>
            <ac:spMk id="288" creationId="{7B4108AE-6B6C-4482-B3AB-34B7BFDDDF10}"/>
          </ac:spMkLst>
        </pc:spChg>
        <pc:spChg chg="add del">
          <ac:chgData name="正元　淳也" userId="ab1cd3a3-b9d9-4be4-9cd8-d64cce588c8d" providerId="ADAL" clId="{5C3D5587-B94F-4DD6-AF60-91342B0AA430}" dt="2021-05-11T05:27:07.147" v="27"/>
          <ac:spMkLst>
            <pc:docMk/>
            <pc:sldMk cId="1689022557" sldId="280"/>
            <ac:spMk id="289" creationId="{8C818D39-EBAE-407E-B419-5472B07B5D8E}"/>
          </ac:spMkLst>
        </pc:spChg>
        <pc:spChg chg="add del">
          <ac:chgData name="正元　淳也" userId="ab1cd3a3-b9d9-4be4-9cd8-d64cce588c8d" providerId="ADAL" clId="{5C3D5587-B94F-4DD6-AF60-91342B0AA430}" dt="2021-05-11T05:27:07.147" v="27"/>
          <ac:spMkLst>
            <pc:docMk/>
            <pc:sldMk cId="1689022557" sldId="280"/>
            <ac:spMk id="290" creationId="{6D213AB4-25A7-4F27-A9C7-C8CB45CBD966}"/>
          </ac:spMkLst>
        </pc:spChg>
        <pc:spChg chg="add del">
          <ac:chgData name="正元　淳也" userId="ab1cd3a3-b9d9-4be4-9cd8-d64cce588c8d" providerId="ADAL" clId="{5C3D5587-B94F-4DD6-AF60-91342B0AA430}" dt="2021-05-11T05:27:07.147" v="27"/>
          <ac:spMkLst>
            <pc:docMk/>
            <pc:sldMk cId="1689022557" sldId="280"/>
            <ac:spMk id="291" creationId="{40E018B8-1D64-465D-A2CB-C21FFE084DCA}"/>
          </ac:spMkLst>
        </pc:spChg>
        <pc:spChg chg="add del">
          <ac:chgData name="正元　淳也" userId="ab1cd3a3-b9d9-4be4-9cd8-d64cce588c8d" providerId="ADAL" clId="{5C3D5587-B94F-4DD6-AF60-91342B0AA430}" dt="2021-05-11T05:27:07.147" v="27"/>
          <ac:spMkLst>
            <pc:docMk/>
            <pc:sldMk cId="1689022557" sldId="280"/>
            <ac:spMk id="292" creationId="{6668195C-F579-438E-BD47-101834722A3F}"/>
          </ac:spMkLst>
        </pc:spChg>
        <pc:spChg chg="add del">
          <ac:chgData name="正元　淳也" userId="ab1cd3a3-b9d9-4be4-9cd8-d64cce588c8d" providerId="ADAL" clId="{5C3D5587-B94F-4DD6-AF60-91342B0AA430}" dt="2021-05-11T05:27:07.147" v="27"/>
          <ac:spMkLst>
            <pc:docMk/>
            <pc:sldMk cId="1689022557" sldId="280"/>
            <ac:spMk id="293" creationId="{40180AC6-80D3-410D-95CA-2195EEDED611}"/>
          </ac:spMkLst>
        </pc:spChg>
        <pc:spChg chg="add del">
          <ac:chgData name="正元　淳也" userId="ab1cd3a3-b9d9-4be4-9cd8-d64cce588c8d" providerId="ADAL" clId="{5C3D5587-B94F-4DD6-AF60-91342B0AA430}" dt="2021-05-11T05:27:07.147" v="27"/>
          <ac:spMkLst>
            <pc:docMk/>
            <pc:sldMk cId="1689022557" sldId="280"/>
            <ac:spMk id="294" creationId="{6A943135-38C0-4AF0-8426-EDC639495D1B}"/>
          </ac:spMkLst>
        </pc:spChg>
        <pc:spChg chg="add del">
          <ac:chgData name="正元　淳也" userId="ab1cd3a3-b9d9-4be4-9cd8-d64cce588c8d" providerId="ADAL" clId="{5C3D5587-B94F-4DD6-AF60-91342B0AA430}" dt="2021-05-11T05:27:07.147" v="27"/>
          <ac:spMkLst>
            <pc:docMk/>
            <pc:sldMk cId="1689022557" sldId="280"/>
            <ac:spMk id="295" creationId="{1A8A28AA-F380-4F8B-B055-355D91132110}"/>
          </ac:spMkLst>
        </pc:spChg>
        <pc:spChg chg="add del">
          <ac:chgData name="正元　淳也" userId="ab1cd3a3-b9d9-4be4-9cd8-d64cce588c8d" providerId="ADAL" clId="{5C3D5587-B94F-4DD6-AF60-91342B0AA430}" dt="2021-05-11T05:27:07.147" v="27"/>
          <ac:spMkLst>
            <pc:docMk/>
            <pc:sldMk cId="1689022557" sldId="280"/>
            <ac:spMk id="296" creationId="{341D06F3-7BE7-41D9-A9D1-EA6878BBE6C1}"/>
          </ac:spMkLst>
        </pc:spChg>
        <pc:spChg chg="add del">
          <ac:chgData name="正元　淳也" userId="ab1cd3a3-b9d9-4be4-9cd8-d64cce588c8d" providerId="ADAL" clId="{5C3D5587-B94F-4DD6-AF60-91342B0AA430}" dt="2021-05-11T05:27:07.147" v="27"/>
          <ac:spMkLst>
            <pc:docMk/>
            <pc:sldMk cId="1689022557" sldId="280"/>
            <ac:spMk id="297" creationId="{6C073917-D212-495F-AF3E-AF3395B33F21}"/>
          </ac:spMkLst>
        </pc:spChg>
        <pc:spChg chg="add del">
          <ac:chgData name="正元　淳也" userId="ab1cd3a3-b9d9-4be4-9cd8-d64cce588c8d" providerId="ADAL" clId="{5C3D5587-B94F-4DD6-AF60-91342B0AA430}" dt="2021-05-11T05:27:07.147" v="27"/>
          <ac:spMkLst>
            <pc:docMk/>
            <pc:sldMk cId="1689022557" sldId="280"/>
            <ac:spMk id="298" creationId="{AB107391-F7C7-46AB-BACA-0203B8148A4F}"/>
          </ac:spMkLst>
        </pc:spChg>
        <pc:spChg chg="add del">
          <ac:chgData name="正元　淳也" userId="ab1cd3a3-b9d9-4be4-9cd8-d64cce588c8d" providerId="ADAL" clId="{5C3D5587-B94F-4DD6-AF60-91342B0AA430}" dt="2021-05-11T05:27:07.147" v="27"/>
          <ac:spMkLst>
            <pc:docMk/>
            <pc:sldMk cId="1689022557" sldId="280"/>
            <ac:spMk id="299" creationId="{0E2BCD4A-5DEC-40CC-AE6E-F21BCB6BA00A}"/>
          </ac:spMkLst>
        </pc:spChg>
        <pc:spChg chg="add del">
          <ac:chgData name="正元　淳也" userId="ab1cd3a3-b9d9-4be4-9cd8-d64cce588c8d" providerId="ADAL" clId="{5C3D5587-B94F-4DD6-AF60-91342B0AA430}" dt="2021-05-11T05:27:07.147" v="27"/>
          <ac:spMkLst>
            <pc:docMk/>
            <pc:sldMk cId="1689022557" sldId="280"/>
            <ac:spMk id="300" creationId="{14317D33-0869-476B-B8F6-2F5298AABB1B}"/>
          </ac:spMkLst>
        </pc:spChg>
        <pc:spChg chg="add del">
          <ac:chgData name="正元　淳也" userId="ab1cd3a3-b9d9-4be4-9cd8-d64cce588c8d" providerId="ADAL" clId="{5C3D5587-B94F-4DD6-AF60-91342B0AA430}" dt="2021-05-11T05:27:07.147" v="27"/>
          <ac:spMkLst>
            <pc:docMk/>
            <pc:sldMk cId="1689022557" sldId="280"/>
            <ac:spMk id="301" creationId="{60A4EAC7-8433-4094-823D-D4142D8ABB1D}"/>
          </ac:spMkLst>
        </pc:spChg>
        <pc:spChg chg="add del">
          <ac:chgData name="正元　淳也" userId="ab1cd3a3-b9d9-4be4-9cd8-d64cce588c8d" providerId="ADAL" clId="{5C3D5587-B94F-4DD6-AF60-91342B0AA430}" dt="2021-05-11T05:27:07.147" v="27"/>
          <ac:spMkLst>
            <pc:docMk/>
            <pc:sldMk cId="1689022557" sldId="280"/>
            <ac:spMk id="302" creationId="{F07AAE88-9B93-452F-AB21-6EBF6ADF6DD6}"/>
          </ac:spMkLst>
        </pc:spChg>
        <pc:spChg chg="add del">
          <ac:chgData name="正元　淳也" userId="ab1cd3a3-b9d9-4be4-9cd8-d64cce588c8d" providerId="ADAL" clId="{5C3D5587-B94F-4DD6-AF60-91342B0AA430}" dt="2021-05-11T05:27:07.147" v="27"/>
          <ac:spMkLst>
            <pc:docMk/>
            <pc:sldMk cId="1689022557" sldId="280"/>
            <ac:spMk id="303" creationId="{FDB5297C-AEC9-49B0-8AFD-81B90B3D2688}"/>
          </ac:spMkLst>
        </pc:spChg>
        <pc:spChg chg="add del">
          <ac:chgData name="正元　淳也" userId="ab1cd3a3-b9d9-4be4-9cd8-d64cce588c8d" providerId="ADAL" clId="{5C3D5587-B94F-4DD6-AF60-91342B0AA430}" dt="2021-05-11T05:27:07.147" v="27"/>
          <ac:spMkLst>
            <pc:docMk/>
            <pc:sldMk cId="1689022557" sldId="280"/>
            <ac:spMk id="304" creationId="{BC2117B3-2CC3-49E2-998D-564748427A64}"/>
          </ac:spMkLst>
        </pc:spChg>
        <pc:spChg chg="add del mod">
          <ac:chgData name="正元　淳也" userId="ab1cd3a3-b9d9-4be4-9cd8-d64cce588c8d" providerId="ADAL" clId="{5C3D5587-B94F-4DD6-AF60-91342B0AA430}" dt="2021-05-11T05:27:14.943" v="31"/>
          <ac:spMkLst>
            <pc:docMk/>
            <pc:sldMk cId="1689022557" sldId="280"/>
            <ac:spMk id="305" creationId="{3B5E9AAC-4086-4A62-8F45-E21DC6D0524B}"/>
          </ac:spMkLst>
        </pc:spChg>
        <pc:spChg chg="add del mod">
          <ac:chgData name="正元　淳也" userId="ab1cd3a3-b9d9-4be4-9cd8-d64cce588c8d" providerId="ADAL" clId="{5C3D5587-B94F-4DD6-AF60-91342B0AA430}" dt="2021-05-11T05:27:14.943" v="31"/>
          <ac:spMkLst>
            <pc:docMk/>
            <pc:sldMk cId="1689022557" sldId="280"/>
            <ac:spMk id="306" creationId="{2BCF15BB-79C5-4BE1-B089-C45B0DC7EC5C}"/>
          </ac:spMkLst>
        </pc:spChg>
        <pc:spChg chg="add del mod">
          <ac:chgData name="正元　淳也" userId="ab1cd3a3-b9d9-4be4-9cd8-d64cce588c8d" providerId="ADAL" clId="{5C3D5587-B94F-4DD6-AF60-91342B0AA430}" dt="2021-05-11T05:27:14.943" v="31"/>
          <ac:spMkLst>
            <pc:docMk/>
            <pc:sldMk cId="1689022557" sldId="280"/>
            <ac:spMk id="307" creationId="{A4E069C0-E81A-4F8C-BDEF-CB82D4F0B9E9}"/>
          </ac:spMkLst>
        </pc:spChg>
        <pc:spChg chg="add del mod">
          <ac:chgData name="正元　淳也" userId="ab1cd3a3-b9d9-4be4-9cd8-d64cce588c8d" providerId="ADAL" clId="{5C3D5587-B94F-4DD6-AF60-91342B0AA430}" dt="2021-05-11T05:27:14.943" v="31"/>
          <ac:spMkLst>
            <pc:docMk/>
            <pc:sldMk cId="1689022557" sldId="280"/>
            <ac:spMk id="308" creationId="{8123A2CE-FBEF-4482-8387-3FD9BC233E98}"/>
          </ac:spMkLst>
        </pc:spChg>
        <pc:spChg chg="add del mod">
          <ac:chgData name="正元　淳也" userId="ab1cd3a3-b9d9-4be4-9cd8-d64cce588c8d" providerId="ADAL" clId="{5C3D5587-B94F-4DD6-AF60-91342B0AA430}" dt="2021-05-11T05:27:14.943" v="31"/>
          <ac:spMkLst>
            <pc:docMk/>
            <pc:sldMk cId="1689022557" sldId="280"/>
            <ac:spMk id="309" creationId="{C2ABE591-7E78-4FC9-AB40-7FB88AB1A44A}"/>
          </ac:spMkLst>
        </pc:spChg>
        <pc:spChg chg="add del mod">
          <ac:chgData name="正元　淳也" userId="ab1cd3a3-b9d9-4be4-9cd8-d64cce588c8d" providerId="ADAL" clId="{5C3D5587-B94F-4DD6-AF60-91342B0AA430}" dt="2021-05-11T05:27:14.943" v="31"/>
          <ac:spMkLst>
            <pc:docMk/>
            <pc:sldMk cId="1689022557" sldId="280"/>
            <ac:spMk id="310" creationId="{1C30EE32-5330-4A91-9A03-F273CEE9C5AB}"/>
          </ac:spMkLst>
        </pc:spChg>
        <pc:spChg chg="add del mod">
          <ac:chgData name="正元　淳也" userId="ab1cd3a3-b9d9-4be4-9cd8-d64cce588c8d" providerId="ADAL" clId="{5C3D5587-B94F-4DD6-AF60-91342B0AA430}" dt="2021-05-11T05:27:14.943" v="31"/>
          <ac:spMkLst>
            <pc:docMk/>
            <pc:sldMk cId="1689022557" sldId="280"/>
            <ac:spMk id="311" creationId="{D2AF5D8B-9FE6-49F8-884C-955786FE84A7}"/>
          </ac:spMkLst>
        </pc:spChg>
        <pc:spChg chg="add del mod">
          <ac:chgData name="正元　淳也" userId="ab1cd3a3-b9d9-4be4-9cd8-d64cce588c8d" providerId="ADAL" clId="{5C3D5587-B94F-4DD6-AF60-91342B0AA430}" dt="2021-05-11T05:27:14.943" v="31"/>
          <ac:spMkLst>
            <pc:docMk/>
            <pc:sldMk cId="1689022557" sldId="280"/>
            <ac:spMk id="312" creationId="{C5A1A5B2-35BA-4442-93E8-87AAB3DA947C}"/>
          </ac:spMkLst>
        </pc:spChg>
        <pc:spChg chg="add del mod">
          <ac:chgData name="正元　淳也" userId="ab1cd3a3-b9d9-4be4-9cd8-d64cce588c8d" providerId="ADAL" clId="{5C3D5587-B94F-4DD6-AF60-91342B0AA430}" dt="2021-05-11T05:27:14.943" v="31"/>
          <ac:spMkLst>
            <pc:docMk/>
            <pc:sldMk cId="1689022557" sldId="280"/>
            <ac:spMk id="313" creationId="{D0386E90-D599-4D85-BDEA-FC0EA4CE0278}"/>
          </ac:spMkLst>
        </pc:spChg>
        <pc:spChg chg="add del mod">
          <ac:chgData name="正元　淳也" userId="ab1cd3a3-b9d9-4be4-9cd8-d64cce588c8d" providerId="ADAL" clId="{5C3D5587-B94F-4DD6-AF60-91342B0AA430}" dt="2021-05-11T05:27:14.943" v="31"/>
          <ac:spMkLst>
            <pc:docMk/>
            <pc:sldMk cId="1689022557" sldId="280"/>
            <ac:spMk id="314" creationId="{B5D7146A-E827-49B6-9D7D-F792653B8AE7}"/>
          </ac:spMkLst>
        </pc:spChg>
        <pc:spChg chg="add del mod">
          <ac:chgData name="正元　淳也" userId="ab1cd3a3-b9d9-4be4-9cd8-d64cce588c8d" providerId="ADAL" clId="{5C3D5587-B94F-4DD6-AF60-91342B0AA430}" dt="2021-05-11T05:27:14.943" v="31"/>
          <ac:spMkLst>
            <pc:docMk/>
            <pc:sldMk cId="1689022557" sldId="280"/>
            <ac:spMk id="315" creationId="{0BB579A9-FEB2-49F7-B70C-65B1DAD10AAF}"/>
          </ac:spMkLst>
        </pc:spChg>
        <pc:spChg chg="add del mod">
          <ac:chgData name="正元　淳也" userId="ab1cd3a3-b9d9-4be4-9cd8-d64cce588c8d" providerId="ADAL" clId="{5C3D5587-B94F-4DD6-AF60-91342B0AA430}" dt="2021-05-11T05:27:14.943" v="31"/>
          <ac:spMkLst>
            <pc:docMk/>
            <pc:sldMk cId="1689022557" sldId="280"/>
            <ac:spMk id="316" creationId="{939A3996-4A37-4532-94A8-0F02FBE2ACC1}"/>
          </ac:spMkLst>
        </pc:spChg>
        <pc:spChg chg="add del mod">
          <ac:chgData name="正元　淳也" userId="ab1cd3a3-b9d9-4be4-9cd8-d64cce588c8d" providerId="ADAL" clId="{5C3D5587-B94F-4DD6-AF60-91342B0AA430}" dt="2021-05-11T05:27:14.943" v="31"/>
          <ac:spMkLst>
            <pc:docMk/>
            <pc:sldMk cId="1689022557" sldId="280"/>
            <ac:spMk id="317" creationId="{5247AFBB-4C2E-41CA-8BC1-F9691F340540}"/>
          </ac:spMkLst>
        </pc:spChg>
        <pc:spChg chg="add del mod">
          <ac:chgData name="正元　淳也" userId="ab1cd3a3-b9d9-4be4-9cd8-d64cce588c8d" providerId="ADAL" clId="{5C3D5587-B94F-4DD6-AF60-91342B0AA430}" dt="2021-05-11T05:27:14.943" v="31"/>
          <ac:spMkLst>
            <pc:docMk/>
            <pc:sldMk cId="1689022557" sldId="280"/>
            <ac:spMk id="318" creationId="{223217A9-5EEC-4C5B-AE0A-963DC40E6297}"/>
          </ac:spMkLst>
        </pc:spChg>
        <pc:spChg chg="add del mod">
          <ac:chgData name="正元　淳也" userId="ab1cd3a3-b9d9-4be4-9cd8-d64cce588c8d" providerId="ADAL" clId="{5C3D5587-B94F-4DD6-AF60-91342B0AA430}" dt="2021-05-11T05:27:14.943" v="31"/>
          <ac:spMkLst>
            <pc:docMk/>
            <pc:sldMk cId="1689022557" sldId="280"/>
            <ac:spMk id="319" creationId="{CD0C7001-E438-42CC-A08A-64901E90FB59}"/>
          </ac:spMkLst>
        </pc:spChg>
        <pc:spChg chg="add del mod">
          <ac:chgData name="正元　淳也" userId="ab1cd3a3-b9d9-4be4-9cd8-d64cce588c8d" providerId="ADAL" clId="{5C3D5587-B94F-4DD6-AF60-91342B0AA430}" dt="2021-05-11T05:27:14.943" v="31"/>
          <ac:spMkLst>
            <pc:docMk/>
            <pc:sldMk cId="1689022557" sldId="280"/>
            <ac:spMk id="320" creationId="{F1E9844B-4894-47B1-BC03-7CF863B32EAB}"/>
          </ac:spMkLst>
        </pc:spChg>
        <pc:spChg chg="add del mod">
          <ac:chgData name="正元　淳也" userId="ab1cd3a3-b9d9-4be4-9cd8-d64cce588c8d" providerId="ADAL" clId="{5C3D5587-B94F-4DD6-AF60-91342B0AA430}" dt="2021-05-11T05:27:14.943" v="31"/>
          <ac:spMkLst>
            <pc:docMk/>
            <pc:sldMk cId="1689022557" sldId="280"/>
            <ac:spMk id="321" creationId="{3F1A5A89-E8B7-45D1-B91A-5DBA9E713667}"/>
          </ac:spMkLst>
        </pc:spChg>
        <pc:spChg chg="add del mod">
          <ac:chgData name="正元　淳也" userId="ab1cd3a3-b9d9-4be4-9cd8-d64cce588c8d" providerId="ADAL" clId="{5C3D5587-B94F-4DD6-AF60-91342B0AA430}" dt="2021-05-11T05:27:14.943" v="31"/>
          <ac:spMkLst>
            <pc:docMk/>
            <pc:sldMk cId="1689022557" sldId="280"/>
            <ac:spMk id="322" creationId="{CD1E43DA-8387-49BF-88A3-6BC05C044967}"/>
          </ac:spMkLst>
        </pc:spChg>
        <pc:spChg chg="add del mod">
          <ac:chgData name="正元　淳也" userId="ab1cd3a3-b9d9-4be4-9cd8-d64cce588c8d" providerId="ADAL" clId="{5C3D5587-B94F-4DD6-AF60-91342B0AA430}" dt="2021-05-11T05:27:14.943" v="31"/>
          <ac:spMkLst>
            <pc:docMk/>
            <pc:sldMk cId="1689022557" sldId="280"/>
            <ac:spMk id="323" creationId="{283FD6E0-9245-4495-A2F7-133474A25648}"/>
          </ac:spMkLst>
        </pc:spChg>
        <pc:spChg chg="add del mod">
          <ac:chgData name="正元　淳也" userId="ab1cd3a3-b9d9-4be4-9cd8-d64cce588c8d" providerId="ADAL" clId="{5C3D5587-B94F-4DD6-AF60-91342B0AA430}" dt="2021-05-11T05:27:14.943" v="31"/>
          <ac:spMkLst>
            <pc:docMk/>
            <pc:sldMk cId="1689022557" sldId="280"/>
            <ac:spMk id="324" creationId="{8511BB9A-E28A-48AF-ADDD-BB6B46D87271}"/>
          </ac:spMkLst>
        </pc:spChg>
        <pc:spChg chg="add del">
          <ac:chgData name="正元　淳也" userId="ab1cd3a3-b9d9-4be4-9cd8-d64cce588c8d" providerId="ADAL" clId="{5C3D5587-B94F-4DD6-AF60-91342B0AA430}" dt="2021-05-11T05:27:58.013" v="33"/>
          <ac:spMkLst>
            <pc:docMk/>
            <pc:sldMk cId="1689022557" sldId="280"/>
            <ac:spMk id="325" creationId="{BD9D40E5-E1F5-4D6C-8B8E-269BCD9ADFF9}"/>
          </ac:spMkLst>
        </pc:spChg>
        <pc:spChg chg="add del">
          <ac:chgData name="正元　淳也" userId="ab1cd3a3-b9d9-4be4-9cd8-d64cce588c8d" providerId="ADAL" clId="{5C3D5587-B94F-4DD6-AF60-91342B0AA430}" dt="2021-05-11T05:27:58.013" v="33"/>
          <ac:spMkLst>
            <pc:docMk/>
            <pc:sldMk cId="1689022557" sldId="280"/>
            <ac:spMk id="326" creationId="{50109D68-5F07-409E-A61B-7AF9E2E58400}"/>
          </ac:spMkLst>
        </pc:spChg>
        <pc:spChg chg="add del">
          <ac:chgData name="正元　淳也" userId="ab1cd3a3-b9d9-4be4-9cd8-d64cce588c8d" providerId="ADAL" clId="{5C3D5587-B94F-4DD6-AF60-91342B0AA430}" dt="2021-05-11T05:27:58.013" v="33"/>
          <ac:spMkLst>
            <pc:docMk/>
            <pc:sldMk cId="1689022557" sldId="280"/>
            <ac:spMk id="327" creationId="{E3EE7D01-E637-4050-8D2F-CFAD91487A18}"/>
          </ac:spMkLst>
        </pc:spChg>
        <pc:spChg chg="add del">
          <ac:chgData name="正元　淳也" userId="ab1cd3a3-b9d9-4be4-9cd8-d64cce588c8d" providerId="ADAL" clId="{5C3D5587-B94F-4DD6-AF60-91342B0AA430}" dt="2021-05-11T05:27:58.013" v="33"/>
          <ac:spMkLst>
            <pc:docMk/>
            <pc:sldMk cId="1689022557" sldId="280"/>
            <ac:spMk id="328" creationId="{756CA9F9-2A9D-4DE9-B078-9671E6C3CC4B}"/>
          </ac:spMkLst>
        </pc:spChg>
        <pc:spChg chg="add del">
          <ac:chgData name="正元　淳也" userId="ab1cd3a3-b9d9-4be4-9cd8-d64cce588c8d" providerId="ADAL" clId="{5C3D5587-B94F-4DD6-AF60-91342B0AA430}" dt="2021-05-11T05:27:58.013" v="33"/>
          <ac:spMkLst>
            <pc:docMk/>
            <pc:sldMk cId="1689022557" sldId="280"/>
            <ac:spMk id="329" creationId="{CA87F0A1-65BF-4994-A3CC-272BB809B268}"/>
          </ac:spMkLst>
        </pc:spChg>
        <pc:spChg chg="add del">
          <ac:chgData name="正元　淳也" userId="ab1cd3a3-b9d9-4be4-9cd8-d64cce588c8d" providerId="ADAL" clId="{5C3D5587-B94F-4DD6-AF60-91342B0AA430}" dt="2021-05-11T05:27:58.013" v="33"/>
          <ac:spMkLst>
            <pc:docMk/>
            <pc:sldMk cId="1689022557" sldId="280"/>
            <ac:spMk id="330" creationId="{2F417411-ACA7-4142-A6DE-7D1310D8F034}"/>
          </ac:spMkLst>
        </pc:spChg>
        <pc:spChg chg="add del">
          <ac:chgData name="正元　淳也" userId="ab1cd3a3-b9d9-4be4-9cd8-d64cce588c8d" providerId="ADAL" clId="{5C3D5587-B94F-4DD6-AF60-91342B0AA430}" dt="2021-05-11T05:27:58.013" v="33"/>
          <ac:spMkLst>
            <pc:docMk/>
            <pc:sldMk cId="1689022557" sldId="280"/>
            <ac:spMk id="331" creationId="{CCD5D5A7-42CE-4A97-AA12-A9385B64CF6C}"/>
          </ac:spMkLst>
        </pc:spChg>
        <pc:spChg chg="add del">
          <ac:chgData name="正元　淳也" userId="ab1cd3a3-b9d9-4be4-9cd8-d64cce588c8d" providerId="ADAL" clId="{5C3D5587-B94F-4DD6-AF60-91342B0AA430}" dt="2021-05-11T05:27:58.013" v="33"/>
          <ac:spMkLst>
            <pc:docMk/>
            <pc:sldMk cId="1689022557" sldId="280"/>
            <ac:spMk id="332" creationId="{8C4BAA3A-1FB2-49B2-9185-E0AEABA831AD}"/>
          </ac:spMkLst>
        </pc:spChg>
        <pc:spChg chg="add del">
          <ac:chgData name="正元　淳也" userId="ab1cd3a3-b9d9-4be4-9cd8-d64cce588c8d" providerId="ADAL" clId="{5C3D5587-B94F-4DD6-AF60-91342B0AA430}" dt="2021-05-11T05:27:58.013" v="33"/>
          <ac:spMkLst>
            <pc:docMk/>
            <pc:sldMk cId="1689022557" sldId="280"/>
            <ac:spMk id="333" creationId="{1DB520BE-6F92-4444-95DA-07C8919EC5FF}"/>
          </ac:spMkLst>
        </pc:spChg>
        <pc:spChg chg="add del">
          <ac:chgData name="正元　淳也" userId="ab1cd3a3-b9d9-4be4-9cd8-d64cce588c8d" providerId="ADAL" clId="{5C3D5587-B94F-4DD6-AF60-91342B0AA430}" dt="2021-05-11T05:27:58.013" v="33"/>
          <ac:spMkLst>
            <pc:docMk/>
            <pc:sldMk cId="1689022557" sldId="280"/>
            <ac:spMk id="334" creationId="{72474963-768E-4233-B23B-E55605E7B345}"/>
          </ac:spMkLst>
        </pc:spChg>
        <pc:spChg chg="add del">
          <ac:chgData name="正元　淳也" userId="ab1cd3a3-b9d9-4be4-9cd8-d64cce588c8d" providerId="ADAL" clId="{5C3D5587-B94F-4DD6-AF60-91342B0AA430}" dt="2021-05-11T05:27:58.013" v="33"/>
          <ac:spMkLst>
            <pc:docMk/>
            <pc:sldMk cId="1689022557" sldId="280"/>
            <ac:spMk id="335" creationId="{2B042029-F9A5-4330-954A-22BD81BC5FFE}"/>
          </ac:spMkLst>
        </pc:spChg>
        <pc:spChg chg="add del">
          <ac:chgData name="正元　淳也" userId="ab1cd3a3-b9d9-4be4-9cd8-d64cce588c8d" providerId="ADAL" clId="{5C3D5587-B94F-4DD6-AF60-91342B0AA430}" dt="2021-05-11T05:27:58.013" v="33"/>
          <ac:spMkLst>
            <pc:docMk/>
            <pc:sldMk cId="1689022557" sldId="280"/>
            <ac:spMk id="336" creationId="{065A2C70-5477-4637-AFFF-6C848CDFF46A}"/>
          </ac:spMkLst>
        </pc:spChg>
        <pc:spChg chg="add del">
          <ac:chgData name="正元　淳也" userId="ab1cd3a3-b9d9-4be4-9cd8-d64cce588c8d" providerId="ADAL" clId="{5C3D5587-B94F-4DD6-AF60-91342B0AA430}" dt="2021-05-11T05:27:58.013" v="33"/>
          <ac:spMkLst>
            <pc:docMk/>
            <pc:sldMk cId="1689022557" sldId="280"/>
            <ac:spMk id="337" creationId="{BA97CE27-B4F7-4561-B7FC-301F699AA66C}"/>
          </ac:spMkLst>
        </pc:spChg>
        <pc:spChg chg="add del">
          <ac:chgData name="正元　淳也" userId="ab1cd3a3-b9d9-4be4-9cd8-d64cce588c8d" providerId="ADAL" clId="{5C3D5587-B94F-4DD6-AF60-91342B0AA430}" dt="2021-05-11T05:27:58.013" v="33"/>
          <ac:spMkLst>
            <pc:docMk/>
            <pc:sldMk cId="1689022557" sldId="280"/>
            <ac:spMk id="338" creationId="{698ACF19-C18E-4DD4-936A-CBB33878D493}"/>
          </ac:spMkLst>
        </pc:spChg>
        <pc:spChg chg="add del">
          <ac:chgData name="正元　淳也" userId="ab1cd3a3-b9d9-4be4-9cd8-d64cce588c8d" providerId="ADAL" clId="{5C3D5587-B94F-4DD6-AF60-91342B0AA430}" dt="2021-05-11T05:27:58.013" v="33"/>
          <ac:spMkLst>
            <pc:docMk/>
            <pc:sldMk cId="1689022557" sldId="280"/>
            <ac:spMk id="339" creationId="{C5686838-303F-40FB-84C2-71443E40105A}"/>
          </ac:spMkLst>
        </pc:spChg>
        <pc:spChg chg="add del">
          <ac:chgData name="正元　淳也" userId="ab1cd3a3-b9d9-4be4-9cd8-d64cce588c8d" providerId="ADAL" clId="{5C3D5587-B94F-4DD6-AF60-91342B0AA430}" dt="2021-05-11T05:27:58.013" v="33"/>
          <ac:spMkLst>
            <pc:docMk/>
            <pc:sldMk cId="1689022557" sldId="280"/>
            <ac:spMk id="340" creationId="{535BF600-5629-460E-84E2-3AE5AF64DD4F}"/>
          </ac:spMkLst>
        </pc:spChg>
        <pc:spChg chg="add del">
          <ac:chgData name="正元　淳也" userId="ab1cd3a3-b9d9-4be4-9cd8-d64cce588c8d" providerId="ADAL" clId="{5C3D5587-B94F-4DD6-AF60-91342B0AA430}" dt="2021-05-11T05:27:58.013" v="33"/>
          <ac:spMkLst>
            <pc:docMk/>
            <pc:sldMk cId="1689022557" sldId="280"/>
            <ac:spMk id="341" creationId="{C8273055-4644-4C92-AE7A-429D23157D3A}"/>
          </ac:spMkLst>
        </pc:spChg>
        <pc:spChg chg="add del">
          <ac:chgData name="正元　淳也" userId="ab1cd3a3-b9d9-4be4-9cd8-d64cce588c8d" providerId="ADAL" clId="{5C3D5587-B94F-4DD6-AF60-91342B0AA430}" dt="2021-05-11T05:27:58.013" v="33"/>
          <ac:spMkLst>
            <pc:docMk/>
            <pc:sldMk cId="1689022557" sldId="280"/>
            <ac:spMk id="342" creationId="{93840783-193E-4EF6-8B29-C20638177EB6}"/>
          </ac:spMkLst>
        </pc:spChg>
        <pc:spChg chg="add del">
          <ac:chgData name="正元　淳也" userId="ab1cd3a3-b9d9-4be4-9cd8-d64cce588c8d" providerId="ADAL" clId="{5C3D5587-B94F-4DD6-AF60-91342B0AA430}" dt="2021-05-11T05:27:58.013" v="33"/>
          <ac:spMkLst>
            <pc:docMk/>
            <pc:sldMk cId="1689022557" sldId="280"/>
            <ac:spMk id="343" creationId="{3FBE252E-497F-4C7D-A1F2-DA3031F49EC0}"/>
          </ac:spMkLst>
        </pc:spChg>
        <pc:spChg chg="add del">
          <ac:chgData name="正元　淳也" userId="ab1cd3a3-b9d9-4be4-9cd8-d64cce588c8d" providerId="ADAL" clId="{5C3D5587-B94F-4DD6-AF60-91342B0AA430}" dt="2021-05-11T05:27:58.013" v="33"/>
          <ac:spMkLst>
            <pc:docMk/>
            <pc:sldMk cId="1689022557" sldId="280"/>
            <ac:spMk id="344" creationId="{4F7DA93D-3F5E-4617-A30C-2F088A1084E7}"/>
          </ac:spMkLst>
        </pc:spChg>
        <pc:spChg chg="add del">
          <ac:chgData name="正元　淳也" userId="ab1cd3a3-b9d9-4be4-9cd8-d64cce588c8d" providerId="ADAL" clId="{5C3D5587-B94F-4DD6-AF60-91342B0AA430}" dt="2021-05-11T05:27:58.013" v="33"/>
          <ac:spMkLst>
            <pc:docMk/>
            <pc:sldMk cId="1689022557" sldId="280"/>
            <ac:spMk id="345" creationId="{2B7C8ACF-9310-4E25-B45B-EC33CD22EF31}"/>
          </ac:spMkLst>
        </pc:spChg>
        <pc:spChg chg="add del">
          <ac:chgData name="正元　淳也" userId="ab1cd3a3-b9d9-4be4-9cd8-d64cce588c8d" providerId="ADAL" clId="{5C3D5587-B94F-4DD6-AF60-91342B0AA430}" dt="2021-05-11T05:27:58.013" v="33"/>
          <ac:spMkLst>
            <pc:docMk/>
            <pc:sldMk cId="1689022557" sldId="280"/>
            <ac:spMk id="346" creationId="{48E59EFC-FB35-4C95-BDD4-C97431D5FA9A}"/>
          </ac:spMkLst>
        </pc:spChg>
        <pc:spChg chg="add del">
          <ac:chgData name="正元　淳也" userId="ab1cd3a3-b9d9-4be4-9cd8-d64cce588c8d" providerId="ADAL" clId="{5C3D5587-B94F-4DD6-AF60-91342B0AA430}" dt="2021-05-11T05:27:58.013" v="33"/>
          <ac:spMkLst>
            <pc:docMk/>
            <pc:sldMk cId="1689022557" sldId="280"/>
            <ac:spMk id="347" creationId="{6A44532B-ED93-4DE6-B593-244A710C76C8}"/>
          </ac:spMkLst>
        </pc:spChg>
        <pc:spChg chg="add del">
          <ac:chgData name="正元　淳也" userId="ab1cd3a3-b9d9-4be4-9cd8-d64cce588c8d" providerId="ADAL" clId="{5C3D5587-B94F-4DD6-AF60-91342B0AA430}" dt="2021-05-11T05:27:58.013" v="33"/>
          <ac:spMkLst>
            <pc:docMk/>
            <pc:sldMk cId="1689022557" sldId="280"/>
            <ac:spMk id="348" creationId="{A2EA6C3C-BB54-459B-9825-1BC0F9EE1828}"/>
          </ac:spMkLst>
        </pc:spChg>
        <pc:spChg chg="add del">
          <ac:chgData name="正元　淳也" userId="ab1cd3a3-b9d9-4be4-9cd8-d64cce588c8d" providerId="ADAL" clId="{5C3D5587-B94F-4DD6-AF60-91342B0AA430}" dt="2021-05-11T05:27:58.013" v="33"/>
          <ac:spMkLst>
            <pc:docMk/>
            <pc:sldMk cId="1689022557" sldId="280"/>
            <ac:spMk id="349" creationId="{008CB8CA-34BE-42B2-A9A7-DE6A587C48EB}"/>
          </ac:spMkLst>
        </pc:spChg>
        <pc:spChg chg="add del">
          <ac:chgData name="正元　淳也" userId="ab1cd3a3-b9d9-4be4-9cd8-d64cce588c8d" providerId="ADAL" clId="{5C3D5587-B94F-4DD6-AF60-91342B0AA430}" dt="2021-05-11T05:27:58.013" v="33"/>
          <ac:spMkLst>
            <pc:docMk/>
            <pc:sldMk cId="1689022557" sldId="280"/>
            <ac:spMk id="350" creationId="{81AE5616-46CC-40F8-B7A8-3054952E2573}"/>
          </ac:spMkLst>
        </pc:spChg>
        <pc:spChg chg="add del">
          <ac:chgData name="正元　淳也" userId="ab1cd3a3-b9d9-4be4-9cd8-d64cce588c8d" providerId="ADAL" clId="{5C3D5587-B94F-4DD6-AF60-91342B0AA430}" dt="2021-05-11T05:27:58.013" v="33"/>
          <ac:spMkLst>
            <pc:docMk/>
            <pc:sldMk cId="1689022557" sldId="280"/>
            <ac:spMk id="351" creationId="{E182548F-05DB-451F-8901-5F98D8AF700D}"/>
          </ac:spMkLst>
        </pc:spChg>
        <pc:spChg chg="add del">
          <ac:chgData name="正元　淳也" userId="ab1cd3a3-b9d9-4be4-9cd8-d64cce588c8d" providerId="ADAL" clId="{5C3D5587-B94F-4DD6-AF60-91342B0AA430}" dt="2021-05-11T05:27:58.013" v="33"/>
          <ac:spMkLst>
            <pc:docMk/>
            <pc:sldMk cId="1689022557" sldId="280"/>
            <ac:spMk id="352" creationId="{293D2657-115F-4FBB-8511-433580E7D98C}"/>
          </ac:spMkLst>
        </pc:spChg>
        <pc:spChg chg="add del">
          <ac:chgData name="正元　淳也" userId="ab1cd3a3-b9d9-4be4-9cd8-d64cce588c8d" providerId="ADAL" clId="{5C3D5587-B94F-4DD6-AF60-91342B0AA430}" dt="2021-05-11T05:27:58.013" v="33"/>
          <ac:spMkLst>
            <pc:docMk/>
            <pc:sldMk cId="1689022557" sldId="280"/>
            <ac:spMk id="353" creationId="{4C5B3AF7-DD65-456D-B97C-79ECDF819478}"/>
          </ac:spMkLst>
        </pc:spChg>
        <pc:spChg chg="add del">
          <ac:chgData name="正元　淳也" userId="ab1cd3a3-b9d9-4be4-9cd8-d64cce588c8d" providerId="ADAL" clId="{5C3D5587-B94F-4DD6-AF60-91342B0AA430}" dt="2021-05-11T05:27:58.013" v="33"/>
          <ac:spMkLst>
            <pc:docMk/>
            <pc:sldMk cId="1689022557" sldId="280"/>
            <ac:spMk id="354" creationId="{A7EFED5B-CC82-4411-BB42-E52734EFDE2B}"/>
          </ac:spMkLst>
        </pc:spChg>
        <pc:spChg chg="add del">
          <ac:chgData name="正元　淳也" userId="ab1cd3a3-b9d9-4be4-9cd8-d64cce588c8d" providerId="ADAL" clId="{5C3D5587-B94F-4DD6-AF60-91342B0AA430}" dt="2021-05-11T05:27:58.013" v="33"/>
          <ac:spMkLst>
            <pc:docMk/>
            <pc:sldMk cId="1689022557" sldId="280"/>
            <ac:spMk id="355" creationId="{21CD2510-5E04-4F55-9358-9CD0825B1875}"/>
          </ac:spMkLst>
        </pc:spChg>
        <pc:spChg chg="add del">
          <ac:chgData name="正元　淳也" userId="ab1cd3a3-b9d9-4be4-9cd8-d64cce588c8d" providerId="ADAL" clId="{5C3D5587-B94F-4DD6-AF60-91342B0AA430}" dt="2021-05-11T05:27:58.013" v="33"/>
          <ac:spMkLst>
            <pc:docMk/>
            <pc:sldMk cId="1689022557" sldId="280"/>
            <ac:spMk id="356" creationId="{7B34E77F-F14D-4E41-88C0-EE096656C56D}"/>
          </ac:spMkLst>
        </pc:spChg>
        <pc:spChg chg="add del">
          <ac:chgData name="正元　淳也" userId="ab1cd3a3-b9d9-4be4-9cd8-d64cce588c8d" providerId="ADAL" clId="{5C3D5587-B94F-4DD6-AF60-91342B0AA430}" dt="2021-05-11T05:27:58.013" v="33"/>
          <ac:spMkLst>
            <pc:docMk/>
            <pc:sldMk cId="1689022557" sldId="280"/>
            <ac:spMk id="357" creationId="{007F08C3-2B86-43CF-8360-5C980A6FD0CF}"/>
          </ac:spMkLst>
        </pc:spChg>
        <pc:spChg chg="add del">
          <ac:chgData name="正元　淳也" userId="ab1cd3a3-b9d9-4be4-9cd8-d64cce588c8d" providerId="ADAL" clId="{5C3D5587-B94F-4DD6-AF60-91342B0AA430}" dt="2021-05-11T05:27:58.013" v="33"/>
          <ac:spMkLst>
            <pc:docMk/>
            <pc:sldMk cId="1689022557" sldId="280"/>
            <ac:spMk id="358" creationId="{4BD15C8C-AAAD-42AC-8756-045DC3C7B6F5}"/>
          </ac:spMkLst>
        </pc:spChg>
        <pc:spChg chg="add del">
          <ac:chgData name="正元　淳也" userId="ab1cd3a3-b9d9-4be4-9cd8-d64cce588c8d" providerId="ADAL" clId="{5C3D5587-B94F-4DD6-AF60-91342B0AA430}" dt="2021-05-11T05:27:58.013" v="33"/>
          <ac:spMkLst>
            <pc:docMk/>
            <pc:sldMk cId="1689022557" sldId="280"/>
            <ac:spMk id="359" creationId="{C08EDD07-CF87-43D6-87AC-60943F7883F4}"/>
          </ac:spMkLst>
        </pc:spChg>
        <pc:spChg chg="add del">
          <ac:chgData name="正元　淳也" userId="ab1cd3a3-b9d9-4be4-9cd8-d64cce588c8d" providerId="ADAL" clId="{5C3D5587-B94F-4DD6-AF60-91342B0AA430}" dt="2021-05-11T05:27:58.013" v="33"/>
          <ac:spMkLst>
            <pc:docMk/>
            <pc:sldMk cId="1689022557" sldId="280"/>
            <ac:spMk id="360" creationId="{943773EF-6190-4158-A7B2-61E234632872}"/>
          </ac:spMkLst>
        </pc:spChg>
        <pc:spChg chg="add del">
          <ac:chgData name="正元　淳也" userId="ab1cd3a3-b9d9-4be4-9cd8-d64cce588c8d" providerId="ADAL" clId="{5C3D5587-B94F-4DD6-AF60-91342B0AA430}" dt="2021-05-11T05:27:58.013" v="33"/>
          <ac:spMkLst>
            <pc:docMk/>
            <pc:sldMk cId="1689022557" sldId="280"/>
            <ac:spMk id="361" creationId="{63714B98-834D-4F3F-83D0-44E1E81CEA36}"/>
          </ac:spMkLst>
        </pc:spChg>
        <pc:spChg chg="add del">
          <ac:chgData name="正元　淳也" userId="ab1cd3a3-b9d9-4be4-9cd8-d64cce588c8d" providerId="ADAL" clId="{5C3D5587-B94F-4DD6-AF60-91342B0AA430}" dt="2021-05-11T05:27:58.013" v="33"/>
          <ac:spMkLst>
            <pc:docMk/>
            <pc:sldMk cId="1689022557" sldId="280"/>
            <ac:spMk id="362" creationId="{AEFB3459-EBE8-49DF-B764-366D790DF55D}"/>
          </ac:spMkLst>
        </pc:spChg>
        <pc:spChg chg="add del">
          <ac:chgData name="正元　淳也" userId="ab1cd3a3-b9d9-4be4-9cd8-d64cce588c8d" providerId="ADAL" clId="{5C3D5587-B94F-4DD6-AF60-91342B0AA430}" dt="2021-05-11T05:27:58.013" v="33"/>
          <ac:spMkLst>
            <pc:docMk/>
            <pc:sldMk cId="1689022557" sldId="280"/>
            <ac:spMk id="363" creationId="{0598BA0A-BDD0-4650-B714-FE7031A661E1}"/>
          </ac:spMkLst>
        </pc:spChg>
        <pc:spChg chg="add del">
          <ac:chgData name="正元　淳也" userId="ab1cd3a3-b9d9-4be4-9cd8-d64cce588c8d" providerId="ADAL" clId="{5C3D5587-B94F-4DD6-AF60-91342B0AA430}" dt="2021-05-11T05:27:58.013" v="33"/>
          <ac:spMkLst>
            <pc:docMk/>
            <pc:sldMk cId="1689022557" sldId="280"/>
            <ac:spMk id="364" creationId="{9A0CEF49-8E9E-48EC-A73C-D2BB725A5097}"/>
          </ac:spMkLst>
        </pc:spChg>
        <pc:spChg chg="add del">
          <ac:chgData name="正元　淳也" userId="ab1cd3a3-b9d9-4be4-9cd8-d64cce588c8d" providerId="ADAL" clId="{5C3D5587-B94F-4DD6-AF60-91342B0AA430}" dt="2021-05-11T05:27:58.013" v="33"/>
          <ac:spMkLst>
            <pc:docMk/>
            <pc:sldMk cId="1689022557" sldId="280"/>
            <ac:spMk id="365" creationId="{AB877908-F697-47EE-A49F-67EED65518AB}"/>
          </ac:spMkLst>
        </pc:spChg>
        <pc:spChg chg="add del">
          <ac:chgData name="正元　淳也" userId="ab1cd3a3-b9d9-4be4-9cd8-d64cce588c8d" providerId="ADAL" clId="{5C3D5587-B94F-4DD6-AF60-91342B0AA430}" dt="2021-05-11T05:27:58.013" v="33"/>
          <ac:spMkLst>
            <pc:docMk/>
            <pc:sldMk cId="1689022557" sldId="280"/>
            <ac:spMk id="366" creationId="{A1340FCB-B0A1-4080-B46F-E547FD86E7CE}"/>
          </ac:spMkLst>
        </pc:spChg>
        <pc:spChg chg="add del">
          <ac:chgData name="正元　淳也" userId="ab1cd3a3-b9d9-4be4-9cd8-d64cce588c8d" providerId="ADAL" clId="{5C3D5587-B94F-4DD6-AF60-91342B0AA430}" dt="2021-05-11T05:27:58.013" v="33"/>
          <ac:spMkLst>
            <pc:docMk/>
            <pc:sldMk cId="1689022557" sldId="280"/>
            <ac:spMk id="367" creationId="{8032F569-84E5-4417-985C-04EAB6882BA5}"/>
          </ac:spMkLst>
        </pc:spChg>
        <pc:spChg chg="add del">
          <ac:chgData name="正元　淳也" userId="ab1cd3a3-b9d9-4be4-9cd8-d64cce588c8d" providerId="ADAL" clId="{5C3D5587-B94F-4DD6-AF60-91342B0AA430}" dt="2021-05-11T05:27:58.013" v="33"/>
          <ac:spMkLst>
            <pc:docMk/>
            <pc:sldMk cId="1689022557" sldId="280"/>
            <ac:spMk id="368" creationId="{2B232FB3-1974-458E-A70C-13A087D0ED64}"/>
          </ac:spMkLst>
        </pc:spChg>
        <pc:spChg chg="add del">
          <ac:chgData name="正元　淳也" userId="ab1cd3a3-b9d9-4be4-9cd8-d64cce588c8d" providerId="ADAL" clId="{5C3D5587-B94F-4DD6-AF60-91342B0AA430}" dt="2021-05-11T05:27:58.013" v="33"/>
          <ac:spMkLst>
            <pc:docMk/>
            <pc:sldMk cId="1689022557" sldId="280"/>
            <ac:spMk id="369" creationId="{989C13A5-F0D6-4A86-A5CC-8FE3B1747A7B}"/>
          </ac:spMkLst>
        </pc:spChg>
        <pc:spChg chg="add del">
          <ac:chgData name="正元　淳也" userId="ab1cd3a3-b9d9-4be4-9cd8-d64cce588c8d" providerId="ADAL" clId="{5C3D5587-B94F-4DD6-AF60-91342B0AA430}" dt="2021-05-11T05:27:58.013" v="33"/>
          <ac:spMkLst>
            <pc:docMk/>
            <pc:sldMk cId="1689022557" sldId="280"/>
            <ac:spMk id="370" creationId="{524804D4-0E47-4E66-84CE-20A3569E3ABE}"/>
          </ac:spMkLst>
        </pc:spChg>
        <pc:spChg chg="add del">
          <ac:chgData name="正元　淳也" userId="ab1cd3a3-b9d9-4be4-9cd8-d64cce588c8d" providerId="ADAL" clId="{5C3D5587-B94F-4DD6-AF60-91342B0AA430}" dt="2021-05-11T05:27:58.013" v="33"/>
          <ac:spMkLst>
            <pc:docMk/>
            <pc:sldMk cId="1689022557" sldId="280"/>
            <ac:spMk id="371" creationId="{2853F2D3-0AAB-46C3-B9D9-437B5FABC9A4}"/>
          </ac:spMkLst>
        </pc:spChg>
        <pc:spChg chg="add del">
          <ac:chgData name="正元　淳也" userId="ab1cd3a3-b9d9-4be4-9cd8-d64cce588c8d" providerId="ADAL" clId="{5C3D5587-B94F-4DD6-AF60-91342B0AA430}" dt="2021-05-11T05:27:58.013" v="33"/>
          <ac:spMkLst>
            <pc:docMk/>
            <pc:sldMk cId="1689022557" sldId="280"/>
            <ac:spMk id="372" creationId="{7D5AD3E0-800F-4EDD-9AF8-85450BCF340D}"/>
          </ac:spMkLst>
        </pc:spChg>
        <pc:spChg chg="add del">
          <ac:chgData name="正元　淳也" userId="ab1cd3a3-b9d9-4be4-9cd8-d64cce588c8d" providerId="ADAL" clId="{5C3D5587-B94F-4DD6-AF60-91342B0AA430}" dt="2021-05-11T05:27:58.013" v="33"/>
          <ac:spMkLst>
            <pc:docMk/>
            <pc:sldMk cId="1689022557" sldId="280"/>
            <ac:spMk id="373" creationId="{E99FAE71-24B9-4E9B-A5BA-8D171B0B7196}"/>
          </ac:spMkLst>
        </pc:spChg>
        <pc:spChg chg="add del">
          <ac:chgData name="正元　淳也" userId="ab1cd3a3-b9d9-4be4-9cd8-d64cce588c8d" providerId="ADAL" clId="{5C3D5587-B94F-4DD6-AF60-91342B0AA430}" dt="2021-05-11T05:27:58.013" v="33"/>
          <ac:spMkLst>
            <pc:docMk/>
            <pc:sldMk cId="1689022557" sldId="280"/>
            <ac:spMk id="374" creationId="{5BF190D5-0F0B-4E6E-B6B1-F2B86E5C033D}"/>
          </ac:spMkLst>
        </pc:spChg>
        <pc:spChg chg="add del">
          <ac:chgData name="正元　淳也" userId="ab1cd3a3-b9d9-4be4-9cd8-d64cce588c8d" providerId="ADAL" clId="{5C3D5587-B94F-4DD6-AF60-91342B0AA430}" dt="2021-05-11T05:27:58.013" v="33"/>
          <ac:spMkLst>
            <pc:docMk/>
            <pc:sldMk cId="1689022557" sldId="280"/>
            <ac:spMk id="375" creationId="{EC22CE69-F05F-4646-A989-3C4B3539E639}"/>
          </ac:spMkLst>
        </pc:spChg>
        <pc:spChg chg="add del">
          <ac:chgData name="正元　淳也" userId="ab1cd3a3-b9d9-4be4-9cd8-d64cce588c8d" providerId="ADAL" clId="{5C3D5587-B94F-4DD6-AF60-91342B0AA430}" dt="2021-05-11T05:27:58.013" v="33"/>
          <ac:spMkLst>
            <pc:docMk/>
            <pc:sldMk cId="1689022557" sldId="280"/>
            <ac:spMk id="376" creationId="{7A819772-6535-4409-A7EE-E850335EFF8F}"/>
          </ac:spMkLst>
        </pc:spChg>
        <pc:spChg chg="add del">
          <ac:chgData name="正元　淳也" userId="ab1cd3a3-b9d9-4be4-9cd8-d64cce588c8d" providerId="ADAL" clId="{5C3D5587-B94F-4DD6-AF60-91342B0AA430}" dt="2021-05-11T05:27:58.013" v="33"/>
          <ac:spMkLst>
            <pc:docMk/>
            <pc:sldMk cId="1689022557" sldId="280"/>
            <ac:spMk id="377" creationId="{C22D7E58-D0AA-403B-B4CB-32B29C166BAB}"/>
          </ac:spMkLst>
        </pc:spChg>
        <pc:spChg chg="add del">
          <ac:chgData name="正元　淳也" userId="ab1cd3a3-b9d9-4be4-9cd8-d64cce588c8d" providerId="ADAL" clId="{5C3D5587-B94F-4DD6-AF60-91342B0AA430}" dt="2021-05-11T05:27:58.013" v="33"/>
          <ac:spMkLst>
            <pc:docMk/>
            <pc:sldMk cId="1689022557" sldId="280"/>
            <ac:spMk id="378" creationId="{923E2807-A461-4521-961B-5CE7F7803048}"/>
          </ac:spMkLst>
        </pc:spChg>
        <pc:spChg chg="add del">
          <ac:chgData name="正元　淳也" userId="ab1cd3a3-b9d9-4be4-9cd8-d64cce588c8d" providerId="ADAL" clId="{5C3D5587-B94F-4DD6-AF60-91342B0AA430}" dt="2021-05-11T05:27:58.013" v="33"/>
          <ac:spMkLst>
            <pc:docMk/>
            <pc:sldMk cId="1689022557" sldId="280"/>
            <ac:spMk id="379" creationId="{BC48B77E-81CC-43D3-BE20-E0098B5554E0}"/>
          </ac:spMkLst>
        </pc:spChg>
        <pc:spChg chg="add del">
          <ac:chgData name="正元　淳也" userId="ab1cd3a3-b9d9-4be4-9cd8-d64cce588c8d" providerId="ADAL" clId="{5C3D5587-B94F-4DD6-AF60-91342B0AA430}" dt="2021-05-11T05:27:58.013" v="33"/>
          <ac:spMkLst>
            <pc:docMk/>
            <pc:sldMk cId="1689022557" sldId="280"/>
            <ac:spMk id="380" creationId="{DC8A6F11-2C0B-4893-A7D6-F856114EF57A}"/>
          </ac:spMkLst>
        </pc:spChg>
        <pc:spChg chg="add del">
          <ac:chgData name="正元　淳也" userId="ab1cd3a3-b9d9-4be4-9cd8-d64cce588c8d" providerId="ADAL" clId="{5C3D5587-B94F-4DD6-AF60-91342B0AA430}" dt="2021-05-11T05:27:58.013" v="33"/>
          <ac:spMkLst>
            <pc:docMk/>
            <pc:sldMk cId="1689022557" sldId="280"/>
            <ac:spMk id="381" creationId="{052CB61B-651A-4C66-B45B-00F3DBDE4CCC}"/>
          </ac:spMkLst>
        </pc:spChg>
        <pc:spChg chg="add del">
          <ac:chgData name="正元　淳也" userId="ab1cd3a3-b9d9-4be4-9cd8-d64cce588c8d" providerId="ADAL" clId="{5C3D5587-B94F-4DD6-AF60-91342B0AA430}" dt="2021-05-11T05:27:58.013" v="33"/>
          <ac:spMkLst>
            <pc:docMk/>
            <pc:sldMk cId="1689022557" sldId="280"/>
            <ac:spMk id="382" creationId="{5246E933-C3C4-44FE-8346-5D8C4CFBE338}"/>
          </ac:spMkLst>
        </pc:spChg>
        <pc:spChg chg="add del">
          <ac:chgData name="正元　淳也" userId="ab1cd3a3-b9d9-4be4-9cd8-d64cce588c8d" providerId="ADAL" clId="{5C3D5587-B94F-4DD6-AF60-91342B0AA430}" dt="2021-05-11T05:27:58.013" v="33"/>
          <ac:spMkLst>
            <pc:docMk/>
            <pc:sldMk cId="1689022557" sldId="280"/>
            <ac:spMk id="383" creationId="{DF3F8C3D-570B-47AC-8458-2BE0DB87A9D7}"/>
          </ac:spMkLst>
        </pc:spChg>
        <pc:spChg chg="add del">
          <ac:chgData name="正元　淳也" userId="ab1cd3a3-b9d9-4be4-9cd8-d64cce588c8d" providerId="ADAL" clId="{5C3D5587-B94F-4DD6-AF60-91342B0AA430}" dt="2021-05-11T05:27:58.013" v="33"/>
          <ac:spMkLst>
            <pc:docMk/>
            <pc:sldMk cId="1689022557" sldId="280"/>
            <ac:spMk id="384" creationId="{4E3C6D30-4CEA-46F5-83C2-C9821AE5665F}"/>
          </ac:spMkLst>
        </pc:spChg>
        <pc:spChg chg="add del">
          <ac:chgData name="正元　淳也" userId="ab1cd3a3-b9d9-4be4-9cd8-d64cce588c8d" providerId="ADAL" clId="{5C3D5587-B94F-4DD6-AF60-91342B0AA430}" dt="2021-05-11T05:27:58.013" v="33"/>
          <ac:spMkLst>
            <pc:docMk/>
            <pc:sldMk cId="1689022557" sldId="280"/>
            <ac:spMk id="385" creationId="{9A2CB396-B1B0-420F-93D9-559032DB8E46}"/>
          </ac:spMkLst>
        </pc:spChg>
        <pc:spChg chg="add del">
          <ac:chgData name="正元　淳也" userId="ab1cd3a3-b9d9-4be4-9cd8-d64cce588c8d" providerId="ADAL" clId="{5C3D5587-B94F-4DD6-AF60-91342B0AA430}" dt="2021-05-11T05:28:11.063" v="35"/>
          <ac:spMkLst>
            <pc:docMk/>
            <pc:sldMk cId="1689022557" sldId="280"/>
            <ac:spMk id="386" creationId="{1B37ABA0-6445-4062-89B8-B9CD82AA631D}"/>
          </ac:spMkLst>
        </pc:spChg>
        <pc:spChg chg="add del">
          <ac:chgData name="正元　淳也" userId="ab1cd3a3-b9d9-4be4-9cd8-d64cce588c8d" providerId="ADAL" clId="{5C3D5587-B94F-4DD6-AF60-91342B0AA430}" dt="2021-05-11T05:28:11.063" v="35"/>
          <ac:spMkLst>
            <pc:docMk/>
            <pc:sldMk cId="1689022557" sldId="280"/>
            <ac:spMk id="387" creationId="{1ED63B68-BF2B-4904-9E4C-751C16FFA0EF}"/>
          </ac:spMkLst>
        </pc:spChg>
        <pc:spChg chg="add del">
          <ac:chgData name="正元　淳也" userId="ab1cd3a3-b9d9-4be4-9cd8-d64cce588c8d" providerId="ADAL" clId="{5C3D5587-B94F-4DD6-AF60-91342B0AA430}" dt="2021-05-11T05:28:11.063" v="35"/>
          <ac:spMkLst>
            <pc:docMk/>
            <pc:sldMk cId="1689022557" sldId="280"/>
            <ac:spMk id="388" creationId="{1A716B02-0932-4D8A-941C-A21265BB0176}"/>
          </ac:spMkLst>
        </pc:spChg>
        <pc:spChg chg="add del">
          <ac:chgData name="正元　淳也" userId="ab1cd3a3-b9d9-4be4-9cd8-d64cce588c8d" providerId="ADAL" clId="{5C3D5587-B94F-4DD6-AF60-91342B0AA430}" dt="2021-05-11T05:28:11.063" v="35"/>
          <ac:spMkLst>
            <pc:docMk/>
            <pc:sldMk cId="1689022557" sldId="280"/>
            <ac:spMk id="389" creationId="{6C95F41C-A468-4252-B816-5A6950DC7D38}"/>
          </ac:spMkLst>
        </pc:spChg>
        <pc:spChg chg="add del">
          <ac:chgData name="正元　淳也" userId="ab1cd3a3-b9d9-4be4-9cd8-d64cce588c8d" providerId="ADAL" clId="{5C3D5587-B94F-4DD6-AF60-91342B0AA430}" dt="2021-05-11T05:28:11.063" v="35"/>
          <ac:spMkLst>
            <pc:docMk/>
            <pc:sldMk cId="1689022557" sldId="280"/>
            <ac:spMk id="390" creationId="{FD0CD729-094C-4A20-A50D-F1EDF615FE21}"/>
          </ac:spMkLst>
        </pc:spChg>
        <pc:spChg chg="add del">
          <ac:chgData name="正元　淳也" userId="ab1cd3a3-b9d9-4be4-9cd8-d64cce588c8d" providerId="ADAL" clId="{5C3D5587-B94F-4DD6-AF60-91342B0AA430}" dt="2021-05-11T05:28:11.063" v="35"/>
          <ac:spMkLst>
            <pc:docMk/>
            <pc:sldMk cId="1689022557" sldId="280"/>
            <ac:spMk id="391" creationId="{3D65A36F-770A-46F4-92E9-F70104CD82FC}"/>
          </ac:spMkLst>
        </pc:spChg>
        <pc:spChg chg="add del">
          <ac:chgData name="正元　淳也" userId="ab1cd3a3-b9d9-4be4-9cd8-d64cce588c8d" providerId="ADAL" clId="{5C3D5587-B94F-4DD6-AF60-91342B0AA430}" dt="2021-05-11T05:28:11.063" v="35"/>
          <ac:spMkLst>
            <pc:docMk/>
            <pc:sldMk cId="1689022557" sldId="280"/>
            <ac:spMk id="392" creationId="{C755DEDF-5BE9-43A4-BF2C-6B2826BE1AE8}"/>
          </ac:spMkLst>
        </pc:spChg>
        <pc:spChg chg="add del">
          <ac:chgData name="正元　淳也" userId="ab1cd3a3-b9d9-4be4-9cd8-d64cce588c8d" providerId="ADAL" clId="{5C3D5587-B94F-4DD6-AF60-91342B0AA430}" dt="2021-05-11T05:28:11.063" v="35"/>
          <ac:spMkLst>
            <pc:docMk/>
            <pc:sldMk cId="1689022557" sldId="280"/>
            <ac:spMk id="393" creationId="{6A203C15-FE0A-4D50-8A87-C78190DB8EA2}"/>
          </ac:spMkLst>
        </pc:spChg>
        <pc:spChg chg="add del">
          <ac:chgData name="正元　淳也" userId="ab1cd3a3-b9d9-4be4-9cd8-d64cce588c8d" providerId="ADAL" clId="{5C3D5587-B94F-4DD6-AF60-91342B0AA430}" dt="2021-05-11T05:28:11.063" v="35"/>
          <ac:spMkLst>
            <pc:docMk/>
            <pc:sldMk cId="1689022557" sldId="280"/>
            <ac:spMk id="394" creationId="{7C17A8DC-B7C6-4656-A400-DC33882F5335}"/>
          </ac:spMkLst>
        </pc:spChg>
        <pc:spChg chg="add del">
          <ac:chgData name="正元　淳也" userId="ab1cd3a3-b9d9-4be4-9cd8-d64cce588c8d" providerId="ADAL" clId="{5C3D5587-B94F-4DD6-AF60-91342B0AA430}" dt="2021-05-11T05:28:11.063" v="35"/>
          <ac:spMkLst>
            <pc:docMk/>
            <pc:sldMk cId="1689022557" sldId="280"/>
            <ac:spMk id="395" creationId="{F1E0D003-2021-4C5D-81B7-88E13931E4EB}"/>
          </ac:spMkLst>
        </pc:spChg>
        <pc:spChg chg="add del">
          <ac:chgData name="正元　淳也" userId="ab1cd3a3-b9d9-4be4-9cd8-d64cce588c8d" providerId="ADAL" clId="{5C3D5587-B94F-4DD6-AF60-91342B0AA430}" dt="2021-05-11T05:28:11.063" v="35"/>
          <ac:spMkLst>
            <pc:docMk/>
            <pc:sldMk cId="1689022557" sldId="280"/>
            <ac:spMk id="396" creationId="{6F0600E5-5641-44EC-8DC2-72701253753A}"/>
          </ac:spMkLst>
        </pc:spChg>
        <pc:spChg chg="add del">
          <ac:chgData name="正元　淳也" userId="ab1cd3a3-b9d9-4be4-9cd8-d64cce588c8d" providerId="ADAL" clId="{5C3D5587-B94F-4DD6-AF60-91342B0AA430}" dt="2021-05-11T05:28:11.063" v="35"/>
          <ac:spMkLst>
            <pc:docMk/>
            <pc:sldMk cId="1689022557" sldId="280"/>
            <ac:spMk id="397" creationId="{496976E8-9BD2-42E4-82E0-31B990FBB7BB}"/>
          </ac:spMkLst>
        </pc:spChg>
        <pc:spChg chg="add del">
          <ac:chgData name="正元　淳也" userId="ab1cd3a3-b9d9-4be4-9cd8-d64cce588c8d" providerId="ADAL" clId="{5C3D5587-B94F-4DD6-AF60-91342B0AA430}" dt="2021-05-11T05:28:11.063" v="35"/>
          <ac:spMkLst>
            <pc:docMk/>
            <pc:sldMk cId="1689022557" sldId="280"/>
            <ac:spMk id="398" creationId="{05398285-BAE8-4202-AB1C-E5CDAA7360AF}"/>
          </ac:spMkLst>
        </pc:spChg>
        <pc:spChg chg="add del">
          <ac:chgData name="正元　淳也" userId="ab1cd3a3-b9d9-4be4-9cd8-d64cce588c8d" providerId="ADAL" clId="{5C3D5587-B94F-4DD6-AF60-91342B0AA430}" dt="2021-05-11T05:28:11.063" v="35"/>
          <ac:spMkLst>
            <pc:docMk/>
            <pc:sldMk cId="1689022557" sldId="280"/>
            <ac:spMk id="399" creationId="{E4C3E69B-5CB8-433B-A157-F4971C83A738}"/>
          </ac:spMkLst>
        </pc:spChg>
        <pc:spChg chg="add del">
          <ac:chgData name="正元　淳也" userId="ab1cd3a3-b9d9-4be4-9cd8-d64cce588c8d" providerId="ADAL" clId="{5C3D5587-B94F-4DD6-AF60-91342B0AA430}" dt="2021-05-11T05:28:11.063" v="35"/>
          <ac:spMkLst>
            <pc:docMk/>
            <pc:sldMk cId="1689022557" sldId="280"/>
            <ac:spMk id="400" creationId="{76296641-E262-4C2F-9F99-3CF3B962B418}"/>
          </ac:spMkLst>
        </pc:spChg>
        <pc:spChg chg="add del">
          <ac:chgData name="正元　淳也" userId="ab1cd3a3-b9d9-4be4-9cd8-d64cce588c8d" providerId="ADAL" clId="{5C3D5587-B94F-4DD6-AF60-91342B0AA430}" dt="2021-05-11T05:28:11.063" v="35"/>
          <ac:spMkLst>
            <pc:docMk/>
            <pc:sldMk cId="1689022557" sldId="280"/>
            <ac:spMk id="401" creationId="{0B7EE1A7-3F62-406B-A966-9DA6B0EF04EB}"/>
          </ac:spMkLst>
        </pc:spChg>
        <pc:spChg chg="add del">
          <ac:chgData name="正元　淳也" userId="ab1cd3a3-b9d9-4be4-9cd8-d64cce588c8d" providerId="ADAL" clId="{5C3D5587-B94F-4DD6-AF60-91342B0AA430}" dt="2021-05-11T05:28:11.063" v="35"/>
          <ac:spMkLst>
            <pc:docMk/>
            <pc:sldMk cId="1689022557" sldId="280"/>
            <ac:spMk id="402" creationId="{336778AC-39F3-4BB0-AC74-7467C1F78636}"/>
          </ac:spMkLst>
        </pc:spChg>
        <pc:spChg chg="add del">
          <ac:chgData name="正元　淳也" userId="ab1cd3a3-b9d9-4be4-9cd8-d64cce588c8d" providerId="ADAL" clId="{5C3D5587-B94F-4DD6-AF60-91342B0AA430}" dt="2021-05-11T05:28:11.063" v="35"/>
          <ac:spMkLst>
            <pc:docMk/>
            <pc:sldMk cId="1689022557" sldId="280"/>
            <ac:spMk id="403" creationId="{49B3BF93-373B-4003-9D47-A03AD8036759}"/>
          </ac:spMkLst>
        </pc:spChg>
        <pc:spChg chg="add del">
          <ac:chgData name="正元　淳也" userId="ab1cd3a3-b9d9-4be4-9cd8-d64cce588c8d" providerId="ADAL" clId="{5C3D5587-B94F-4DD6-AF60-91342B0AA430}" dt="2021-05-11T05:28:11.063" v="35"/>
          <ac:spMkLst>
            <pc:docMk/>
            <pc:sldMk cId="1689022557" sldId="280"/>
            <ac:spMk id="404" creationId="{6F8FDB1D-DBC0-4480-9360-5FF842835857}"/>
          </ac:spMkLst>
        </pc:spChg>
        <pc:spChg chg="add del">
          <ac:chgData name="正元　淳也" userId="ab1cd3a3-b9d9-4be4-9cd8-d64cce588c8d" providerId="ADAL" clId="{5C3D5587-B94F-4DD6-AF60-91342B0AA430}" dt="2021-05-11T05:28:11.063" v="35"/>
          <ac:spMkLst>
            <pc:docMk/>
            <pc:sldMk cId="1689022557" sldId="280"/>
            <ac:spMk id="405" creationId="{BEC0CEBD-2A23-40F3-8013-080FE9718105}"/>
          </ac:spMkLst>
        </pc:spChg>
        <pc:spChg chg="add del">
          <ac:chgData name="正元　淳也" userId="ab1cd3a3-b9d9-4be4-9cd8-d64cce588c8d" providerId="ADAL" clId="{5C3D5587-B94F-4DD6-AF60-91342B0AA430}" dt="2021-05-11T05:28:11.063" v="35"/>
          <ac:spMkLst>
            <pc:docMk/>
            <pc:sldMk cId="1689022557" sldId="280"/>
            <ac:spMk id="406" creationId="{B790BF47-5D23-44BA-B76B-67A728EE660A}"/>
          </ac:spMkLst>
        </pc:spChg>
        <pc:spChg chg="add del">
          <ac:chgData name="正元　淳也" userId="ab1cd3a3-b9d9-4be4-9cd8-d64cce588c8d" providerId="ADAL" clId="{5C3D5587-B94F-4DD6-AF60-91342B0AA430}" dt="2021-05-11T05:28:11.063" v="35"/>
          <ac:spMkLst>
            <pc:docMk/>
            <pc:sldMk cId="1689022557" sldId="280"/>
            <ac:spMk id="407" creationId="{E3A8D052-D6B4-4D81-9F9A-5976E4A3E3B5}"/>
          </ac:spMkLst>
        </pc:spChg>
        <pc:spChg chg="add del">
          <ac:chgData name="正元　淳也" userId="ab1cd3a3-b9d9-4be4-9cd8-d64cce588c8d" providerId="ADAL" clId="{5C3D5587-B94F-4DD6-AF60-91342B0AA430}" dt="2021-05-11T05:28:11.063" v="35"/>
          <ac:spMkLst>
            <pc:docMk/>
            <pc:sldMk cId="1689022557" sldId="280"/>
            <ac:spMk id="408" creationId="{9FA1B756-C00F-4827-895C-84C1B85696BD}"/>
          </ac:spMkLst>
        </pc:spChg>
        <pc:spChg chg="add del">
          <ac:chgData name="正元　淳也" userId="ab1cd3a3-b9d9-4be4-9cd8-d64cce588c8d" providerId="ADAL" clId="{5C3D5587-B94F-4DD6-AF60-91342B0AA430}" dt="2021-05-11T05:28:11.063" v="35"/>
          <ac:spMkLst>
            <pc:docMk/>
            <pc:sldMk cId="1689022557" sldId="280"/>
            <ac:spMk id="409" creationId="{4DFD0DD6-8E0A-463D-9204-BEEFC3367468}"/>
          </ac:spMkLst>
        </pc:spChg>
        <pc:spChg chg="add del">
          <ac:chgData name="正元　淳也" userId="ab1cd3a3-b9d9-4be4-9cd8-d64cce588c8d" providerId="ADAL" clId="{5C3D5587-B94F-4DD6-AF60-91342B0AA430}" dt="2021-05-11T05:28:11.063" v="35"/>
          <ac:spMkLst>
            <pc:docMk/>
            <pc:sldMk cId="1689022557" sldId="280"/>
            <ac:spMk id="410" creationId="{B62156CF-88AB-4449-A5E5-306AE93E78FA}"/>
          </ac:spMkLst>
        </pc:spChg>
        <pc:spChg chg="add del">
          <ac:chgData name="正元　淳也" userId="ab1cd3a3-b9d9-4be4-9cd8-d64cce588c8d" providerId="ADAL" clId="{5C3D5587-B94F-4DD6-AF60-91342B0AA430}" dt="2021-05-11T05:28:11.063" v="35"/>
          <ac:spMkLst>
            <pc:docMk/>
            <pc:sldMk cId="1689022557" sldId="280"/>
            <ac:spMk id="411" creationId="{32336E58-2739-4F52-A4B4-AEA776B3C454}"/>
          </ac:spMkLst>
        </pc:spChg>
        <pc:spChg chg="add del">
          <ac:chgData name="正元　淳也" userId="ab1cd3a3-b9d9-4be4-9cd8-d64cce588c8d" providerId="ADAL" clId="{5C3D5587-B94F-4DD6-AF60-91342B0AA430}" dt="2021-05-11T05:28:11.063" v="35"/>
          <ac:spMkLst>
            <pc:docMk/>
            <pc:sldMk cId="1689022557" sldId="280"/>
            <ac:spMk id="412" creationId="{C4A7E341-524A-47C0-A133-98EEA52FD676}"/>
          </ac:spMkLst>
        </pc:spChg>
        <pc:spChg chg="add del">
          <ac:chgData name="正元　淳也" userId="ab1cd3a3-b9d9-4be4-9cd8-d64cce588c8d" providerId="ADAL" clId="{5C3D5587-B94F-4DD6-AF60-91342B0AA430}" dt="2021-05-11T05:28:11.063" v="35"/>
          <ac:spMkLst>
            <pc:docMk/>
            <pc:sldMk cId="1689022557" sldId="280"/>
            <ac:spMk id="413" creationId="{CB07A47B-9452-4E79-A49E-7E8426B09490}"/>
          </ac:spMkLst>
        </pc:spChg>
        <pc:spChg chg="add del">
          <ac:chgData name="正元　淳也" userId="ab1cd3a3-b9d9-4be4-9cd8-d64cce588c8d" providerId="ADAL" clId="{5C3D5587-B94F-4DD6-AF60-91342B0AA430}" dt="2021-05-11T05:28:11.063" v="35"/>
          <ac:spMkLst>
            <pc:docMk/>
            <pc:sldMk cId="1689022557" sldId="280"/>
            <ac:spMk id="414" creationId="{007AEC23-65C8-4EB9-B92A-306AFE42721D}"/>
          </ac:spMkLst>
        </pc:spChg>
        <pc:spChg chg="add del">
          <ac:chgData name="正元　淳也" userId="ab1cd3a3-b9d9-4be4-9cd8-d64cce588c8d" providerId="ADAL" clId="{5C3D5587-B94F-4DD6-AF60-91342B0AA430}" dt="2021-05-11T05:28:11.063" v="35"/>
          <ac:spMkLst>
            <pc:docMk/>
            <pc:sldMk cId="1689022557" sldId="280"/>
            <ac:spMk id="415" creationId="{9DC796B4-9AD3-4340-B14A-8C0E6B840C9E}"/>
          </ac:spMkLst>
        </pc:spChg>
        <pc:spChg chg="add del">
          <ac:chgData name="正元　淳也" userId="ab1cd3a3-b9d9-4be4-9cd8-d64cce588c8d" providerId="ADAL" clId="{5C3D5587-B94F-4DD6-AF60-91342B0AA430}" dt="2021-05-11T05:28:11.063" v="35"/>
          <ac:spMkLst>
            <pc:docMk/>
            <pc:sldMk cId="1689022557" sldId="280"/>
            <ac:spMk id="416" creationId="{4CE1212F-737D-4C0F-8B4D-A8794F350705}"/>
          </ac:spMkLst>
        </pc:spChg>
        <pc:spChg chg="add del">
          <ac:chgData name="正元　淳也" userId="ab1cd3a3-b9d9-4be4-9cd8-d64cce588c8d" providerId="ADAL" clId="{5C3D5587-B94F-4DD6-AF60-91342B0AA430}" dt="2021-05-11T05:28:11.063" v="35"/>
          <ac:spMkLst>
            <pc:docMk/>
            <pc:sldMk cId="1689022557" sldId="280"/>
            <ac:spMk id="417" creationId="{5E98856E-F151-4A03-9B05-C1B06B313F78}"/>
          </ac:spMkLst>
        </pc:spChg>
        <pc:spChg chg="add del">
          <ac:chgData name="正元　淳也" userId="ab1cd3a3-b9d9-4be4-9cd8-d64cce588c8d" providerId="ADAL" clId="{5C3D5587-B94F-4DD6-AF60-91342B0AA430}" dt="2021-05-11T05:28:11.063" v="35"/>
          <ac:spMkLst>
            <pc:docMk/>
            <pc:sldMk cId="1689022557" sldId="280"/>
            <ac:spMk id="418" creationId="{0F964E21-BB1B-4850-A32D-6A233050A936}"/>
          </ac:spMkLst>
        </pc:spChg>
        <pc:spChg chg="add del">
          <ac:chgData name="正元　淳也" userId="ab1cd3a3-b9d9-4be4-9cd8-d64cce588c8d" providerId="ADAL" clId="{5C3D5587-B94F-4DD6-AF60-91342B0AA430}" dt="2021-05-11T05:28:11.063" v="35"/>
          <ac:spMkLst>
            <pc:docMk/>
            <pc:sldMk cId="1689022557" sldId="280"/>
            <ac:spMk id="419" creationId="{4593FCD4-7430-459A-9032-083AE8AADC83}"/>
          </ac:spMkLst>
        </pc:spChg>
        <pc:spChg chg="add del">
          <ac:chgData name="正元　淳也" userId="ab1cd3a3-b9d9-4be4-9cd8-d64cce588c8d" providerId="ADAL" clId="{5C3D5587-B94F-4DD6-AF60-91342B0AA430}" dt="2021-05-11T05:28:11.063" v="35"/>
          <ac:spMkLst>
            <pc:docMk/>
            <pc:sldMk cId="1689022557" sldId="280"/>
            <ac:spMk id="420" creationId="{81744B23-99E7-4F2B-8A92-C26A4CE7FD21}"/>
          </ac:spMkLst>
        </pc:spChg>
        <pc:spChg chg="add del">
          <ac:chgData name="正元　淳也" userId="ab1cd3a3-b9d9-4be4-9cd8-d64cce588c8d" providerId="ADAL" clId="{5C3D5587-B94F-4DD6-AF60-91342B0AA430}" dt="2021-05-11T05:28:11.063" v="35"/>
          <ac:spMkLst>
            <pc:docMk/>
            <pc:sldMk cId="1689022557" sldId="280"/>
            <ac:spMk id="421" creationId="{8B6C242D-0355-4A0C-ACF4-5B161894E3D3}"/>
          </ac:spMkLst>
        </pc:spChg>
        <pc:spChg chg="add del">
          <ac:chgData name="正元　淳也" userId="ab1cd3a3-b9d9-4be4-9cd8-d64cce588c8d" providerId="ADAL" clId="{5C3D5587-B94F-4DD6-AF60-91342B0AA430}" dt="2021-05-11T05:28:11.063" v="35"/>
          <ac:spMkLst>
            <pc:docMk/>
            <pc:sldMk cId="1689022557" sldId="280"/>
            <ac:spMk id="422" creationId="{40A21E85-46F8-46E5-8CF1-2DC57701F1C4}"/>
          </ac:spMkLst>
        </pc:spChg>
        <pc:spChg chg="add del">
          <ac:chgData name="正元　淳也" userId="ab1cd3a3-b9d9-4be4-9cd8-d64cce588c8d" providerId="ADAL" clId="{5C3D5587-B94F-4DD6-AF60-91342B0AA430}" dt="2021-05-11T05:28:11.063" v="35"/>
          <ac:spMkLst>
            <pc:docMk/>
            <pc:sldMk cId="1689022557" sldId="280"/>
            <ac:spMk id="423" creationId="{933DBB5C-7EE7-41C7-9326-F3C68331A569}"/>
          </ac:spMkLst>
        </pc:spChg>
        <pc:spChg chg="add del">
          <ac:chgData name="正元　淳也" userId="ab1cd3a3-b9d9-4be4-9cd8-d64cce588c8d" providerId="ADAL" clId="{5C3D5587-B94F-4DD6-AF60-91342B0AA430}" dt="2021-05-11T05:28:11.063" v="35"/>
          <ac:spMkLst>
            <pc:docMk/>
            <pc:sldMk cId="1689022557" sldId="280"/>
            <ac:spMk id="424" creationId="{A36A872F-9364-4E02-9E67-6DF86437D5C9}"/>
          </ac:spMkLst>
        </pc:spChg>
        <pc:spChg chg="add del">
          <ac:chgData name="正元　淳也" userId="ab1cd3a3-b9d9-4be4-9cd8-d64cce588c8d" providerId="ADAL" clId="{5C3D5587-B94F-4DD6-AF60-91342B0AA430}" dt="2021-05-11T05:28:11.063" v="35"/>
          <ac:spMkLst>
            <pc:docMk/>
            <pc:sldMk cId="1689022557" sldId="280"/>
            <ac:spMk id="425" creationId="{DE7078CE-01B4-49D2-A335-0C20A1A6EBA5}"/>
          </ac:spMkLst>
        </pc:spChg>
        <pc:spChg chg="add del">
          <ac:chgData name="正元　淳也" userId="ab1cd3a3-b9d9-4be4-9cd8-d64cce588c8d" providerId="ADAL" clId="{5C3D5587-B94F-4DD6-AF60-91342B0AA430}" dt="2021-05-11T05:28:11.063" v="35"/>
          <ac:spMkLst>
            <pc:docMk/>
            <pc:sldMk cId="1689022557" sldId="280"/>
            <ac:spMk id="426" creationId="{8A1B869F-968B-45E2-86EF-5214B7E3D3BE}"/>
          </ac:spMkLst>
        </pc:spChg>
        <pc:spChg chg="add del">
          <ac:chgData name="正元　淳也" userId="ab1cd3a3-b9d9-4be4-9cd8-d64cce588c8d" providerId="ADAL" clId="{5C3D5587-B94F-4DD6-AF60-91342B0AA430}" dt="2021-05-11T05:28:11.063" v="35"/>
          <ac:spMkLst>
            <pc:docMk/>
            <pc:sldMk cId="1689022557" sldId="280"/>
            <ac:spMk id="427" creationId="{1DD14BFA-F8AA-485E-B651-B5CCF90453E5}"/>
          </ac:spMkLst>
        </pc:spChg>
        <pc:spChg chg="add del">
          <ac:chgData name="正元　淳也" userId="ab1cd3a3-b9d9-4be4-9cd8-d64cce588c8d" providerId="ADAL" clId="{5C3D5587-B94F-4DD6-AF60-91342B0AA430}" dt="2021-05-11T05:28:11.063" v="35"/>
          <ac:spMkLst>
            <pc:docMk/>
            <pc:sldMk cId="1689022557" sldId="280"/>
            <ac:spMk id="428" creationId="{4441F87A-2F85-4885-9FB0-A8BBF88FDA3F}"/>
          </ac:spMkLst>
        </pc:spChg>
        <pc:spChg chg="add del">
          <ac:chgData name="正元　淳也" userId="ab1cd3a3-b9d9-4be4-9cd8-d64cce588c8d" providerId="ADAL" clId="{5C3D5587-B94F-4DD6-AF60-91342B0AA430}" dt="2021-05-11T05:28:11.063" v="35"/>
          <ac:spMkLst>
            <pc:docMk/>
            <pc:sldMk cId="1689022557" sldId="280"/>
            <ac:spMk id="429" creationId="{A4837333-078B-42B3-A67C-A9149B3E669D}"/>
          </ac:spMkLst>
        </pc:spChg>
        <pc:spChg chg="add del">
          <ac:chgData name="正元　淳也" userId="ab1cd3a3-b9d9-4be4-9cd8-d64cce588c8d" providerId="ADAL" clId="{5C3D5587-B94F-4DD6-AF60-91342B0AA430}" dt="2021-05-11T05:28:11.063" v="35"/>
          <ac:spMkLst>
            <pc:docMk/>
            <pc:sldMk cId="1689022557" sldId="280"/>
            <ac:spMk id="430" creationId="{C80E9853-385D-4801-B869-CC7F4729DBC4}"/>
          </ac:spMkLst>
        </pc:spChg>
        <pc:spChg chg="add del">
          <ac:chgData name="正元　淳也" userId="ab1cd3a3-b9d9-4be4-9cd8-d64cce588c8d" providerId="ADAL" clId="{5C3D5587-B94F-4DD6-AF60-91342B0AA430}" dt="2021-05-11T05:28:11.063" v="35"/>
          <ac:spMkLst>
            <pc:docMk/>
            <pc:sldMk cId="1689022557" sldId="280"/>
            <ac:spMk id="431" creationId="{F2E9B1E1-1EC8-4259-8C64-9B0BB837C46F}"/>
          </ac:spMkLst>
        </pc:spChg>
        <pc:spChg chg="add del">
          <ac:chgData name="正元　淳也" userId="ab1cd3a3-b9d9-4be4-9cd8-d64cce588c8d" providerId="ADAL" clId="{5C3D5587-B94F-4DD6-AF60-91342B0AA430}" dt="2021-05-11T05:28:11.063" v="35"/>
          <ac:spMkLst>
            <pc:docMk/>
            <pc:sldMk cId="1689022557" sldId="280"/>
            <ac:spMk id="432" creationId="{1A422824-2311-407F-8BFA-C157BE4F4587}"/>
          </ac:spMkLst>
        </pc:spChg>
        <pc:spChg chg="add del">
          <ac:chgData name="正元　淳也" userId="ab1cd3a3-b9d9-4be4-9cd8-d64cce588c8d" providerId="ADAL" clId="{5C3D5587-B94F-4DD6-AF60-91342B0AA430}" dt="2021-05-11T05:28:11.063" v="35"/>
          <ac:spMkLst>
            <pc:docMk/>
            <pc:sldMk cId="1689022557" sldId="280"/>
            <ac:spMk id="433" creationId="{E778DC7A-88DF-4269-B42E-4F33B6A9BF42}"/>
          </ac:spMkLst>
        </pc:spChg>
        <pc:spChg chg="add del">
          <ac:chgData name="正元　淳也" userId="ab1cd3a3-b9d9-4be4-9cd8-d64cce588c8d" providerId="ADAL" clId="{5C3D5587-B94F-4DD6-AF60-91342B0AA430}" dt="2021-05-11T05:28:11.063" v="35"/>
          <ac:spMkLst>
            <pc:docMk/>
            <pc:sldMk cId="1689022557" sldId="280"/>
            <ac:spMk id="434" creationId="{7FB3A2F3-8E14-4141-9BDB-F0A58CB68C4F}"/>
          </ac:spMkLst>
        </pc:spChg>
        <pc:spChg chg="add del">
          <ac:chgData name="正元　淳也" userId="ab1cd3a3-b9d9-4be4-9cd8-d64cce588c8d" providerId="ADAL" clId="{5C3D5587-B94F-4DD6-AF60-91342B0AA430}" dt="2021-05-11T05:28:11.063" v="35"/>
          <ac:spMkLst>
            <pc:docMk/>
            <pc:sldMk cId="1689022557" sldId="280"/>
            <ac:spMk id="435" creationId="{FB98C0BB-3D4E-463C-B0C5-66D97288AF9B}"/>
          </ac:spMkLst>
        </pc:spChg>
        <pc:spChg chg="add del">
          <ac:chgData name="正元　淳也" userId="ab1cd3a3-b9d9-4be4-9cd8-d64cce588c8d" providerId="ADAL" clId="{5C3D5587-B94F-4DD6-AF60-91342B0AA430}" dt="2021-05-11T05:28:11.063" v="35"/>
          <ac:spMkLst>
            <pc:docMk/>
            <pc:sldMk cId="1689022557" sldId="280"/>
            <ac:spMk id="436" creationId="{8AECAEB8-5BCC-4794-ABD4-01AA509FA320}"/>
          </ac:spMkLst>
        </pc:spChg>
        <pc:spChg chg="add del">
          <ac:chgData name="正元　淳也" userId="ab1cd3a3-b9d9-4be4-9cd8-d64cce588c8d" providerId="ADAL" clId="{5C3D5587-B94F-4DD6-AF60-91342B0AA430}" dt="2021-05-11T05:28:11.063" v="35"/>
          <ac:spMkLst>
            <pc:docMk/>
            <pc:sldMk cId="1689022557" sldId="280"/>
            <ac:spMk id="437" creationId="{32F26AD4-D3B1-4B2B-B6F1-EFE51A2C39AC}"/>
          </ac:spMkLst>
        </pc:spChg>
        <pc:spChg chg="add del">
          <ac:chgData name="正元　淳也" userId="ab1cd3a3-b9d9-4be4-9cd8-d64cce588c8d" providerId="ADAL" clId="{5C3D5587-B94F-4DD6-AF60-91342B0AA430}" dt="2021-05-11T05:28:11.063" v="35"/>
          <ac:spMkLst>
            <pc:docMk/>
            <pc:sldMk cId="1689022557" sldId="280"/>
            <ac:spMk id="438" creationId="{B140EA43-47F7-4033-A98F-88393F4D8917}"/>
          </ac:spMkLst>
        </pc:spChg>
        <pc:spChg chg="add del">
          <ac:chgData name="正元　淳也" userId="ab1cd3a3-b9d9-4be4-9cd8-d64cce588c8d" providerId="ADAL" clId="{5C3D5587-B94F-4DD6-AF60-91342B0AA430}" dt="2021-05-11T05:28:11.063" v="35"/>
          <ac:spMkLst>
            <pc:docMk/>
            <pc:sldMk cId="1689022557" sldId="280"/>
            <ac:spMk id="439" creationId="{E9958F85-3DE6-49B7-8C0A-F86CA79A0F57}"/>
          </ac:spMkLst>
        </pc:spChg>
        <pc:spChg chg="add del">
          <ac:chgData name="正元　淳也" userId="ab1cd3a3-b9d9-4be4-9cd8-d64cce588c8d" providerId="ADAL" clId="{5C3D5587-B94F-4DD6-AF60-91342B0AA430}" dt="2021-05-11T05:28:11.063" v="35"/>
          <ac:spMkLst>
            <pc:docMk/>
            <pc:sldMk cId="1689022557" sldId="280"/>
            <ac:spMk id="440" creationId="{0ED737AD-DFA8-4659-9C66-9B7E122F38AF}"/>
          </ac:spMkLst>
        </pc:spChg>
        <pc:spChg chg="add del">
          <ac:chgData name="正元　淳也" userId="ab1cd3a3-b9d9-4be4-9cd8-d64cce588c8d" providerId="ADAL" clId="{5C3D5587-B94F-4DD6-AF60-91342B0AA430}" dt="2021-05-11T05:28:11.063" v="35"/>
          <ac:spMkLst>
            <pc:docMk/>
            <pc:sldMk cId="1689022557" sldId="280"/>
            <ac:spMk id="441" creationId="{C2402ECE-852D-46C6-BAE4-E074628AE556}"/>
          </ac:spMkLst>
        </pc:spChg>
        <pc:spChg chg="add del">
          <ac:chgData name="正元　淳也" userId="ab1cd3a3-b9d9-4be4-9cd8-d64cce588c8d" providerId="ADAL" clId="{5C3D5587-B94F-4DD6-AF60-91342B0AA430}" dt="2021-05-11T05:28:11.063" v="35"/>
          <ac:spMkLst>
            <pc:docMk/>
            <pc:sldMk cId="1689022557" sldId="280"/>
            <ac:spMk id="442" creationId="{0971C072-D412-4E3B-91A8-139AE44C83C0}"/>
          </ac:spMkLst>
        </pc:spChg>
        <pc:spChg chg="add del">
          <ac:chgData name="正元　淳也" userId="ab1cd3a3-b9d9-4be4-9cd8-d64cce588c8d" providerId="ADAL" clId="{5C3D5587-B94F-4DD6-AF60-91342B0AA430}" dt="2021-05-11T05:28:11.063" v="35"/>
          <ac:spMkLst>
            <pc:docMk/>
            <pc:sldMk cId="1689022557" sldId="280"/>
            <ac:spMk id="443" creationId="{FD0E9B2A-51A4-4E16-B510-D844F866E173}"/>
          </ac:spMkLst>
        </pc:spChg>
        <pc:spChg chg="add del">
          <ac:chgData name="正元　淳也" userId="ab1cd3a3-b9d9-4be4-9cd8-d64cce588c8d" providerId="ADAL" clId="{5C3D5587-B94F-4DD6-AF60-91342B0AA430}" dt="2021-05-11T05:28:11.063" v="35"/>
          <ac:spMkLst>
            <pc:docMk/>
            <pc:sldMk cId="1689022557" sldId="280"/>
            <ac:spMk id="444" creationId="{76B7BE18-D593-493E-A166-E7D845C304B2}"/>
          </ac:spMkLst>
        </pc:spChg>
        <pc:spChg chg="add del">
          <ac:chgData name="正元　淳也" userId="ab1cd3a3-b9d9-4be4-9cd8-d64cce588c8d" providerId="ADAL" clId="{5C3D5587-B94F-4DD6-AF60-91342B0AA430}" dt="2021-05-11T05:28:11.063" v="35"/>
          <ac:spMkLst>
            <pc:docMk/>
            <pc:sldMk cId="1689022557" sldId="280"/>
            <ac:spMk id="445" creationId="{434B816B-7A65-4E99-BFAC-AA2A9DC53C9E}"/>
          </ac:spMkLst>
        </pc:spChg>
        <pc:spChg chg="add del">
          <ac:chgData name="正元　淳也" userId="ab1cd3a3-b9d9-4be4-9cd8-d64cce588c8d" providerId="ADAL" clId="{5C3D5587-B94F-4DD6-AF60-91342B0AA430}" dt="2021-05-11T05:28:11.063" v="35"/>
          <ac:spMkLst>
            <pc:docMk/>
            <pc:sldMk cId="1689022557" sldId="280"/>
            <ac:spMk id="446" creationId="{A1CF771E-6B59-4B58-B08C-D8BA43093D37}"/>
          </ac:spMkLst>
        </pc:spChg>
        <pc:spChg chg="add del">
          <ac:chgData name="正元　淳也" userId="ab1cd3a3-b9d9-4be4-9cd8-d64cce588c8d" providerId="ADAL" clId="{5C3D5587-B94F-4DD6-AF60-91342B0AA430}" dt="2021-05-11T05:28:11.063" v="35"/>
          <ac:spMkLst>
            <pc:docMk/>
            <pc:sldMk cId="1689022557" sldId="280"/>
            <ac:spMk id="447" creationId="{0353C44B-175A-420B-95F7-9112F930AAF0}"/>
          </ac:spMkLst>
        </pc:spChg>
        <pc:spChg chg="add del">
          <ac:chgData name="正元　淳也" userId="ab1cd3a3-b9d9-4be4-9cd8-d64cce588c8d" providerId="ADAL" clId="{5C3D5587-B94F-4DD6-AF60-91342B0AA430}" dt="2021-05-11T05:28:11.063" v="35"/>
          <ac:spMkLst>
            <pc:docMk/>
            <pc:sldMk cId="1689022557" sldId="280"/>
            <ac:spMk id="448" creationId="{67DE1B37-49C6-4186-B47B-DC41624B6DC6}"/>
          </ac:spMkLst>
        </pc:spChg>
        <pc:spChg chg="add del">
          <ac:chgData name="正元　淳也" userId="ab1cd3a3-b9d9-4be4-9cd8-d64cce588c8d" providerId="ADAL" clId="{5C3D5587-B94F-4DD6-AF60-91342B0AA430}" dt="2021-05-11T05:28:11.063" v="35"/>
          <ac:spMkLst>
            <pc:docMk/>
            <pc:sldMk cId="1689022557" sldId="280"/>
            <ac:spMk id="449" creationId="{17DE49F9-21B1-4929-B127-CDBF66E0E084}"/>
          </ac:spMkLst>
        </pc:spChg>
        <pc:spChg chg="add del">
          <ac:chgData name="正元　淳也" userId="ab1cd3a3-b9d9-4be4-9cd8-d64cce588c8d" providerId="ADAL" clId="{5C3D5587-B94F-4DD6-AF60-91342B0AA430}" dt="2021-05-11T05:28:11.063" v="35"/>
          <ac:spMkLst>
            <pc:docMk/>
            <pc:sldMk cId="1689022557" sldId="280"/>
            <ac:spMk id="450" creationId="{972B45AC-417C-418A-B4AD-47622D93972D}"/>
          </ac:spMkLst>
        </pc:spChg>
        <pc:spChg chg="add del">
          <ac:chgData name="正元　淳也" userId="ab1cd3a3-b9d9-4be4-9cd8-d64cce588c8d" providerId="ADAL" clId="{5C3D5587-B94F-4DD6-AF60-91342B0AA430}" dt="2021-05-11T05:28:11.063" v="35"/>
          <ac:spMkLst>
            <pc:docMk/>
            <pc:sldMk cId="1689022557" sldId="280"/>
            <ac:spMk id="451" creationId="{3E381606-D2AB-4692-9F05-F9EE443625DA}"/>
          </ac:spMkLst>
        </pc:spChg>
        <pc:spChg chg="add del">
          <ac:chgData name="正元　淳也" userId="ab1cd3a3-b9d9-4be4-9cd8-d64cce588c8d" providerId="ADAL" clId="{5C3D5587-B94F-4DD6-AF60-91342B0AA430}" dt="2021-05-11T05:28:11.063" v="35"/>
          <ac:spMkLst>
            <pc:docMk/>
            <pc:sldMk cId="1689022557" sldId="280"/>
            <ac:spMk id="452" creationId="{E01EC1E6-02E3-4638-A669-2DB53CCEA7AA}"/>
          </ac:spMkLst>
        </pc:spChg>
        <pc:spChg chg="add del">
          <ac:chgData name="正元　淳也" userId="ab1cd3a3-b9d9-4be4-9cd8-d64cce588c8d" providerId="ADAL" clId="{5C3D5587-B94F-4DD6-AF60-91342B0AA430}" dt="2021-05-11T05:28:11.063" v="35"/>
          <ac:spMkLst>
            <pc:docMk/>
            <pc:sldMk cId="1689022557" sldId="280"/>
            <ac:spMk id="453" creationId="{5A120991-1528-4AC3-A1C7-25A5370E151A}"/>
          </ac:spMkLst>
        </pc:spChg>
        <pc:spChg chg="add del">
          <ac:chgData name="正元　淳也" userId="ab1cd3a3-b9d9-4be4-9cd8-d64cce588c8d" providerId="ADAL" clId="{5C3D5587-B94F-4DD6-AF60-91342B0AA430}" dt="2021-05-11T05:28:11.063" v="35"/>
          <ac:spMkLst>
            <pc:docMk/>
            <pc:sldMk cId="1689022557" sldId="280"/>
            <ac:spMk id="454" creationId="{555CD121-BE4A-48DA-874F-E10D3FB0DE9F}"/>
          </ac:spMkLst>
        </pc:spChg>
        <pc:spChg chg="add del">
          <ac:chgData name="正元　淳也" userId="ab1cd3a3-b9d9-4be4-9cd8-d64cce588c8d" providerId="ADAL" clId="{5C3D5587-B94F-4DD6-AF60-91342B0AA430}" dt="2021-05-11T05:28:11.063" v="35"/>
          <ac:spMkLst>
            <pc:docMk/>
            <pc:sldMk cId="1689022557" sldId="280"/>
            <ac:spMk id="455" creationId="{FB8736F9-3D54-406C-983A-6DB11A121136}"/>
          </ac:spMkLst>
        </pc:spChg>
        <pc:spChg chg="add del">
          <ac:chgData name="正元　淳也" userId="ab1cd3a3-b9d9-4be4-9cd8-d64cce588c8d" providerId="ADAL" clId="{5C3D5587-B94F-4DD6-AF60-91342B0AA430}" dt="2021-05-11T05:28:11.063" v="35"/>
          <ac:spMkLst>
            <pc:docMk/>
            <pc:sldMk cId="1689022557" sldId="280"/>
            <ac:spMk id="456" creationId="{5F9847E8-B0F2-4272-A0A7-909ACCF69BCB}"/>
          </ac:spMkLst>
        </pc:spChg>
        <pc:spChg chg="add del">
          <ac:chgData name="正元　淳也" userId="ab1cd3a3-b9d9-4be4-9cd8-d64cce588c8d" providerId="ADAL" clId="{5C3D5587-B94F-4DD6-AF60-91342B0AA430}" dt="2021-05-11T05:28:11.063" v="35"/>
          <ac:spMkLst>
            <pc:docMk/>
            <pc:sldMk cId="1689022557" sldId="280"/>
            <ac:spMk id="457" creationId="{DD7B2EE6-7716-4739-9393-DDF5CFA333B2}"/>
          </ac:spMkLst>
        </pc:spChg>
        <pc:spChg chg="add del">
          <ac:chgData name="正元　淳也" userId="ab1cd3a3-b9d9-4be4-9cd8-d64cce588c8d" providerId="ADAL" clId="{5C3D5587-B94F-4DD6-AF60-91342B0AA430}" dt="2021-05-11T05:28:11.063" v="35"/>
          <ac:spMkLst>
            <pc:docMk/>
            <pc:sldMk cId="1689022557" sldId="280"/>
            <ac:spMk id="458" creationId="{FA53C22B-CDFD-476B-880C-3D657CF1B8BD}"/>
          </ac:spMkLst>
        </pc:spChg>
        <pc:spChg chg="add del">
          <ac:chgData name="正元　淳也" userId="ab1cd3a3-b9d9-4be4-9cd8-d64cce588c8d" providerId="ADAL" clId="{5C3D5587-B94F-4DD6-AF60-91342B0AA430}" dt="2021-05-11T05:28:11.063" v="35"/>
          <ac:spMkLst>
            <pc:docMk/>
            <pc:sldMk cId="1689022557" sldId="280"/>
            <ac:spMk id="459" creationId="{59E2A869-94BD-4E2F-910E-5AF342D07884}"/>
          </ac:spMkLst>
        </pc:spChg>
        <pc:spChg chg="add del">
          <ac:chgData name="正元　淳也" userId="ab1cd3a3-b9d9-4be4-9cd8-d64cce588c8d" providerId="ADAL" clId="{5C3D5587-B94F-4DD6-AF60-91342B0AA430}" dt="2021-05-11T05:28:11.063" v="35"/>
          <ac:spMkLst>
            <pc:docMk/>
            <pc:sldMk cId="1689022557" sldId="280"/>
            <ac:spMk id="460" creationId="{2AF50735-AE04-4311-AC4C-1027644276F3}"/>
          </ac:spMkLst>
        </pc:spChg>
        <pc:spChg chg="add del">
          <ac:chgData name="正元　淳也" userId="ab1cd3a3-b9d9-4be4-9cd8-d64cce588c8d" providerId="ADAL" clId="{5C3D5587-B94F-4DD6-AF60-91342B0AA430}" dt="2021-05-11T05:28:11.063" v="35"/>
          <ac:spMkLst>
            <pc:docMk/>
            <pc:sldMk cId="1689022557" sldId="280"/>
            <ac:spMk id="461" creationId="{572B38FA-9A1F-47A1-BBF4-AFFFBDEAB46E}"/>
          </ac:spMkLst>
        </pc:spChg>
        <pc:spChg chg="add del">
          <ac:chgData name="正元　淳也" userId="ab1cd3a3-b9d9-4be4-9cd8-d64cce588c8d" providerId="ADAL" clId="{5C3D5587-B94F-4DD6-AF60-91342B0AA430}" dt="2021-05-11T05:28:11.063" v="35"/>
          <ac:spMkLst>
            <pc:docMk/>
            <pc:sldMk cId="1689022557" sldId="280"/>
            <ac:spMk id="462" creationId="{DEDA3395-9D95-4DD5-A502-F6D4869860B0}"/>
          </ac:spMkLst>
        </pc:spChg>
        <pc:spChg chg="add del">
          <ac:chgData name="正元　淳也" userId="ab1cd3a3-b9d9-4be4-9cd8-d64cce588c8d" providerId="ADAL" clId="{5C3D5587-B94F-4DD6-AF60-91342B0AA430}" dt="2021-05-11T05:28:11.063" v="35"/>
          <ac:spMkLst>
            <pc:docMk/>
            <pc:sldMk cId="1689022557" sldId="280"/>
            <ac:spMk id="463" creationId="{063854F7-2628-4ABF-868B-27DEDB1DFA39}"/>
          </ac:spMkLst>
        </pc:spChg>
        <pc:spChg chg="add del">
          <ac:chgData name="正元　淳也" userId="ab1cd3a3-b9d9-4be4-9cd8-d64cce588c8d" providerId="ADAL" clId="{5C3D5587-B94F-4DD6-AF60-91342B0AA430}" dt="2021-05-11T05:28:11.063" v="35"/>
          <ac:spMkLst>
            <pc:docMk/>
            <pc:sldMk cId="1689022557" sldId="280"/>
            <ac:spMk id="464" creationId="{092638CE-3FFF-41BA-9120-CBCBE2F2EC6B}"/>
          </ac:spMkLst>
        </pc:spChg>
        <pc:spChg chg="add del">
          <ac:chgData name="正元　淳也" userId="ab1cd3a3-b9d9-4be4-9cd8-d64cce588c8d" providerId="ADAL" clId="{5C3D5587-B94F-4DD6-AF60-91342B0AA430}" dt="2021-05-11T05:28:11.063" v="35"/>
          <ac:spMkLst>
            <pc:docMk/>
            <pc:sldMk cId="1689022557" sldId="280"/>
            <ac:spMk id="465" creationId="{D309A55E-0C97-4E1B-955A-1DC7B054C701}"/>
          </ac:spMkLst>
        </pc:spChg>
        <pc:spChg chg="add del">
          <ac:chgData name="正元　淳也" userId="ab1cd3a3-b9d9-4be4-9cd8-d64cce588c8d" providerId="ADAL" clId="{5C3D5587-B94F-4DD6-AF60-91342B0AA430}" dt="2021-05-11T05:28:11.063" v="35"/>
          <ac:spMkLst>
            <pc:docMk/>
            <pc:sldMk cId="1689022557" sldId="280"/>
            <ac:spMk id="466" creationId="{7A17854D-C67E-4EF8-A5C0-3ABEA255C6BB}"/>
          </ac:spMkLst>
        </pc:spChg>
        <pc:spChg chg="add del">
          <ac:chgData name="正元　淳也" userId="ab1cd3a3-b9d9-4be4-9cd8-d64cce588c8d" providerId="ADAL" clId="{5C3D5587-B94F-4DD6-AF60-91342B0AA430}" dt="2021-05-11T05:28:11.063" v="35"/>
          <ac:spMkLst>
            <pc:docMk/>
            <pc:sldMk cId="1689022557" sldId="280"/>
            <ac:spMk id="467" creationId="{6C1BC426-C48E-47DB-858E-1030896DD591}"/>
          </ac:spMkLst>
        </pc:spChg>
        <pc:spChg chg="add del">
          <ac:chgData name="正元　淳也" userId="ab1cd3a3-b9d9-4be4-9cd8-d64cce588c8d" providerId="ADAL" clId="{5C3D5587-B94F-4DD6-AF60-91342B0AA430}" dt="2021-05-11T05:28:11.063" v="35"/>
          <ac:spMkLst>
            <pc:docMk/>
            <pc:sldMk cId="1689022557" sldId="280"/>
            <ac:spMk id="468" creationId="{A2D92336-C987-4E36-91F1-5DD7B5CB2D11}"/>
          </ac:spMkLst>
        </pc:spChg>
        <pc:spChg chg="add del">
          <ac:chgData name="正元　淳也" userId="ab1cd3a3-b9d9-4be4-9cd8-d64cce588c8d" providerId="ADAL" clId="{5C3D5587-B94F-4DD6-AF60-91342B0AA430}" dt="2021-05-11T05:28:11.063" v="35"/>
          <ac:spMkLst>
            <pc:docMk/>
            <pc:sldMk cId="1689022557" sldId="280"/>
            <ac:spMk id="469" creationId="{7F4E7C3D-6386-43C4-87E5-3E792792A57B}"/>
          </ac:spMkLst>
        </pc:spChg>
        <pc:spChg chg="add del">
          <ac:chgData name="正元　淳也" userId="ab1cd3a3-b9d9-4be4-9cd8-d64cce588c8d" providerId="ADAL" clId="{5C3D5587-B94F-4DD6-AF60-91342B0AA430}" dt="2021-05-11T05:28:11.063" v="35"/>
          <ac:spMkLst>
            <pc:docMk/>
            <pc:sldMk cId="1689022557" sldId="280"/>
            <ac:spMk id="470" creationId="{AB2DB442-79AA-4DC3-8428-51FBD78F34EA}"/>
          </ac:spMkLst>
        </pc:spChg>
        <pc:spChg chg="add del">
          <ac:chgData name="正元　淳也" userId="ab1cd3a3-b9d9-4be4-9cd8-d64cce588c8d" providerId="ADAL" clId="{5C3D5587-B94F-4DD6-AF60-91342B0AA430}" dt="2021-05-11T05:34:07.011" v="51"/>
          <ac:spMkLst>
            <pc:docMk/>
            <pc:sldMk cId="1689022557" sldId="280"/>
            <ac:spMk id="471" creationId="{9DA4B585-18B0-4332-95D9-C918B42A254B}"/>
          </ac:spMkLst>
        </pc:spChg>
        <pc:spChg chg="add del">
          <ac:chgData name="正元　淳也" userId="ab1cd3a3-b9d9-4be4-9cd8-d64cce588c8d" providerId="ADAL" clId="{5C3D5587-B94F-4DD6-AF60-91342B0AA430}" dt="2021-05-11T05:34:07.011" v="51"/>
          <ac:spMkLst>
            <pc:docMk/>
            <pc:sldMk cId="1689022557" sldId="280"/>
            <ac:spMk id="472" creationId="{51E24A4E-8A43-4102-A6FA-C93A7BA35D79}"/>
          </ac:spMkLst>
        </pc:spChg>
        <pc:spChg chg="add del">
          <ac:chgData name="正元　淳也" userId="ab1cd3a3-b9d9-4be4-9cd8-d64cce588c8d" providerId="ADAL" clId="{5C3D5587-B94F-4DD6-AF60-91342B0AA430}" dt="2021-05-11T05:34:07.011" v="51"/>
          <ac:spMkLst>
            <pc:docMk/>
            <pc:sldMk cId="1689022557" sldId="280"/>
            <ac:spMk id="473" creationId="{C24030B1-3521-4FA2-B671-4894D4596BB5}"/>
          </ac:spMkLst>
        </pc:spChg>
        <pc:spChg chg="add del">
          <ac:chgData name="正元　淳也" userId="ab1cd3a3-b9d9-4be4-9cd8-d64cce588c8d" providerId="ADAL" clId="{5C3D5587-B94F-4DD6-AF60-91342B0AA430}" dt="2021-05-11T05:34:07.011" v="51"/>
          <ac:spMkLst>
            <pc:docMk/>
            <pc:sldMk cId="1689022557" sldId="280"/>
            <ac:spMk id="474" creationId="{B4C29D46-C3AF-4D29-A3BD-3361DE4ADD85}"/>
          </ac:spMkLst>
        </pc:spChg>
        <pc:spChg chg="add del">
          <ac:chgData name="正元　淳也" userId="ab1cd3a3-b9d9-4be4-9cd8-d64cce588c8d" providerId="ADAL" clId="{5C3D5587-B94F-4DD6-AF60-91342B0AA430}" dt="2021-05-11T05:34:07.011" v="51"/>
          <ac:spMkLst>
            <pc:docMk/>
            <pc:sldMk cId="1689022557" sldId="280"/>
            <ac:spMk id="475" creationId="{5429D171-1CE4-467B-929C-5DA1039CF452}"/>
          </ac:spMkLst>
        </pc:spChg>
        <pc:spChg chg="add del">
          <ac:chgData name="正元　淳也" userId="ab1cd3a3-b9d9-4be4-9cd8-d64cce588c8d" providerId="ADAL" clId="{5C3D5587-B94F-4DD6-AF60-91342B0AA430}" dt="2021-05-11T05:34:07.011" v="51"/>
          <ac:spMkLst>
            <pc:docMk/>
            <pc:sldMk cId="1689022557" sldId="280"/>
            <ac:spMk id="476" creationId="{899B3DA3-8C3C-4330-A026-CA4958AD5D27}"/>
          </ac:spMkLst>
        </pc:spChg>
        <pc:spChg chg="add del">
          <ac:chgData name="正元　淳也" userId="ab1cd3a3-b9d9-4be4-9cd8-d64cce588c8d" providerId="ADAL" clId="{5C3D5587-B94F-4DD6-AF60-91342B0AA430}" dt="2021-05-11T05:34:07.011" v="51"/>
          <ac:spMkLst>
            <pc:docMk/>
            <pc:sldMk cId="1689022557" sldId="280"/>
            <ac:spMk id="477" creationId="{1DE95656-646D-4393-B0CD-A9E6D11B2225}"/>
          </ac:spMkLst>
        </pc:spChg>
        <pc:spChg chg="add del">
          <ac:chgData name="正元　淳也" userId="ab1cd3a3-b9d9-4be4-9cd8-d64cce588c8d" providerId="ADAL" clId="{5C3D5587-B94F-4DD6-AF60-91342B0AA430}" dt="2021-05-11T05:34:07.011" v="51"/>
          <ac:spMkLst>
            <pc:docMk/>
            <pc:sldMk cId="1689022557" sldId="280"/>
            <ac:spMk id="478" creationId="{E8D2A15F-CF0F-4E2E-959B-CFB90F229327}"/>
          </ac:spMkLst>
        </pc:spChg>
        <pc:spChg chg="add del">
          <ac:chgData name="正元　淳也" userId="ab1cd3a3-b9d9-4be4-9cd8-d64cce588c8d" providerId="ADAL" clId="{5C3D5587-B94F-4DD6-AF60-91342B0AA430}" dt="2021-05-11T05:34:07.011" v="51"/>
          <ac:spMkLst>
            <pc:docMk/>
            <pc:sldMk cId="1689022557" sldId="280"/>
            <ac:spMk id="479" creationId="{CE5B6BD7-5542-4F44-9482-93EEFFBA759F}"/>
          </ac:spMkLst>
        </pc:spChg>
        <pc:spChg chg="add del">
          <ac:chgData name="正元　淳也" userId="ab1cd3a3-b9d9-4be4-9cd8-d64cce588c8d" providerId="ADAL" clId="{5C3D5587-B94F-4DD6-AF60-91342B0AA430}" dt="2021-05-11T05:34:07.011" v="51"/>
          <ac:spMkLst>
            <pc:docMk/>
            <pc:sldMk cId="1689022557" sldId="280"/>
            <ac:spMk id="480" creationId="{93607124-1A7D-49BE-9695-587F4D91ACE0}"/>
          </ac:spMkLst>
        </pc:spChg>
        <pc:spChg chg="add del">
          <ac:chgData name="正元　淳也" userId="ab1cd3a3-b9d9-4be4-9cd8-d64cce588c8d" providerId="ADAL" clId="{5C3D5587-B94F-4DD6-AF60-91342B0AA430}" dt="2021-05-11T05:34:07.011" v="51"/>
          <ac:spMkLst>
            <pc:docMk/>
            <pc:sldMk cId="1689022557" sldId="280"/>
            <ac:spMk id="481" creationId="{185C7005-CD55-4202-AB41-F5085D5001D7}"/>
          </ac:spMkLst>
        </pc:spChg>
        <pc:spChg chg="add del">
          <ac:chgData name="正元　淳也" userId="ab1cd3a3-b9d9-4be4-9cd8-d64cce588c8d" providerId="ADAL" clId="{5C3D5587-B94F-4DD6-AF60-91342B0AA430}" dt="2021-05-11T05:34:07.011" v="51"/>
          <ac:spMkLst>
            <pc:docMk/>
            <pc:sldMk cId="1689022557" sldId="280"/>
            <ac:spMk id="482" creationId="{BB8BE342-A67A-4204-9E94-4D743509C5A0}"/>
          </ac:spMkLst>
        </pc:spChg>
        <pc:spChg chg="add del">
          <ac:chgData name="正元　淳也" userId="ab1cd3a3-b9d9-4be4-9cd8-d64cce588c8d" providerId="ADAL" clId="{5C3D5587-B94F-4DD6-AF60-91342B0AA430}" dt="2021-05-11T05:34:07.011" v="51"/>
          <ac:spMkLst>
            <pc:docMk/>
            <pc:sldMk cId="1689022557" sldId="280"/>
            <ac:spMk id="483" creationId="{FDDED6CA-3131-4634-A2AB-482FE4DE0437}"/>
          </ac:spMkLst>
        </pc:spChg>
        <pc:spChg chg="add del">
          <ac:chgData name="正元　淳也" userId="ab1cd3a3-b9d9-4be4-9cd8-d64cce588c8d" providerId="ADAL" clId="{5C3D5587-B94F-4DD6-AF60-91342B0AA430}" dt="2021-05-11T05:34:07.011" v="51"/>
          <ac:spMkLst>
            <pc:docMk/>
            <pc:sldMk cId="1689022557" sldId="280"/>
            <ac:spMk id="484" creationId="{E7C0BD76-B46A-4D17-AB3D-5EC476E713E1}"/>
          </ac:spMkLst>
        </pc:spChg>
        <pc:spChg chg="add del">
          <ac:chgData name="正元　淳也" userId="ab1cd3a3-b9d9-4be4-9cd8-d64cce588c8d" providerId="ADAL" clId="{5C3D5587-B94F-4DD6-AF60-91342B0AA430}" dt="2021-05-11T05:34:07.011" v="51"/>
          <ac:spMkLst>
            <pc:docMk/>
            <pc:sldMk cId="1689022557" sldId="280"/>
            <ac:spMk id="485" creationId="{EF8BB2D4-1ABF-4F07-BACF-3BC9709C3863}"/>
          </ac:spMkLst>
        </pc:spChg>
        <pc:spChg chg="add del">
          <ac:chgData name="正元　淳也" userId="ab1cd3a3-b9d9-4be4-9cd8-d64cce588c8d" providerId="ADAL" clId="{5C3D5587-B94F-4DD6-AF60-91342B0AA430}" dt="2021-05-11T05:34:07.011" v="51"/>
          <ac:spMkLst>
            <pc:docMk/>
            <pc:sldMk cId="1689022557" sldId="280"/>
            <ac:spMk id="486" creationId="{7D0879D4-7DBB-410F-BAA1-1C64B6E22DA4}"/>
          </ac:spMkLst>
        </pc:spChg>
        <pc:spChg chg="add del">
          <ac:chgData name="正元　淳也" userId="ab1cd3a3-b9d9-4be4-9cd8-d64cce588c8d" providerId="ADAL" clId="{5C3D5587-B94F-4DD6-AF60-91342B0AA430}" dt="2021-05-11T05:34:07.011" v="51"/>
          <ac:spMkLst>
            <pc:docMk/>
            <pc:sldMk cId="1689022557" sldId="280"/>
            <ac:spMk id="487" creationId="{B5C33585-2F6B-4025-BB31-CCD1A103A323}"/>
          </ac:spMkLst>
        </pc:spChg>
        <pc:spChg chg="add del">
          <ac:chgData name="正元　淳也" userId="ab1cd3a3-b9d9-4be4-9cd8-d64cce588c8d" providerId="ADAL" clId="{5C3D5587-B94F-4DD6-AF60-91342B0AA430}" dt="2021-05-11T05:34:07.011" v="51"/>
          <ac:spMkLst>
            <pc:docMk/>
            <pc:sldMk cId="1689022557" sldId="280"/>
            <ac:spMk id="488" creationId="{EFEF8B3F-E072-4AD2-B026-369F646FC60D}"/>
          </ac:spMkLst>
        </pc:spChg>
        <pc:spChg chg="add del">
          <ac:chgData name="正元　淳也" userId="ab1cd3a3-b9d9-4be4-9cd8-d64cce588c8d" providerId="ADAL" clId="{5C3D5587-B94F-4DD6-AF60-91342B0AA430}" dt="2021-05-11T05:34:07.011" v="51"/>
          <ac:spMkLst>
            <pc:docMk/>
            <pc:sldMk cId="1689022557" sldId="280"/>
            <ac:spMk id="489" creationId="{3E7E6650-0D05-4228-A202-1537BC0BB700}"/>
          </ac:spMkLst>
        </pc:spChg>
        <pc:spChg chg="add del">
          <ac:chgData name="正元　淳也" userId="ab1cd3a3-b9d9-4be4-9cd8-d64cce588c8d" providerId="ADAL" clId="{5C3D5587-B94F-4DD6-AF60-91342B0AA430}" dt="2021-05-11T05:34:07.011" v="51"/>
          <ac:spMkLst>
            <pc:docMk/>
            <pc:sldMk cId="1689022557" sldId="280"/>
            <ac:spMk id="490" creationId="{DEF6B576-465E-4714-BC60-77CB464714B8}"/>
          </ac:spMkLst>
        </pc:spChg>
        <pc:spChg chg="add del">
          <ac:chgData name="正元　淳也" userId="ab1cd3a3-b9d9-4be4-9cd8-d64cce588c8d" providerId="ADAL" clId="{5C3D5587-B94F-4DD6-AF60-91342B0AA430}" dt="2021-05-11T05:34:12.540" v="53"/>
          <ac:spMkLst>
            <pc:docMk/>
            <pc:sldMk cId="1689022557" sldId="280"/>
            <ac:spMk id="491" creationId="{4F3C38AA-F4EC-40DE-B72A-082A24C166C2}"/>
          </ac:spMkLst>
        </pc:spChg>
        <pc:spChg chg="add del">
          <ac:chgData name="正元　淳也" userId="ab1cd3a3-b9d9-4be4-9cd8-d64cce588c8d" providerId="ADAL" clId="{5C3D5587-B94F-4DD6-AF60-91342B0AA430}" dt="2021-05-11T05:34:12.540" v="53"/>
          <ac:spMkLst>
            <pc:docMk/>
            <pc:sldMk cId="1689022557" sldId="280"/>
            <ac:spMk id="492" creationId="{7ECFE9DA-B051-4DBE-B0BC-070C132B9723}"/>
          </ac:spMkLst>
        </pc:spChg>
        <pc:spChg chg="add del">
          <ac:chgData name="正元　淳也" userId="ab1cd3a3-b9d9-4be4-9cd8-d64cce588c8d" providerId="ADAL" clId="{5C3D5587-B94F-4DD6-AF60-91342B0AA430}" dt="2021-05-11T05:34:12.540" v="53"/>
          <ac:spMkLst>
            <pc:docMk/>
            <pc:sldMk cId="1689022557" sldId="280"/>
            <ac:spMk id="493" creationId="{BC901F2A-7609-4817-B6F5-9E91773C60C7}"/>
          </ac:spMkLst>
        </pc:spChg>
        <pc:spChg chg="add del">
          <ac:chgData name="正元　淳也" userId="ab1cd3a3-b9d9-4be4-9cd8-d64cce588c8d" providerId="ADAL" clId="{5C3D5587-B94F-4DD6-AF60-91342B0AA430}" dt="2021-05-11T05:34:12.540" v="53"/>
          <ac:spMkLst>
            <pc:docMk/>
            <pc:sldMk cId="1689022557" sldId="280"/>
            <ac:spMk id="494" creationId="{2EA97CD0-D399-4CFD-AB08-0F201518B6DF}"/>
          </ac:spMkLst>
        </pc:spChg>
        <pc:spChg chg="add del">
          <ac:chgData name="正元　淳也" userId="ab1cd3a3-b9d9-4be4-9cd8-d64cce588c8d" providerId="ADAL" clId="{5C3D5587-B94F-4DD6-AF60-91342B0AA430}" dt="2021-05-11T05:34:12.540" v="53"/>
          <ac:spMkLst>
            <pc:docMk/>
            <pc:sldMk cId="1689022557" sldId="280"/>
            <ac:spMk id="495" creationId="{658A70E4-DE85-418C-BC4D-CE57E4A904E0}"/>
          </ac:spMkLst>
        </pc:spChg>
        <pc:spChg chg="add del">
          <ac:chgData name="正元　淳也" userId="ab1cd3a3-b9d9-4be4-9cd8-d64cce588c8d" providerId="ADAL" clId="{5C3D5587-B94F-4DD6-AF60-91342B0AA430}" dt="2021-05-11T05:34:12.540" v="53"/>
          <ac:spMkLst>
            <pc:docMk/>
            <pc:sldMk cId="1689022557" sldId="280"/>
            <ac:spMk id="496" creationId="{2DC39611-C6BA-4746-9F36-CDA77E25BDD9}"/>
          </ac:spMkLst>
        </pc:spChg>
        <pc:spChg chg="add del">
          <ac:chgData name="正元　淳也" userId="ab1cd3a3-b9d9-4be4-9cd8-d64cce588c8d" providerId="ADAL" clId="{5C3D5587-B94F-4DD6-AF60-91342B0AA430}" dt="2021-05-11T05:34:12.540" v="53"/>
          <ac:spMkLst>
            <pc:docMk/>
            <pc:sldMk cId="1689022557" sldId="280"/>
            <ac:spMk id="497" creationId="{3C4EFD66-F58D-421E-BC36-6458D59122B8}"/>
          </ac:spMkLst>
        </pc:spChg>
        <pc:spChg chg="add del">
          <ac:chgData name="正元　淳也" userId="ab1cd3a3-b9d9-4be4-9cd8-d64cce588c8d" providerId="ADAL" clId="{5C3D5587-B94F-4DD6-AF60-91342B0AA430}" dt="2021-05-11T05:34:12.540" v="53"/>
          <ac:spMkLst>
            <pc:docMk/>
            <pc:sldMk cId="1689022557" sldId="280"/>
            <ac:spMk id="498" creationId="{505967F6-5A8F-47D2-B569-AB1FAA69E1D6}"/>
          </ac:spMkLst>
        </pc:spChg>
        <pc:spChg chg="add del">
          <ac:chgData name="正元　淳也" userId="ab1cd3a3-b9d9-4be4-9cd8-d64cce588c8d" providerId="ADAL" clId="{5C3D5587-B94F-4DD6-AF60-91342B0AA430}" dt="2021-05-11T05:34:12.540" v="53"/>
          <ac:spMkLst>
            <pc:docMk/>
            <pc:sldMk cId="1689022557" sldId="280"/>
            <ac:spMk id="499" creationId="{D3B07E00-BF0D-446E-8990-4579BD76B7F9}"/>
          </ac:spMkLst>
        </pc:spChg>
        <pc:spChg chg="add del">
          <ac:chgData name="正元　淳也" userId="ab1cd3a3-b9d9-4be4-9cd8-d64cce588c8d" providerId="ADAL" clId="{5C3D5587-B94F-4DD6-AF60-91342B0AA430}" dt="2021-05-11T05:34:12.540" v="53"/>
          <ac:spMkLst>
            <pc:docMk/>
            <pc:sldMk cId="1689022557" sldId="280"/>
            <ac:spMk id="500" creationId="{28F7E86E-A9E0-492D-BC64-429852140E50}"/>
          </ac:spMkLst>
        </pc:spChg>
        <pc:spChg chg="add del">
          <ac:chgData name="正元　淳也" userId="ab1cd3a3-b9d9-4be4-9cd8-d64cce588c8d" providerId="ADAL" clId="{5C3D5587-B94F-4DD6-AF60-91342B0AA430}" dt="2021-05-11T05:34:12.540" v="53"/>
          <ac:spMkLst>
            <pc:docMk/>
            <pc:sldMk cId="1689022557" sldId="280"/>
            <ac:spMk id="501" creationId="{B48F7470-1E5F-4C54-A8E5-661AD5447C25}"/>
          </ac:spMkLst>
        </pc:spChg>
        <pc:spChg chg="add del">
          <ac:chgData name="正元　淳也" userId="ab1cd3a3-b9d9-4be4-9cd8-d64cce588c8d" providerId="ADAL" clId="{5C3D5587-B94F-4DD6-AF60-91342B0AA430}" dt="2021-05-11T05:34:12.540" v="53"/>
          <ac:spMkLst>
            <pc:docMk/>
            <pc:sldMk cId="1689022557" sldId="280"/>
            <ac:spMk id="502" creationId="{0983F520-84E3-4852-93F0-0C6385258733}"/>
          </ac:spMkLst>
        </pc:spChg>
        <pc:spChg chg="add del">
          <ac:chgData name="正元　淳也" userId="ab1cd3a3-b9d9-4be4-9cd8-d64cce588c8d" providerId="ADAL" clId="{5C3D5587-B94F-4DD6-AF60-91342B0AA430}" dt="2021-05-11T05:34:12.540" v="53"/>
          <ac:spMkLst>
            <pc:docMk/>
            <pc:sldMk cId="1689022557" sldId="280"/>
            <ac:spMk id="503" creationId="{5E8BAAA6-628F-446F-98C2-419FE1896BBE}"/>
          </ac:spMkLst>
        </pc:spChg>
        <pc:spChg chg="add del">
          <ac:chgData name="正元　淳也" userId="ab1cd3a3-b9d9-4be4-9cd8-d64cce588c8d" providerId="ADAL" clId="{5C3D5587-B94F-4DD6-AF60-91342B0AA430}" dt="2021-05-11T05:34:12.540" v="53"/>
          <ac:spMkLst>
            <pc:docMk/>
            <pc:sldMk cId="1689022557" sldId="280"/>
            <ac:spMk id="504" creationId="{846A9318-C583-417F-A19C-744F278ADF4D}"/>
          </ac:spMkLst>
        </pc:spChg>
        <pc:spChg chg="add del">
          <ac:chgData name="正元　淳也" userId="ab1cd3a3-b9d9-4be4-9cd8-d64cce588c8d" providerId="ADAL" clId="{5C3D5587-B94F-4DD6-AF60-91342B0AA430}" dt="2021-05-11T05:34:12.540" v="53"/>
          <ac:spMkLst>
            <pc:docMk/>
            <pc:sldMk cId="1689022557" sldId="280"/>
            <ac:spMk id="505" creationId="{C71270C4-4A3C-4543-9728-C82C111715EE}"/>
          </ac:spMkLst>
        </pc:spChg>
        <pc:spChg chg="add del">
          <ac:chgData name="正元　淳也" userId="ab1cd3a3-b9d9-4be4-9cd8-d64cce588c8d" providerId="ADAL" clId="{5C3D5587-B94F-4DD6-AF60-91342B0AA430}" dt="2021-05-11T05:34:12.540" v="53"/>
          <ac:spMkLst>
            <pc:docMk/>
            <pc:sldMk cId="1689022557" sldId="280"/>
            <ac:spMk id="506" creationId="{0C746400-BA85-460B-A007-C88875950FFD}"/>
          </ac:spMkLst>
        </pc:spChg>
        <pc:spChg chg="add del">
          <ac:chgData name="正元　淳也" userId="ab1cd3a3-b9d9-4be4-9cd8-d64cce588c8d" providerId="ADAL" clId="{5C3D5587-B94F-4DD6-AF60-91342B0AA430}" dt="2021-05-11T05:34:12.540" v="53"/>
          <ac:spMkLst>
            <pc:docMk/>
            <pc:sldMk cId="1689022557" sldId="280"/>
            <ac:spMk id="507" creationId="{B099F1B7-5F98-4877-ABF5-26C5688AC82A}"/>
          </ac:spMkLst>
        </pc:spChg>
        <pc:spChg chg="add del">
          <ac:chgData name="正元　淳也" userId="ab1cd3a3-b9d9-4be4-9cd8-d64cce588c8d" providerId="ADAL" clId="{5C3D5587-B94F-4DD6-AF60-91342B0AA430}" dt="2021-05-11T05:34:12.540" v="53"/>
          <ac:spMkLst>
            <pc:docMk/>
            <pc:sldMk cId="1689022557" sldId="280"/>
            <ac:spMk id="508" creationId="{F7B53C2F-A185-44DE-87A2-19B95632CC92}"/>
          </ac:spMkLst>
        </pc:spChg>
        <pc:spChg chg="add del">
          <ac:chgData name="正元　淳也" userId="ab1cd3a3-b9d9-4be4-9cd8-d64cce588c8d" providerId="ADAL" clId="{5C3D5587-B94F-4DD6-AF60-91342B0AA430}" dt="2021-05-11T05:34:12.540" v="53"/>
          <ac:spMkLst>
            <pc:docMk/>
            <pc:sldMk cId="1689022557" sldId="280"/>
            <ac:spMk id="509" creationId="{7ADF339C-47DE-41DF-91D1-8CFEFA5DA248}"/>
          </ac:spMkLst>
        </pc:spChg>
        <pc:spChg chg="add del">
          <ac:chgData name="正元　淳也" userId="ab1cd3a3-b9d9-4be4-9cd8-d64cce588c8d" providerId="ADAL" clId="{5C3D5587-B94F-4DD6-AF60-91342B0AA430}" dt="2021-05-11T05:34:12.540" v="53"/>
          <ac:spMkLst>
            <pc:docMk/>
            <pc:sldMk cId="1689022557" sldId="280"/>
            <ac:spMk id="510" creationId="{29228FBD-3E3C-4C96-AE59-E950DFEF800A}"/>
          </ac:spMkLst>
        </pc:spChg>
        <pc:spChg chg="add del">
          <ac:chgData name="正元　淳也" userId="ab1cd3a3-b9d9-4be4-9cd8-d64cce588c8d" providerId="ADAL" clId="{5C3D5587-B94F-4DD6-AF60-91342B0AA430}" dt="2021-05-11T05:34:12.540" v="53"/>
          <ac:spMkLst>
            <pc:docMk/>
            <pc:sldMk cId="1689022557" sldId="280"/>
            <ac:spMk id="511" creationId="{24BED3FB-83D6-4E17-9655-FECB865E7B82}"/>
          </ac:spMkLst>
        </pc:spChg>
        <pc:spChg chg="add del">
          <ac:chgData name="正元　淳也" userId="ab1cd3a3-b9d9-4be4-9cd8-d64cce588c8d" providerId="ADAL" clId="{5C3D5587-B94F-4DD6-AF60-91342B0AA430}" dt="2021-05-11T05:34:12.540" v="53"/>
          <ac:spMkLst>
            <pc:docMk/>
            <pc:sldMk cId="1689022557" sldId="280"/>
            <ac:spMk id="512" creationId="{B3749B4E-F0ED-4209-B7D6-4A5D4C9AA96F}"/>
          </ac:spMkLst>
        </pc:spChg>
        <pc:spChg chg="add del">
          <ac:chgData name="正元　淳也" userId="ab1cd3a3-b9d9-4be4-9cd8-d64cce588c8d" providerId="ADAL" clId="{5C3D5587-B94F-4DD6-AF60-91342B0AA430}" dt="2021-05-11T05:34:12.540" v="53"/>
          <ac:spMkLst>
            <pc:docMk/>
            <pc:sldMk cId="1689022557" sldId="280"/>
            <ac:spMk id="513" creationId="{4AE669B3-139B-4D07-8DDE-7180BCA28E7D}"/>
          </ac:spMkLst>
        </pc:spChg>
        <pc:spChg chg="add del">
          <ac:chgData name="正元　淳也" userId="ab1cd3a3-b9d9-4be4-9cd8-d64cce588c8d" providerId="ADAL" clId="{5C3D5587-B94F-4DD6-AF60-91342B0AA430}" dt="2021-05-11T05:34:12.540" v="53"/>
          <ac:spMkLst>
            <pc:docMk/>
            <pc:sldMk cId="1689022557" sldId="280"/>
            <ac:spMk id="514" creationId="{51801092-1086-437C-8903-1282886E8BCA}"/>
          </ac:spMkLst>
        </pc:spChg>
        <pc:spChg chg="add del">
          <ac:chgData name="正元　淳也" userId="ab1cd3a3-b9d9-4be4-9cd8-d64cce588c8d" providerId="ADAL" clId="{5C3D5587-B94F-4DD6-AF60-91342B0AA430}" dt="2021-05-11T05:34:12.540" v="53"/>
          <ac:spMkLst>
            <pc:docMk/>
            <pc:sldMk cId="1689022557" sldId="280"/>
            <ac:spMk id="515" creationId="{639256C4-2ADC-4128-A549-CAC1DCB87DF7}"/>
          </ac:spMkLst>
        </pc:spChg>
        <pc:spChg chg="add del">
          <ac:chgData name="正元　淳也" userId="ab1cd3a3-b9d9-4be4-9cd8-d64cce588c8d" providerId="ADAL" clId="{5C3D5587-B94F-4DD6-AF60-91342B0AA430}" dt="2021-05-11T05:34:12.540" v="53"/>
          <ac:spMkLst>
            <pc:docMk/>
            <pc:sldMk cId="1689022557" sldId="280"/>
            <ac:spMk id="516" creationId="{7F834B40-E8F2-4DA8-9235-89D5BC9F2422}"/>
          </ac:spMkLst>
        </pc:spChg>
        <pc:spChg chg="add del">
          <ac:chgData name="正元　淳也" userId="ab1cd3a3-b9d9-4be4-9cd8-d64cce588c8d" providerId="ADAL" clId="{5C3D5587-B94F-4DD6-AF60-91342B0AA430}" dt="2021-05-11T05:34:12.540" v="53"/>
          <ac:spMkLst>
            <pc:docMk/>
            <pc:sldMk cId="1689022557" sldId="280"/>
            <ac:spMk id="517" creationId="{6E1D3F58-9041-471F-AA3B-424DCB21D900}"/>
          </ac:spMkLst>
        </pc:spChg>
        <pc:spChg chg="add del">
          <ac:chgData name="正元　淳也" userId="ab1cd3a3-b9d9-4be4-9cd8-d64cce588c8d" providerId="ADAL" clId="{5C3D5587-B94F-4DD6-AF60-91342B0AA430}" dt="2021-05-11T05:34:12.540" v="53"/>
          <ac:spMkLst>
            <pc:docMk/>
            <pc:sldMk cId="1689022557" sldId="280"/>
            <ac:spMk id="518" creationId="{C786E105-7255-4582-A821-D67299284F13}"/>
          </ac:spMkLst>
        </pc:spChg>
        <pc:spChg chg="add del">
          <ac:chgData name="正元　淳也" userId="ab1cd3a3-b9d9-4be4-9cd8-d64cce588c8d" providerId="ADAL" clId="{5C3D5587-B94F-4DD6-AF60-91342B0AA430}" dt="2021-05-11T05:34:12.540" v="53"/>
          <ac:spMkLst>
            <pc:docMk/>
            <pc:sldMk cId="1689022557" sldId="280"/>
            <ac:spMk id="519" creationId="{DB25CC6D-8FCD-4125-903C-D954F41C1B67}"/>
          </ac:spMkLst>
        </pc:spChg>
        <pc:spChg chg="add del">
          <ac:chgData name="正元　淳也" userId="ab1cd3a3-b9d9-4be4-9cd8-d64cce588c8d" providerId="ADAL" clId="{5C3D5587-B94F-4DD6-AF60-91342B0AA430}" dt="2021-05-11T05:34:12.540" v="53"/>
          <ac:spMkLst>
            <pc:docMk/>
            <pc:sldMk cId="1689022557" sldId="280"/>
            <ac:spMk id="520" creationId="{61954A04-D895-411A-B84D-9E549679EFF1}"/>
          </ac:spMkLst>
        </pc:spChg>
        <pc:spChg chg="add del">
          <ac:chgData name="正元　淳也" userId="ab1cd3a3-b9d9-4be4-9cd8-d64cce588c8d" providerId="ADAL" clId="{5C3D5587-B94F-4DD6-AF60-91342B0AA430}" dt="2021-05-11T05:34:12.540" v="53"/>
          <ac:spMkLst>
            <pc:docMk/>
            <pc:sldMk cId="1689022557" sldId="280"/>
            <ac:spMk id="521" creationId="{31726A88-1EDE-4BD4-8633-602D7DA42D00}"/>
          </ac:spMkLst>
        </pc:spChg>
        <pc:spChg chg="add del">
          <ac:chgData name="正元　淳也" userId="ab1cd3a3-b9d9-4be4-9cd8-d64cce588c8d" providerId="ADAL" clId="{5C3D5587-B94F-4DD6-AF60-91342B0AA430}" dt="2021-05-11T05:34:12.540" v="53"/>
          <ac:spMkLst>
            <pc:docMk/>
            <pc:sldMk cId="1689022557" sldId="280"/>
            <ac:spMk id="522" creationId="{49DB76A7-B453-4C53-BC81-01438D6FD5E9}"/>
          </ac:spMkLst>
        </pc:spChg>
        <pc:spChg chg="add del">
          <ac:chgData name="正元　淳也" userId="ab1cd3a3-b9d9-4be4-9cd8-d64cce588c8d" providerId="ADAL" clId="{5C3D5587-B94F-4DD6-AF60-91342B0AA430}" dt="2021-05-11T05:34:12.540" v="53"/>
          <ac:spMkLst>
            <pc:docMk/>
            <pc:sldMk cId="1689022557" sldId="280"/>
            <ac:spMk id="523" creationId="{DAC9CA65-D0E8-48F8-9317-F29EFC451FB0}"/>
          </ac:spMkLst>
        </pc:spChg>
        <pc:spChg chg="add del">
          <ac:chgData name="正元　淳也" userId="ab1cd3a3-b9d9-4be4-9cd8-d64cce588c8d" providerId="ADAL" clId="{5C3D5587-B94F-4DD6-AF60-91342B0AA430}" dt="2021-05-11T05:34:12.540" v="53"/>
          <ac:spMkLst>
            <pc:docMk/>
            <pc:sldMk cId="1689022557" sldId="280"/>
            <ac:spMk id="524" creationId="{C9977009-3A47-4002-B797-E7361463AFB7}"/>
          </ac:spMkLst>
        </pc:spChg>
        <pc:spChg chg="add del">
          <ac:chgData name="正元　淳也" userId="ab1cd3a3-b9d9-4be4-9cd8-d64cce588c8d" providerId="ADAL" clId="{5C3D5587-B94F-4DD6-AF60-91342B0AA430}" dt="2021-05-11T05:34:12.540" v="53"/>
          <ac:spMkLst>
            <pc:docMk/>
            <pc:sldMk cId="1689022557" sldId="280"/>
            <ac:spMk id="525" creationId="{0C96ED7F-DBD5-4C94-9F4E-7330B96C5517}"/>
          </ac:spMkLst>
        </pc:spChg>
        <pc:spChg chg="add del">
          <ac:chgData name="正元　淳也" userId="ab1cd3a3-b9d9-4be4-9cd8-d64cce588c8d" providerId="ADAL" clId="{5C3D5587-B94F-4DD6-AF60-91342B0AA430}" dt="2021-05-11T05:34:12.540" v="53"/>
          <ac:spMkLst>
            <pc:docMk/>
            <pc:sldMk cId="1689022557" sldId="280"/>
            <ac:spMk id="526" creationId="{C34DB821-23B6-4827-A968-6E7084870CD8}"/>
          </ac:spMkLst>
        </pc:spChg>
        <pc:spChg chg="add del">
          <ac:chgData name="正元　淳也" userId="ab1cd3a3-b9d9-4be4-9cd8-d64cce588c8d" providerId="ADAL" clId="{5C3D5587-B94F-4DD6-AF60-91342B0AA430}" dt="2021-05-11T05:34:12.540" v="53"/>
          <ac:spMkLst>
            <pc:docMk/>
            <pc:sldMk cId="1689022557" sldId="280"/>
            <ac:spMk id="527" creationId="{0FD9AAEF-730D-4591-83D0-8B90830D5898}"/>
          </ac:spMkLst>
        </pc:spChg>
        <pc:spChg chg="add del">
          <ac:chgData name="正元　淳也" userId="ab1cd3a3-b9d9-4be4-9cd8-d64cce588c8d" providerId="ADAL" clId="{5C3D5587-B94F-4DD6-AF60-91342B0AA430}" dt="2021-05-11T05:34:12.540" v="53"/>
          <ac:spMkLst>
            <pc:docMk/>
            <pc:sldMk cId="1689022557" sldId="280"/>
            <ac:spMk id="528" creationId="{2755B40B-0170-496B-A244-F451F96209E5}"/>
          </ac:spMkLst>
        </pc:spChg>
        <pc:spChg chg="add del">
          <ac:chgData name="正元　淳也" userId="ab1cd3a3-b9d9-4be4-9cd8-d64cce588c8d" providerId="ADAL" clId="{5C3D5587-B94F-4DD6-AF60-91342B0AA430}" dt="2021-05-11T05:34:12.540" v="53"/>
          <ac:spMkLst>
            <pc:docMk/>
            <pc:sldMk cId="1689022557" sldId="280"/>
            <ac:spMk id="529" creationId="{A98A4AE2-E26A-4AFD-8376-CA10E22CFFED}"/>
          </ac:spMkLst>
        </pc:spChg>
        <pc:spChg chg="add del">
          <ac:chgData name="正元　淳也" userId="ab1cd3a3-b9d9-4be4-9cd8-d64cce588c8d" providerId="ADAL" clId="{5C3D5587-B94F-4DD6-AF60-91342B0AA430}" dt="2021-05-11T05:34:12.540" v="53"/>
          <ac:spMkLst>
            <pc:docMk/>
            <pc:sldMk cId="1689022557" sldId="280"/>
            <ac:spMk id="530" creationId="{0C20FA91-147A-4979-8645-D15941F321D5}"/>
          </ac:spMkLst>
        </pc:spChg>
        <pc:spChg chg="add del">
          <ac:chgData name="正元　淳也" userId="ab1cd3a3-b9d9-4be4-9cd8-d64cce588c8d" providerId="ADAL" clId="{5C3D5587-B94F-4DD6-AF60-91342B0AA430}" dt="2021-05-11T05:34:12.540" v="53"/>
          <ac:spMkLst>
            <pc:docMk/>
            <pc:sldMk cId="1689022557" sldId="280"/>
            <ac:spMk id="531" creationId="{698281E7-9CE5-4C2A-8604-18D397D4AD4C}"/>
          </ac:spMkLst>
        </pc:spChg>
        <pc:spChg chg="add del">
          <ac:chgData name="正元　淳也" userId="ab1cd3a3-b9d9-4be4-9cd8-d64cce588c8d" providerId="ADAL" clId="{5C3D5587-B94F-4DD6-AF60-91342B0AA430}" dt="2021-05-11T05:34:12.540" v="53"/>
          <ac:spMkLst>
            <pc:docMk/>
            <pc:sldMk cId="1689022557" sldId="280"/>
            <ac:spMk id="532" creationId="{C35302D5-577E-4282-8765-427E8CA262A2}"/>
          </ac:spMkLst>
        </pc:spChg>
        <pc:spChg chg="add del">
          <ac:chgData name="正元　淳也" userId="ab1cd3a3-b9d9-4be4-9cd8-d64cce588c8d" providerId="ADAL" clId="{5C3D5587-B94F-4DD6-AF60-91342B0AA430}" dt="2021-05-11T05:34:12.540" v="53"/>
          <ac:spMkLst>
            <pc:docMk/>
            <pc:sldMk cId="1689022557" sldId="280"/>
            <ac:spMk id="533" creationId="{89C78631-AB75-45AF-A174-5631C95D693B}"/>
          </ac:spMkLst>
        </pc:spChg>
        <pc:spChg chg="add del">
          <ac:chgData name="正元　淳也" userId="ab1cd3a3-b9d9-4be4-9cd8-d64cce588c8d" providerId="ADAL" clId="{5C3D5587-B94F-4DD6-AF60-91342B0AA430}" dt="2021-05-11T05:34:12.540" v="53"/>
          <ac:spMkLst>
            <pc:docMk/>
            <pc:sldMk cId="1689022557" sldId="280"/>
            <ac:spMk id="534" creationId="{B62DE77B-D05A-42C5-8E8C-0F3D69AE98C0}"/>
          </ac:spMkLst>
        </pc:spChg>
        <pc:spChg chg="add del">
          <ac:chgData name="正元　淳也" userId="ab1cd3a3-b9d9-4be4-9cd8-d64cce588c8d" providerId="ADAL" clId="{5C3D5587-B94F-4DD6-AF60-91342B0AA430}" dt="2021-05-11T05:34:12.540" v="53"/>
          <ac:spMkLst>
            <pc:docMk/>
            <pc:sldMk cId="1689022557" sldId="280"/>
            <ac:spMk id="535" creationId="{C0B2FF7E-861F-4700-816C-800CBE3E8750}"/>
          </ac:spMkLst>
        </pc:spChg>
        <pc:spChg chg="add del">
          <ac:chgData name="正元　淳也" userId="ab1cd3a3-b9d9-4be4-9cd8-d64cce588c8d" providerId="ADAL" clId="{5C3D5587-B94F-4DD6-AF60-91342B0AA430}" dt="2021-05-11T05:34:12.540" v="53"/>
          <ac:spMkLst>
            <pc:docMk/>
            <pc:sldMk cId="1689022557" sldId="280"/>
            <ac:spMk id="536" creationId="{80F3D970-93FE-437F-B307-7B366BD47891}"/>
          </ac:spMkLst>
        </pc:spChg>
        <pc:spChg chg="add del">
          <ac:chgData name="正元　淳也" userId="ab1cd3a3-b9d9-4be4-9cd8-d64cce588c8d" providerId="ADAL" clId="{5C3D5587-B94F-4DD6-AF60-91342B0AA430}" dt="2021-05-11T05:34:12.540" v="53"/>
          <ac:spMkLst>
            <pc:docMk/>
            <pc:sldMk cId="1689022557" sldId="280"/>
            <ac:spMk id="537" creationId="{89DABBE2-FD07-4583-A956-4677833516EC}"/>
          </ac:spMkLst>
        </pc:spChg>
        <pc:spChg chg="add del">
          <ac:chgData name="正元　淳也" userId="ab1cd3a3-b9d9-4be4-9cd8-d64cce588c8d" providerId="ADAL" clId="{5C3D5587-B94F-4DD6-AF60-91342B0AA430}" dt="2021-05-11T05:34:12.540" v="53"/>
          <ac:spMkLst>
            <pc:docMk/>
            <pc:sldMk cId="1689022557" sldId="280"/>
            <ac:spMk id="538" creationId="{E41A7686-F03F-4789-B2A3-7031FCA0D298}"/>
          </ac:spMkLst>
        </pc:spChg>
        <pc:spChg chg="add del">
          <ac:chgData name="正元　淳也" userId="ab1cd3a3-b9d9-4be4-9cd8-d64cce588c8d" providerId="ADAL" clId="{5C3D5587-B94F-4DD6-AF60-91342B0AA430}" dt="2021-05-11T05:34:12.540" v="53"/>
          <ac:spMkLst>
            <pc:docMk/>
            <pc:sldMk cId="1689022557" sldId="280"/>
            <ac:spMk id="539" creationId="{15DF471B-6E86-4D5D-9687-2E1E9FFBAAF0}"/>
          </ac:spMkLst>
        </pc:spChg>
        <pc:spChg chg="add del">
          <ac:chgData name="正元　淳也" userId="ab1cd3a3-b9d9-4be4-9cd8-d64cce588c8d" providerId="ADAL" clId="{5C3D5587-B94F-4DD6-AF60-91342B0AA430}" dt="2021-05-11T05:34:12.540" v="53"/>
          <ac:spMkLst>
            <pc:docMk/>
            <pc:sldMk cId="1689022557" sldId="280"/>
            <ac:spMk id="540" creationId="{9762747D-5590-4A3C-A263-F45734B11C0C}"/>
          </ac:spMkLst>
        </pc:spChg>
        <pc:spChg chg="add del">
          <ac:chgData name="正元　淳也" userId="ab1cd3a3-b9d9-4be4-9cd8-d64cce588c8d" providerId="ADAL" clId="{5C3D5587-B94F-4DD6-AF60-91342B0AA430}" dt="2021-05-11T05:34:12.540" v="53"/>
          <ac:spMkLst>
            <pc:docMk/>
            <pc:sldMk cId="1689022557" sldId="280"/>
            <ac:spMk id="541" creationId="{B29B7C99-29E1-48B0-93C3-0B635BF296D1}"/>
          </ac:spMkLst>
        </pc:spChg>
        <pc:spChg chg="add del">
          <ac:chgData name="正元　淳也" userId="ab1cd3a3-b9d9-4be4-9cd8-d64cce588c8d" providerId="ADAL" clId="{5C3D5587-B94F-4DD6-AF60-91342B0AA430}" dt="2021-05-11T05:34:12.540" v="53"/>
          <ac:spMkLst>
            <pc:docMk/>
            <pc:sldMk cId="1689022557" sldId="280"/>
            <ac:spMk id="542" creationId="{1AB1EDD6-260B-495C-B6CE-C9888AC063AA}"/>
          </ac:spMkLst>
        </pc:spChg>
        <pc:spChg chg="add del">
          <ac:chgData name="正元　淳也" userId="ab1cd3a3-b9d9-4be4-9cd8-d64cce588c8d" providerId="ADAL" clId="{5C3D5587-B94F-4DD6-AF60-91342B0AA430}" dt="2021-05-11T05:34:12.540" v="53"/>
          <ac:spMkLst>
            <pc:docMk/>
            <pc:sldMk cId="1689022557" sldId="280"/>
            <ac:spMk id="543" creationId="{57A12001-E149-47E5-8AA0-17C879DF72A5}"/>
          </ac:spMkLst>
        </pc:spChg>
        <pc:spChg chg="add del">
          <ac:chgData name="正元　淳也" userId="ab1cd3a3-b9d9-4be4-9cd8-d64cce588c8d" providerId="ADAL" clId="{5C3D5587-B94F-4DD6-AF60-91342B0AA430}" dt="2021-05-11T05:34:12.540" v="53"/>
          <ac:spMkLst>
            <pc:docMk/>
            <pc:sldMk cId="1689022557" sldId="280"/>
            <ac:spMk id="544" creationId="{1A6E43F3-2986-409E-BC39-8FFDE5BC1658}"/>
          </ac:spMkLst>
        </pc:spChg>
        <pc:spChg chg="add del">
          <ac:chgData name="正元　淳也" userId="ab1cd3a3-b9d9-4be4-9cd8-d64cce588c8d" providerId="ADAL" clId="{5C3D5587-B94F-4DD6-AF60-91342B0AA430}" dt="2021-05-11T05:34:12.540" v="53"/>
          <ac:spMkLst>
            <pc:docMk/>
            <pc:sldMk cId="1689022557" sldId="280"/>
            <ac:spMk id="545" creationId="{7C5229C0-E5A3-48DB-B9A7-D6870FA2A9E0}"/>
          </ac:spMkLst>
        </pc:spChg>
        <pc:spChg chg="add del">
          <ac:chgData name="正元　淳也" userId="ab1cd3a3-b9d9-4be4-9cd8-d64cce588c8d" providerId="ADAL" clId="{5C3D5587-B94F-4DD6-AF60-91342B0AA430}" dt="2021-05-11T05:34:12.540" v="53"/>
          <ac:spMkLst>
            <pc:docMk/>
            <pc:sldMk cId="1689022557" sldId="280"/>
            <ac:spMk id="546" creationId="{1C88B7EA-ED90-40D7-8D36-2033E8240D6E}"/>
          </ac:spMkLst>
        </pc:spChg>
        <pc:spChg chg="add del">
          <ac:chgData name="正元　淳也" userId="ab1cd3a3-b9d9-4be4-9cd8-d64cce588c8d" providerId="ADAL" clId="{5C3D5587-B94F-4DD6-AF60-91342B0AA430}" dt="2021-05-11T05:34:12.540" v="53"/>
          <ac:spMkLst>
            <pc:docMk/>
            <pc:sldMk cId="1689022557" sldId="280"/>
            <ac:spMk id="547" creationId="{BFF705BC-BE15-4746-8407-6BA309B44899}"/>
          </ac:spMkLst>
        </pc:spChg>
        <pc:spChg chg="add del">
          <ac:chgData name="正元　淳也" userId="ab1cd3a3-b9d9-4be4-9cd8-d64cce588c8d" providerId="ADAL" clId="{5C3D5587-B94F-4DD6-AF60-91342B0AA430}" dt="2021-05-11T05:34:12.540" v="53"/>
          <ac:spMkLst>
            <pc:docMk/>
            <pc:sldMk cId="1689022557" sldId="280"/>
            <ac:spMk id="548" creationId="{8932DBC9-BFA8-4592-A763-E892FC0DB9C0}"/>
          </ac:spMkLst>
        </pc:spChg>
        <pc:spChg chg="add del">
          <ac:chgData name="正元　淳也" userId="ab1cd3a3-b9d9-4be4-9cd8-d64cce588c8d" providerId="ADAL" clId="{5C3D5587-B94F-4DD6-AF60-91342B0AA430}" dt="2021-05-11T05:34:12.540" v="53"/>
          <ac:spMkLst>
            <pc:docMk/>
            <pc:sldMk cId="1689022557" sldId="280"/>
            <ac:spMk id="549" creationId="{504E97C4-AE67-44D2-A7CF-0FB7D4AB19CC}"/>
          </ac:spMkLst>
        </pc:spChg>
        <pc:spChg chg="add del">
          <ac:chgData name="正元　淳也" userId="ab1cd3a3-b9d9-4be4-9cd8-d64cce588c8d" providerId="ADAL" clId="{5C3D5587-B94F-4DD6-AF60-91342B0AA430}" dt="2021-05-11T05:34:12.540" v="53"/>
          <ac:spMkLst>
            <pc:docMk/>
            <pc:sldMk cId="1689022557" sldId="280"/>
            <ac:spMk id="550" creationId="{57518BD3-9DBA-4015-AB83-922BD11ECB5E}"/>
          </ac:spMkLst>
        </pc:spChg>
        <pc:spChg chg="add del">
          <ac:chgData name="正元　淳也" userId="ab1cd3a3-b9d9-4be4-9cd8-d64cce588c8d" providerId="ADAL" clId="{5C3D5587-B94F-4DD6-AF60-91342B0AA430}" dt="2021-05-11T05:34:12.540" v="53"/>
          <ac:spMkLst>
            <pc:docMk/>
            <pc:sldMk cId="1689022557" sldId="280"/>
            <ac:spMk id="551" creationId="{55516A51-22EF-42DB-8EBF-2DECDBC432E5}"/>
          </ac:spMkLst>
        </pc:spChg>
        <pc:spChg chg="add del">
          <ac:chgData name="正元　淳也" userId="ab1cd3a3-b9d9-4be4-9cd8-d64cce588c8d" providerId="ADAL" clId="{5C3D5587-B94F-4DD6-AF60-91342B0AA430}" dt="2021-05-11T05:34:12.540" v="53"/>
          <ac:spMkLst>
            <pc:docMk/>
            <pc:sldMk cId="1689022557" sldId="280"/>
            <ac:spMk id="552" creationId="{FF1A5876-AC11-4830-88B2-03229138792B}"/>
          </ac:spMkLst>
        </pc:spChg>
        <pc:spChg chg="add del">
          <ac:chgData name="正元　淳也" userId="ab1cd3a3-b9d9-4be4-9cd8-d64cce588c8d" providerId="ADAL" clId="{5C3D5587-B94F-4DD6-AF60-91342B0AA430}" dt="2021-05-11T05:34:12.540" v="53"/>
          <ac:spMkLst>
            <pc:docMk/>
            <pc:sldMk cId="1689022557" sldId="280"/>
            <ac:spMk id="553" creationId="{DA43A611-CB32-4853-B6A4-C921BE7C63E7}"/>
          </ac:spMkLst>
        </pc:spChg>
        <pc:spChg chg="add del">
          <ac:chgData name="正元　淳也" userId="ab1cd3a3-b9d9-4be4-9cd8-d64cce588c8d" providerId="ADAL" clId="{5C3D5587-B94F-4DD6-AF60-91342B0AA430}" dt="2021-05-11T05:34:12.540" v="53"/>
          <ac:spMkLst>
            <pc:docMk/>
            <pc:sldMk cId="1689022557" sldId="280"/>
            <ac:spMk id="554" creationId="{90844B84-FE8C-4695-8507-4C400E8B8829}"/>
          </ac:spMkLst>
        </pc:spChg>
        <pc:spChg chg="add del">
          <ac:chgData name="正元　淳也" userId="ab1cd3a3-b9d9-4be4-9cd8-d64cce588c8d" providerId="ADAL" clId="{5C3D5587-B94F-4DD6-AF60-91342B0AA430}" dt="2021-05-11T05:34:12.540" v="53"/>
          <ac:spMkLst>
            <pc:docMk/>
            <pc:sldMk cId="1689022557" sldId="280"/>
            <ac:spMk id="555" creationId="{3DCF6270-F35D-4C00-9A65-F35C78FBC76B}"/>
          </ac:spMkLst>
        </pc:spChg>
        <pc:spChg chg="add del">
          <ac:chgData name="正元　淳也" userId="ab1cd3a3-b9d9-4be4-9cd8-d64cce588c8d" providerId="ADAL" clId="{5C3D5587-B94F-4DD6-AF60-91342B0AA430}" dt="2021-05-11T05:34:12.540" v="53"/>
          <ac:spMkLst>
            <pc:docMk/>
            <pc:sldMk cId="1689022557" sldId="280"/>
            <ac:spMk id="556" creationId="{8CEA2DEB-059F-4866-847B-98A060B75089}"/>
          </ac:spMkLst>
        </pc:spChg>
        <pc:spChg chg="add del">
          <ac:chgData name="正元　淳也" userId="ab1cd3a3-b9d9-4be4-9cd8-d64cce588c8d" providerId="ADAL" clId="{5C3D5587-B94F-4DD6-AF60-91342B0AA430}" dt="2021-05-11T05:34:21.644" v="55"/>
          <ac:spMkLst>
            <pc:docMk/>
            <pc:sldMk cId="1689022557" sldId="280"/>
            <ac:spMk id="557" creationId="{894869B9-A226-4AEF-AFCC-300EC4B5BC2D}"/>
          </ac:spMkLst>
        </pc:spChg>
        <pc:spChg chg="add del">
          <ac:chgData name="正元　淳也" userId="ab1cd3a3-b9d9-4be4-9cd8-d64cce588c8d" providerId="ADAL" clId="{5C3D5587-B94F-4DD6-AF60-91342B0AA430}" dt="2021-05-11T05:34:21.644" v="55"/>
          <ac:spMkLst>
            <pc:docMk/>
            <pc:sldMk cId="1689022557" sldId="280"/>
            <ac:spMk id="558" creationId="{0C07DF70-31EF-4E89-9F51-4FC447285A73}"/>
          </ac:spMkLst>
        </pc:spChg>
        <pc:spChg chg="add del">
          <ac:chgData name="正元　淳也" userId="ab1cd3a3-b9d9-4be4-9cd8-d64cce588c8d" providerId="ADAL" clId="{5C3D5587-B94F-4DD6-AF60-91342B0AA430}" dt="2021-05-11T05:34:21.644" v="55"/>
          <ac:spMkLst>
            <pc:docMk/>
            <pc:sldMk cId="1689022557" sldId="280"/>
            <ac:spMk id="559" creationId="{81EB9C9D-6E60-4F56-8FF9-FBD992308F4E}"/>
          </ac:spMkLst>
        </pc:spChg>
        <pc:spChg chg="add del">
          <ac:chgData name="正元　淳也" userId="ab1cd3a3-b9d9-4be4-9cd8-d64cce588c8d" providerId="ADAL" clId="{5C3D5587-B94F-4DD6-AF60-91342B0AA430}" dt="2021-05-11T05:34:21.644" v="55"/>
          <ac:spMkLst>
            <pc:docMk/>
            <pc:sldMk cId="1689022557" sldId="280"/>
            <ac:spMk id="560" creationId="{D30CD7B2-0E4D-4969-B138-5BAD49D1E4EF}"/>
          </ac:spMkLst>
        </pc:spChg>
        <pc:spChg chg="add del">
          <ac:chgData name="正元　淳也" userId="ab1cd3a3-b9d9-4be4-9cd8-d64cce588c8d" providerId="ADAL" clId="{5C3D5587-B94F-4DD6-AF60-91342B0AA430}" dt="2021-05-11T05:34:21.644" v="55"/>
          <ac:spMkLst>
            <pc:docMk/>
            <pc:sldMk cId="1689022557" sldId="280"/>
            <ac:spMk id="561" creationId="{D0539B3B-4D39-497F-822B-FF093D38D8A0}"/>
          </ac:spMkLst>
        </pc:spChg>
        <pc:spChg chg="add del">
          <ac:chgData name="正元　淳也" userId="ab1cd3a3-b9d9-4be4-9cd8-d64cce588c8d" providerId="ADAL" clId="{5C3D5587-B94F-4DD6-AF60-91342B0AA430}" dt="2021-05-11T05:34:21.644" v="55"/>
          <ac:spMkLst>
            <pc:docMk/>
            <pc:sldMk cId="1689022557" sldId="280"/>
            <ac:spMk id="562" creationId="{7990E99E-1ED2-4E32-9B2D-9C90095B8620}"/>
          </ac:spMkLst>
        </pc:spChg>
        <pc:spChg chg="add del">
          <ac:chgData name="正元　淳也" userId="ab1cd3a3-b9d9-4be4-9cd8-d64cce588c8d" providerId="ADAL" clId="{5C3D5587-B94F-4DD6-AF60-91342B0AA430}" dt="2021-05-11T05:34:21.644" v="55"/>
          <ac:spMkLst>
            <pc:docMk/>
            <pc:sldMk cId="1689022557" sldId="280"/>
            <ac:spMk id="563" creationId="{3EE7FE56-185E-49EF-BD9F-9F2048A8277A}"/>
          </ac:spMkLst>
        </pc:spChg>
        <pc:spChg chg="add del">
          <ac:chgData name="正元　淳也" userId="ab1cd3a3-b9d9-4be4-9cd8-d64cce588c8d" providerId="ADAL" clId="{5C3D5587-B94F-4DD6-AF60-91342B0AA430}" dt="2021-05-11T05:34:21.644" v="55"/>
          <ac:spMkLst>
            <pc:docMk/>
            <pc:sldMk cId="1689022557" sldId="280"/>
            <ac:spMk id="564" creationId="{04A5F5FB-C5F7-4B54-BA38-620C4BDD3FD1}"/>
          </ac:spMkLst>
        </pc:spChg>
        <pc:spChg chg="add del">
          <ac:chgData name="正元　淳也" userId="ab1cd3a3-b9d9-4be4-9cd8-d64cce588c8d" providerId="ADAL" clId="{5C3D5587-B94F-4DD6-AF60-91342B0AA430}" dt="2021-05-11T05:34:21.644" v="55"/>
          <ac:spMkLst>
            <pc:docMk/>
            <pc:sldMk cId="1689022557" sldId="280"/>
            <ac:spMk id="565" creationId="{B1AC5A7C-1B92-4BA3-9E31-2036937E6CA9}"/>
          </ac:spMkLst>
        </pc:spChg>
        <pc:spChg chg="add del">
          <ac:chgData name="正元　淳也" userId="ab1cd3a3-b9d9-4be4-9cd8-d64cce588c8d" providerId="ADAL" clId="{5C3D5587-B94F-4DD6-AF60-91342B0AA430}" dt="2021-05-11T05:34:21.644" v="55"/>
          <ac:spMkLst>
            <pc:docMk/>
            <pc:sldMk cId="1689022557" sldId="280"/>
            <ac:spMk id="566" creationId="{97818608-9BF9-46C8-8244-9868EBA2A202}"/>
          </ac:spMkLst>
        </pc:spChg>
        <pc:spChg chg="add del">
          <ac:chgData name="正元　淳也" userId="ab1cd3a3-b9d9-4be4-9cd8-d64cce588c8d" providerId="ADAL" clId="{5C3D5587-B94F-4DD6-AF60-91342B0AA430}" dt="2021-05-11T05:34:21.644" v="55"/>
          <ac:spMkLst>
            <pc:docMk/>
            <pc:sldMk cId="1689022557" sldId="280"/>
            <ac:spMk id="567" creationId="{89296CED-CA50-4976-9573-E5A4DC239CCD}"/>
          </ac:spMkLst>
        </pc:spChg>
        <pc:spChg chg="add del">
          <ac:chgData name="正元　淳也" userId="ab1cd3a3-b9d9-4be4-9cd8-d64cce588c8d" providerId="ADAL" clId="{5C3D5587-B94F-4DD6-AF60-91342B0AA430}" dt="2021-05-11T05:34:21.644" v="55"/>
          <ac:spMkLst>
            <pc:docMk/>
            <pc:sldMk cId="1689022557" sldId="280"/>
            <ac:spMk id="568" creationId="{39E33614-1B23-4CA0-9FFC-A3930A23555F}"/>
          </ac:spMkLst>
        </pc:spChg>
        <pc:spChg chg="add del">
          <ac:chgData name="正元　淳也" userId="ab1cd3a3-b9d9-4be4-9cd8-d64cce588c8d" providerId="ADAL" clId="{5C3D5587-B94F-4DD6-AF60-91342B0AA430}" dt="2021-05-11T05:34:21.644" v="55"/>
          <ac:spMkLst>
            <pc:docMk/>
            <pc:sldMk cId="1689022557" sldId="280"/>
            <ac:spMk id="569" creationId="{46B61F4C-5177-4F20-B764-9E161562C1D0}"/>
          </ac:spMkLst>
        </pc:spChg>
        <pc:spChg chg="add del">
          <ac:chgData name="正元　淳也" userId="ab1cd3a3-b9d9-4be4-9cd8-d64cce588c8d" providerId="ADAL" clId="{5C3D5587-B94F-4DD6-AF60-91342B0AA430}" dt="2021-05-11T05:34:21.644" v="55"/>
          <ac:spMkLst>
            <pc:docMk/>
            <pc:sldMk cId="1689022557" sldId="280"/>
            <ac:spMk id="570" creationId="{E6B276CE-1AEB-4167-A184-6736C3F1A7C4}"/>
          </ac:spMkLst>
        </pc:spChg>
        <pc:spChg chg="add del">
          <ac:chgData name="正元　淳也" userId="ab1cd3a3-b9d9-4be4-9cd8-d64cce588c8d" providerId="ADAL" clId="{5C3D5587-B94F-4DD6-AF60-91342B0AA430}" dt="2021-05-11T05:34:21.644" v="55"/>
          <ac:spMkLst>
            <pc:docMk/>
            <pc:sldMk cId="1689022557" sldId="280"/>
            <ac:spMk id="571" creationId="{0592EB81-2EE8-410E-9C6F-06D912854A3C}"/>
          </ac:spMkLst>
        </pc:spChg>
        <pc:spChg chg="add del">
          <ac:chgData name="正元　淳也" userId="ab1cd3a3-b9d9-4be4-9cd8-d64cce588c8d" providerId="ADAL" clId="{5C3D5587-B94F-4DD6-AF60-91342B0AA430}" dt="2021-05-11T05:34:21.644" v="55"/>
          <ac:spMkLst>
            <pc:docMk/>
            <pc:sldMk cId="1689022557" sldId="280"/>
            <ac:spMk id="572" creationId="{A2E661AF-01CF-48A9-A3F7-5B9263C82C5E}"/>
          </ac:spMkLst>
        </pc:spChg>
        <pc:spChg chg="add del">
          <ac:chgData name="正元　淳也" userId="ab1cd3a3-b9d9-4be4-9cd8-d64cce588c8d" providerId="ADAL" clId="{5C3D5587-B94F-4DD6-AF60-91342B0AA430}" dt="2021-05-11T05:34:21.644" v="55"/>
          <ac:spMkLst>
            <pc:docMk/>
            <pc:sldMk cId="1689022557" sldId="280"/>
            <ac:spMk id="573" creationId="{26B59FF5-6F62-4230-A802-209C564CFDD3}"/>
          </ac:spMkLst>
        </pc:spChg>
        <pc:spChg chg="add del">
          <ac:chgData name="正元　淳也" userId="ab1cd3a3-b9d9-4be4-9cd8-d64cce588c8d" providerId="ADAL" clId="{5C3D5587-B94F-4DD6-AF60-91342B0AA430}" dt="2021-05-11T05:34:21.644" v="55"/>
          <ac:spMkLst>
            <pc:docMk/>
            <pc:sldMk cId="1689022557" sldId="280"/>
            <ac:spMk id="574" creationId="{E5E0EF91-62B0-4C85-92F8-3F7116192CB7}"/>
          </ac:spMkLst>
        </pc:spChg>
        <pc:spChg chg="add del">
          <ac:chgData name="正元　淳也" userId="ab1cd3a3-b9d9-4be4-9cd8-d64cce588c8d" providerId="ADAL" clId="{5C3D5587-B94F-4DD6-AF60-91342B0AA430}" dt="2021-05-11T05:34:21.644" v="55"/>
          <ac:spMkLst>
            <pc:docMk/>
            <pc:sldMk cId="1689022557" sldId="280"/>
            <ac:spMk id="575" creationId="{A7C95985-8BEE-413C-AA75-3725E7EE5017}"/>
          </ac:spMkLst>
        </pc:spChg>
        <pc:spChg chg="add del">
          <ac:chgData name="正元　淳也" userId="ab1cd3a3-b9d9-4be4-9cd8-d64cce588c8d" providerId="ADAL" clId="{5C3D5587-B94F-4DD6-AF60-91342B0AA430}" dt="2021-05-11T05:34:21.644" v="55"/>
          <ac:spMkLst>
            <pc:docMk/>
            <pc:sldMk cId="1689022557" sldId="280"/>
            <ac:spMk id="576" creationId="{C42C57CE-03C4-42F0-96BD-C72E86414CF3}"/>
          </ac:spMkLst>
        </pc:spChg>
        <pc:spChg chg="add del">
          <ac:chgData name="正元　淳也" userId="ab1cd3a3-b9d9-4be4-9cd8-d64cce588c8d" providerId="ADAL" clId="{5C3D5587-B94F-4DD6-AF60-91342B0AA430}" dt="2021-05-11T05:34:21.644" v="55"/>
          <ac:spMkLst>
            <pc:docMk/>
            <pc:sldMk cId="1689022557" sldId="280"/>
            <ac:spMk id="577" creationId="{A9F29E7B-F9FF-4344-933F-4F66DD73880F}"/>
          </ac:spMkLst>
        </pc:spChg>
        <pc:spChg chg="add del">
          <ac:chgData name="正元　淳也" userId="ab1cd3a3-b9d9-4be4-9cd8-d64cce588c8d" providerId="ADAL" clId="{5C3D5587-B94F-4DD6-AF60-91342B0AA430}" dt="2021-05-11T05:34:21.644" v="55"/>
          <ac:spMkLst>
            <pc:docMk/>
            <pc:sldMk cId="1689022557" sldId="280"/>
            <ac:spMk id="578" creationId="{2F61C652-E831-4C0E-B541-95C2BD3BFCA4}"/>
          </ac:spMkLst>
        </pc:spChg>
        <pc:spChg chg="add del">
          <ac:chgData name="正元　淳也" userId="ab1cd3a3-b9d9-4be4-9cd8-d64cce588c8d" providerId="ADAL" clId="{5C3D5587-B94F-4DD6-AF60-91342B0AA430}" dt="2021-05-11T05:34:21.644" v="55"/>
          <ac:spMkLst>
            <pc:docMk/>
            <pc:sldMk cId="1689022557" sldId="280"/>
            <ac:spMk id="579" creationId="{7CA11796-6566-492D-9843-B9EE4E5326FA}"/>
          </ac:spMkLst>
        </pc:spChg>
        <pc:spChg chg="add del">
          <ac:chgData name="正元　淳也" userId="ab1cd3a3-b9d9-4be4-9cd8-d64cce588c8d" providerId="ADAL" clId="{5C3D5587-B94F-4DD6-AF60-91342B0AA430}" dt="2021-05-11T05:34:21.644" v="55"/>
          <ac:spMkLst>
            <pc:docMk/>
            <pc:sldMk cId="1689022557" sldId="280"/>
            <ac:spMk id="580" creationId="{0061917B-15BC-422F-BFF2-416466ADD3E0}"/>
          </ac:spMkLst>
        </pc:spChg>
        <pc:spChg chg="add del">
          <ac:chgData name="正元　淳也" userId="ab1cd3a3-b9d9-4be4-9cd8-d64cce588c8d" providerId="ADAL" clId="{5C3D5587-B94F-4DD6-AF60-91342B0AA430}" dt="2021-05-11T05:34:21.644" v="55"/>
          <ac:spMkLst>
            <pc:docMk/>
            <pc:sldMk cId="1689022557" sldId="280"/>
            <ac:spMk id="581" creationId="{E6709337-77D2-494B-AC76-5A7F50407D0E}"/>
          </ac:spMkLst>
        </pc:spChg>
        <pc:spChg chg="add del">
          <ac:chgData name="正元　淳也" userId="ab1cd3a3-b9d9-4be4-9cd8-d64cce588c8d" providerId="ADAL" clId="{5C3D5587-B94F-4DD6-AF60-91342B0AA430}" dt="2021-05-11T05:34:21.644" v="55"/>
          <ac:spMkLst>
            <pc:docMk/>
            <pc:sldMk cId="1689022557" sldId="280"/>
            <ac:spMk id="582" creationId="{6CE03C4D-E443-421E-852E-2A8E7C89DC8C}"/>
          </ac:spMkLst>
        </pc:spChg>
        <pc:spChg chg="add del">
          <ac:chgData name="正元　淳也" userId="ab1cd3a3-b9d9-4be4-9cd8-d64cce588c8d" providerId="ADAL" clId="{5C3D5587-B94F-4DD6-AF60-91342B0AA430}" dt="2021-05-11T05:34:21.644" v="55"/>
          <ac:spMkLst>
            <pc:docMk/>
            <pc:sldMk cId="1689022557" sldId="280"/>
            <ac:spMk id="583" creationId="{36C73D99-EA23-4518-B315-920E7BBD956D}"/>
          </ac:spMkLst>
        </pc:spChg>
        <pc:spChg chg="add del">
          <ac:chgData name="正元　淳也" userId="ab1cd3a3-b9d9-4be4-9cd8-d64cce588c8d" providerId="ADAL" clId="{5C3D5587-B94F-4DD6-AF60-91342B0AA430}" dt="2021-05-11T05:34:21.644" v="55"/>
          <ac:spMkLst>
            <pc:docMk/>
            <pc:sldMk cId="1689022557" sldId="280"/>
            <ac:spMk id="584" creationId="{C4F7C412-004E-4BC4-B42F-9477A6176DF0}"/>
          </ac:spMkLst>
        </pc:spChg>
        <pc:spChg chg="add del">
          <ac:chgData name="正元　淳也" userId="ab1cd3a3-b9d9-4be4-9cd8-d64cce588c8d" providerId="ADAL" clId="{5C3D5587-B94F-4DD6-AF60-91342B0AA430}" dt="2021-05-11T05:34:21.644" v="55"/>
          <ac:spMkLst>
            <pc:docMk/>
            <pc:sldMk cId="1689022557" sldId="280"/>
            <ac:spMk id="585" creationId="{BDF97627-B45D-4950-B5E7-525E7E799CE8}"/>
          </ac:spMkLst>
        </pc:spChg>
        <pc:spChg chg="add del">
          <ac:chgData name="正元　淳也" userId="ab1cd3a3-b9d9-4be4-9cd8-d64cce588c8d" providerId="ADAL" clId="{5C3D5587-B94F-4DD6-AF60-91342B0AA430}" dt="2021-05-11T05:34:21.644" v="55"/>
          <ac:spMkLst>
            <pc:docMk/>
            <pc:sldMk cId="1689022557" sldId="280"/>
            <ac:spMk id="586" creationId="{182AC1DD-148D-4F3E-AA18-653563632187}"/>
          </ac:spMkLst>
        </pc:spChg>
        <pc:spChg chg="add del">
          <ac:chgData name="正元　淳也" userId="ab1cd3a3-b9d9-4be4-9cd8-d64cce588c8d" providerId="ADAL" clId="{5C3D5587-B94F-4DD6-AF60-91342B0AA430}" dt="2021-05-11T05:34:21.644" v="55"/>
          <ac:spMkLst>
            <pc:docMk/>
            <pc:sldMk cId="1689022557" sldId="280"/>
            <ac:spMk id="587" creationId="{0413879B-25E2-45D3-8B0F-32D2F5F8BE0A}"/>
          </ac:spMkLst>
        </pc:spChg>
        <pc:spChg chg="add del">
          <ac:chgData name="正元　淳也" userId="ab1cd3a3-b9d9-4be4-9cd8-d64cce588c8d" providerId="ADAL" clId="{5C3D5587-B94F-4DD6-AF60-91342B0AA430}" dt="2021-05-11T05:34:21.644" v="55"/>
          <ac:spMkLst>
            <pc:docMk/>
            <pc:sldMk cId="1689022557" sldId="280"/>
            <ac:spMk id="588" creationId="{28378642-8FED-4A44-994A-F054582F5497}"/>
          </ac:spMkLst>
        </pc:spChg>
        <pc:spChg chg="add del">
          <ac:chgData name="正元　淳也" userId="ab1cd3a3-b9d9-4be4-9cd8-d64cce588c8d" providerId="ADAL" clId="{5C3D5587-B94F-4DD6-AF60-91342B0AA430}" dt="2021-05-11T05:34:21.644" v="55"/>
          <ac:spMkLst>
            <pc:docMk/>
            <pc:sldMk cId="1689022557" sldId="280"/>
            <ac:spMk id="589" creationId="{EB8479D0-5A92-49FC-AA38-415B5362470B}"/>
          </ac:spMkLst>
        </pc:spChg>
        <pc:spChg chg="add del">
          <ac:chgData name="正元　淳也" userId="ab1cd3a3-b9d9-4be4-9cd8-d64cce588c8d" providerId="ADAL" clId="{5C3D5587-B94F-4DD6-AF60-91342B0AA430}" dt="2021-05-11T05:34:21.644" v="55"/>
          <ac:spMkLst>
            <pc:docMk/>
            <pc:sldMk cId="1689022557" sldId="280"/>
            <ac:spMk id="590" creationId="{95CF6C9B-2E49-4059-BF40-E25341F58F5B}"/>
          </ac:spMkLst>
        </pc:spChg>
        <pc:spChg chg="add del">
          <ac:chgData name="正元　淳也" userId="ab1cd3a3-b9d9-4be4-9cd8-d64cce588c8d" providerId="ADAL" clId="{5C3D5587-B94F-4DD6-AF60-91342B0AA430}" dt="2021-05-11T05:34:21.644" v="55"/>
          <ac:spMkLst>
            <pc:docMk/>
            <pc:sldMk cId="1689022557" sldId="280"/>
            <ac:spMk id="591" creationId="{3DD735F9-0A93-45CE-AAE8-C23CCE9E9324}"/>
          </ac:spMkLst>
        </pc:spChg>
        <pc:spChg chg="add del">
          <ac:chgData name="正元　淳也" userId="ab1cd3a3-b9d9-4be4-9cd8-d64cce588c8d" providerId="ADAL" clId="{5C3D5587-B94F-4DD6-AF60-91342B0AA430}" dt="2021-05-11T05:34:21.644" v="55"/>
          <ac:spMkLst>
            <pc:docMk/>
            <pc:sldMk cId="1689022557" sldId="280"/>
            <ac:spMk id="592" creationId="{1C8E581F-11DE-437B-9863-736D87479EF3}"/>
          </ac:spMkLst>
        </pc:spChg>
        <pc:spChg chg="add del">
          <ac:chgData name="正元　淳也" userId="ab1cd3a3-b9d9-4be4-9cd8-d64cce588c8d" providerId="ADAL" clId="{5C3D5587-B94F-4DD6-AF60-91342B0AA430}" dt="2021-05-11T05:34:21.644" v="55"/>
          <ac:spMkLst>
            <pc:docMk/>
            <pc:sldMk cId="1689022557" sldId="280"/>
            <ac:spMk id="593" creationId="{A9EC53F4-0CF5-42E0-B174-6BD21132291B}"/>
          </ac:spMkLst>
        </pc:spChg>
        <pc:spChg chg="add del">
          <ac:chgData name="正元　淳也" userId="ab1cd3a3-b9d9-4be4-9cd8-d64cce588c8d" providerId="ADAL" clId="{5C3D5587-B94F-4DD6-AF60-91342B0AA430}" dt="2021-05-11T05:34:21.644" v="55"/>
          <ac:spMkLst>
            <pc:docMk/>
            <pc:sldMk cId="1689022557" sldId="280"/>
            <ac:spMk id="594" creationId="{ED204349-9DEC-4876-AD77-C8A9CC3CBEDC}"/>
          </ac:spMkLst>
        </pc:spChg>
        <pc:spChg chg="add del">
          <ac:chgData name="正元　淳也" userId="ab1cd3a3-b9d9-4be4-9cd8-d64cce588c8d" providerId="ADAL" clId="{5C3D5587-B94F-4DD6-AF60-91342B0AA430}" dt="2021-05-11T05:34:21.644" v="55"/>
          <ac:spMkLst>
            <pc:docMk/>
            <pc:sldMk cId="1689022557" sldId="280"/>
            <ac:spMk id="595" creationId="{26A75F35-EADC-4F47-9A85-4C82BDFF2C66}"/>
          </ac:spMkLst>
        </pc:spChg>
        <pc:spChg chg="add del">
          <ac:chgData name="正元　淳也" userId="ab1cd3a3-b9d9-4be4-9cd8-d64cce588c8d" providerId="ADAL" clId="{5C3D5587-B94F-4DD6-AF60-91342B0AA430}" dt="2021-05-11T05:34:21.644" v="55"/>
          <ac:spMkLst>
            <pc:docMk/>
            <pc:sldMk cId="1689022557" sldId="280"/>
            <ac:spMk id="596" creationId="{9CBD9274-6285-42D6-A0ED-8B1DB95997C1}"/>
          </ac:spMkLst>
        </pc:spChg>
        <pc:spChg chg="add del">
          <ac:chgData name="正元　淳也" userId="ab1cd3a3-b9d9-4be4-9cd8-d64cce588c8d" providerId="ADAL" clId="{5C3D5587-B94F-4DD6-AF60-91342B0AA430}" dt="2021-05-11T05:34:21.644" v="55"/>
          <ac:spMkLst>
            <pc:docMk/>
            <pc:sldMk cId="1689022557" sldId="280"/>
            <ac:spMk id="597" creationId="{F64D44CC-DF73-4D6C-B17D-B3A7A3E76609}"/>
          </ac:spMkLst>
        </pc:spChg>
        <pc:spChg chg="add del">
          <ac:chgData name="正元　淳也" userId="ab1cd3a3-b9d9-4be4-9cd8-d64cce588c8d" providerId="ADAL" clId="{5C3D5587-B94F-4DD6-AF60-91342B0AA430}" dt="2021-05-11T05:34:21.644" v="55"/>
          <ac:spMkLst>
            <pc:docMk/>
            <pc:sldMk cId="1689022557" sldId="280"/>
            <ac:spMk id="598" creationId="{DC5773F2-32DE-4ED5-8BF4-7E54E55B0F75}"/>
          </ac:spMkLst>
        </pc:spChg>
        <pc:spChg chg="add del">
          <ac:chgData name="正元　淳也" userId="ab1cd3a3-b9d9-4be4-9cd8-d64cce588c8d" providerId="ADAL" clId="{5C3D5587-B94F-4DD6-AF60-91342B0AA430}" dt="2021-05-11T05:34:21.644" v="55"/>
          <ac:spMkLst>
            <pc:docMk/>
            <pc:sldMk cId="1689022557" sldId="280"/>
            <ac:spMk id="599" creationId="{9BFD3CED-2E17-4105-9527-7857499BA67E}"/>
          </ac:spMkLst>
        </pc:spChg>
        <pc:spChg chg="add del">
          <ac:chgData name="正元　淳也" userId="ab1cd3a3-b9d9-4be4-9cd8-d64cce588c8d" providerId="ADAL" clId="{5C3D5587-B94F-4DD6-AF60-91342B0AA430}" dt="2021-05-11T05:34:21.644" v="55"/>
          <ac:spMkLst>
            <pc:docMk/>
            <pc:sldMk cId="1689022557" sldId="280"/>
            <ac:spMk id="600" creationId="{233C7793-C61E-4FB3-BAA2-9D31DE723E38}"/>
          </ac:spMkLst>
        </pc:spChg>
        <pc:spChg chg="add del">
          <ac:chgData name="正元　淳也" userId="ab1cd3a3-b9d9-4be4-9cd8-d64cce588c8d" providerId="ADAL" clId="{5C3D5587-B94F-4DD6-AF60-91342B0AA430}" dt="2021-05-11T05:34:21.644" v="55"/>
          <ac:spMkLst>
            <pc:docMk/>
            <pc:sldMk cId="1689022557" sldId="280"/>
            <ac:spMk id="601" creationId="{A57E78A5-7D92-41CD-B8EA-3C986A57D6B2}"/>
          </ac:spMkLst>
        </pc:spChg>
        <pc:spChg chg="add del">
          <ac:chgData name="正元　淳也" userId="ab1cd3a3-b9d9-4be4-9cd8-d64cce588c8d" providerId="ADAL" clId="{5C3D5587-B94F-4DD6-AF60-91342B0AA430}" dt="2021-05-11T05:34:21.644" v="55"/>
          <ac:spMkLst>
            <pc:docMk/>
            <pc:sldMk cId="1689022557" sldId="280"/>
            <ac:spMk id="602" creationId="{5BB40E79-9F2F-4951-9FCC-350D2B6F7F8D}"/>
          </ac:spMkLst>
        </pc:spChg>
        <pc:spChg chg="add del">
          <ac:chgData name="正元　淳也" userId="ab1cd3a3-b9d9-4be4-9cd8-d64cce588c8d" providerId="ADAL" clId="{5C3D5587-B94F-4DD6-AF60-91342B0AA430}" dt="2021-05-11T05:34:21.644" v="55"/>
          <ac:spMkLst>
            <pc:docMk/>
            <pc:sldMk cId="1689022557" sldId="280"/>
            <ac:spMk id="603" creationId="{7CD82909-2BA6-46DF-BF52-B95F4A91C120}"/>
          </ac:spMkLst>
        </pc:spChg>
        <pc:spChg chg="add del">
          <ac:chgData name="正元　淳也" userId="ab1cd3a3-b9d9-4be4-9cd8-d64cce588c8d" providerId="ADAL" clId="{5C3D5587-B94F-4DD6-AF60-91342B0AA430}" dt="2021-05-11T05:34:21.644" v="55"/>
          <ac:spMkLst>
            <pc:docMk/>
            <pc:sldMk cId="1689022557" sldId="280"/>
            <ac:spMk id="604" creationId="{1399CD8B-E909-4AE2-8367-2E5C6F62C9AE}"/>
          </ac:spMkLst>
        </pc:spChg>
        <pc:spChg chg="add del">
          <ac:chgData name="正元　淳也" userId="ab1cd3a3-b9d9-4be4-9cd8-d64cce588c8d" providerId="ADAL" clId="{5C3D5587-B94F-4DD6-AF60-91342B0AA430}" dt="2021-05-11T05:34:21.644" v="55"/>
          <ac:spMkLst>
            <pc:docMk/>
            <pc:sldMk cId="1689022557" sldId="280"/>
            <ac:spMk id="605" creationId="{01E85F48-CEC4-4B6A-8045-2B71EE25C212}"/>
          </ac:spMkLst>
        </pc:spChg>
        <pc:spChg chg="add del">
          <ac:chgData name="正元　淳也" userId="ab1cd3a3-b9d9-4be4-9cd8-d64cce588c8d" providerId="ADAL" clId="{5C3D5587-B94F-4DD6-AF60-91342B0AA430}" dt="2021-05-11T05:34:21.644" v="55"/>
          <ac:spMkLst>
            <pc:docMk/>
            <pc:sldMk cId="1689022557" sldId="280"/>
            <ac:spMk id="606" creationId="{CEF98674-F329-42FB-8CE3-014671EC2772}"/>
          </ac:spMkLst>
        </pc:spChg>
        <pc:spChg chg="add del">
          <ac:chgData name="正元　淳也" userId="ab1cd3a3-b9d9-4be4-9cd8-d64cce588c8d" providerId="ADAL" clId="{5C3D5587-B94F-4DD6-AF60-91342B0AA430}" dt="2021-05-11T05:34:21.644" v="55"/>
          <ac:spMkLst>
            <pc:docMk/>
            <pc:sldMk cId="1689022557" sldId="280"/>
            <ac:spMk id="607" creationId="{0440C65E-FFFD-4C0A-8609-781A63C15D95}"/>
          </ac:spMkLst>
        </pc:spChg>
        <pc:spChg chg="add del">
          <ac:chgData name="正元　淳也" userId="ab1cd3a3-b9d9-4be4-9cd8-d64cce588c8d" providerId="ADAL" clId="{5C3D5587-B94F-4DD6-AF60-91342B0AA430}" dt="2021-05-11T05:34:21.644" v="55"/>
          <ac:spMkLst>
            <pc:docMk/>
            <pc:sldMk cId="1689022557" sldId="280"/>
            <ac:spMk id="608" creationId="{56724E73-BEA8-47F9-AF7F-8023491E41D2}"/>
          </ac:spMkLst>
        </pc:spChg>
        <pc:spChg chg="add del">
          <ac:chgData name="正元　淳也" userId="ab1cd3a3-b9d9-4be4-9cd8-d64cce588c8d" providerId="ADAL" clId="{5C3D5587-B94F-4DD6-AF60-91342B0AA430}" dt="2021-05-11T05:34:21.644" v="55"/>
          <ac:spMkLst>
            <pc:docMk/>
            <pc:sldMk cId="1689022557" sldId="280"/>
            <ac:spMk id="609" creationId="{0EDEB25C-9AEE-4F22-B5D7-34B651DB43E1}"/>
          </ac:spMkLst>
        </pc:spChg>
        <pc:spChg chg="add del">
          <ac:chgData name="正元　淳也" userId="ab1cd3a3-b9d9-4be4-9cd8-d64cce588c8d" providerId="ADAL" clId="{5C3D5587-B94F-4DD6-AF60-91342B0AA430}" dt="2021-05-11T05:34:21.644" v="55"/>
          <ac:spMkLst>
            <pc:docMk/>
            <pc:sldMk cId="1689022557" sldId="280"/>
            <ac:spMk id="610" creationId="{87CABFB1-9A97-42D0-88DE-41FD46DFCC7C}"/>
          </ac:spMkLst>
        </pc:spChg>
        <pc:spChg chg="add del">
          <ac:chgData name="正元　淳也" userId="ab1cd3a3-b9d9-4be4-9cd8-d64cce588c8d" providerId="ADAL" clId="{5C3D5587-B94F-4DD6-AF60-91342B0AA430}" dt="2021-05-11T05:34:21.644" v="55"/>
          <ac:spMkLst>
            <pc:docMk/>
            <pc:sldMk cId="1689022557" sldId="280"/>
            <ac:spMk id="611" creationId="{D3E4D069-C11E-40D7-99C6-2B49679A62A0}"/>
          </ac:spMkLst>
        </pc:spChg>
        <pc:spChg chg="add del">
          <ac:chgData name="正元　淳也" userId="ab1cd3a3-b9d9-4be4-9cd8-d64cce588c8d" providerId="ADAL" clId="{5C3D5587-B94F-4DD6-AF60-91342B0AA430}" dt="2021-05-11T05:34:21.644" v="55"/>
          <ac:spMkLst>
            <pc:docMk/>
            <pc:sldMk cId="1689022557" sldId="280"/>
            <ac:spMk id="612" creationId="{ADE1049D-6227-4047-82A3-0C2DFC8E77B9}"/>
          </ac:spMkLst>
        </pc:spChg>
        <pc:spChg chg="add del">
          <ac:chgData name="正元　淳也" userId="ab1cd3a3-b9d9-4be4-9cd8-d64cce588c8d" providerId="ADAL" clId="{5C3D5587-B94F-4DD6-AF60-91342B0AA430}" dt="2021-05-11T05:34:21.644" v="55"/>
          <ac:spMkLst>
            <pc:docMk/>
            <pc:sldMk cId="1689022557" sldId="280"/>
            <ac:spMk id="613" creationId="{C3B05170-0381-49FF-B8E6-31D87A925E06}"/>
          </ac:spMkLst>
        </pc:spChg>
        <pc:spChg chg="add del">
          <ac:chgData name="正元　淳也" userId="ab1cd3a3-b9d9-4be4-9cd8-d64cce588c8d" providerId="ADAL" clId="{5C3D5587-B94F-4DD6-AF60-91342B0AA430}" dt="2021-05-11T05:34:21.644" v="55"/>
          <ac:spMkLst>
            <pc:docMk/>
            <pc:sldMk cId="1689022557" sldId="280"/>
            <ac:spMk id="614" creationId="{92232D8B-6F19-4832-8C88-06FB2DA92D95}"/>
          </ac:spMkLst>
        </pc:spChg>
        <pc:spChg chg="add del">
          <ac:chgData name="正元　淳也" userId="ab1cd3a3-b9d9-4be4-9cd8-d64cce588c8d" providerId="ADAL" clId="{5C3D5587-B94F-4DD6-AF60-91342B0AA430}" dt="2021-05-11T05:34:21.644" v="55"/>
          <ac:spMkLst>
            <pc:docMk/>
            <pc:sldMk cId="1689022557" sldId="280"/>
            <ac:spMk id="615" creationId="{8BAF2817-0C6B-4946-89FF-AA92455D9F84}"/>
          </ac:spMkLst>
        </pc:spChg>
        <pc:spChg chg="add del">
          <ac:chgData name="正元　淳也" userId="ab1cd3a3-b9d9-4be4-9cd8-d64cce588c8d" providerId="ADAL" clId="{5C3D5587-B94F-4DD6-AF60-91342B0AA430}" dt="2021-05-11T05:34:21.644" v="55"/>
          <ac:spMkLst>
            <pc:docMk/>
            <pc:sldMk cId="1689022557" sldId="280"/>
            <ac:spMk id="616" creationId="{02D7B751-4C3E-460D-91B2-0D7364AB51F9}"/>
          </ac:spMkLst>
        </pc:spChg>
        <pc:spChg chg="add del">
          <ac:chgData name="正元　淳也" userId="ab1cd3a3-b9d9-4be4-9cd8-d64cce588c8d" providerId="ADAL" clId="{5C3D5587-B94F-4DD6-AF60-91342B0AA430}" dt="2021-05-11T05:34:21.644" v="55"/>
          <ac:spMkLst>
            <pc:docMk/>
            <pc:sldMk cId="1689022557" sldId="280"/>
            <ac:spMk id="617" creationId="{D6083EB6-8D17-4777-831D-0960D7E626B8}"/>
          </ac:spMkLst>
        </pc:spChg>
        <pc:spChg chg="add del">
          <ac:chgData name="正元　淳也" userId="ab1cd3a3-b9d9-4be4-9cd8-d64cce588c8d" providerId="ADAL" clId="{5C3D5587-B94F-4DD6-AF60-91342B0AA430}" dt="2021-05-11T05:34:21.644" v="55"/>
          <ac:spMkLst>
            <pc:docMk/>
            <pc:sldMk cId="1689022557" sldId="280"/>
            <ac:spMk id="618" creationId="{E2633DE3-6483-4BC6-8CDE-3CF6B9279103}"/>
          </ac:spMkLst>
        </pc:spChg>
        <pc:spChg chg="add del">
          <ac:chgData name="正元　淳也" userId="ab1cd3a3-b9d9-4be4-9cd8-d64cce588c8d" providerId="ADAL" clId="{5C3D5587-B94F-4DD6-AF60-91342B0AA430}" dt="2021-05-11T05:34:21.644" v="55"/>
          <ac:spMkLst>
            <pc:docMk/>
            <pc:sldMk cId="1689022557" sldId="280"/>
            <ac:spMk id="619" creationId="{4AFF8706-E290-401C-8C75-F1C7CD5E2D2E}"/>
          </ac:spMkLst>
        </pc:spChg>
        <pc:spChg chg="add del">
          <ac:chgData name="正元　淳也" userId="ab1cd3a3-b9d9-4be4-9cd8-d64cce588c8d" providerId="ADAL" clId="{5C3D5587-B94F-4DD6-AF60-91342B0AA430}" dt="2021-05-11T05:34:21.644" v="55"/>
          <ac:spMkLst>
            <pc:docMk/>
            <pc:sldMk cId="1689022557" sldId="280"/>
            <ac:spMk id="620" creationId="{4B1DDC41-A00F-4B00-8C85-05A5AB4228BF}"/>
          </ac:spMkLst>
        </pc:spChg>
        <pc:spChg chg="add del">
          <ac:chgData name="正元　淳也" userId="ab1cd3a3-b9d9-4be4-9cd8-d64cce588c8d" providerId="ADAL" clId="{5C3D5587-B94F-4DD6-AF60-91342B0AA430}" dt="2021-05-11T05:34:21.644" v="55"/>
          <ac:spMkLst>
            <pc:docMk/>
            <pc:sldMk cId="1689022557" sldId="280"/>
            <ac:spMk id="621" creationId="{B1E35900-370A-4B9C-8EAE-5D5CD9212675}"/>
          </ac:spMkLst>
        </pc:spChg>
        <pc:spChg chg="add del">
          <ac:chgData name="正元　淳也" userId="ab1cd3a3-b9d9-4be4-9cd8-d64cce588c8d" providerId="ADAL" clId="{5C3D5587-B94F-4DD6-AF60-91342B0AA430}" dt="2021-05-11T05:34:21.644" v="55"/>
          <ac:spMkLst>
            <pc:docMk/>
            <pc:sldMk cId="1689022557" sldId="280"/>
            <ac:spMk id="622" creationId="{64CC9DDC-AA1B-4E50-BB75-E014DF5A2606}"/>
          </ac:spMkLst>
        </pc:spChg>
        <pc:spChg chg="add del">
          <ac:chgData name="正元　淳也" userId="ab1cd3a3-b9d9-4be4-9cd8-d64cce588c8d" providerId="ADAL" clId="{5C3D5587-B94F-4DD6-AF60-91342B0AA430}" dt="2021-05-11T05:34:39.038" v="59"/>
          <ac:spMkLst>
            <pc:docMk/>
            <pc:sldMk cId="1689022557" sldId="280"/>
            <ac:spMk id="624" creationId="{1D2C2869-B856-431A-917E-507646E3413A}"/>
          </ac:spMkLst>
        </pc:spChg>
        <pc:spChg chg="add del">
          <ac:chgData name="正元　淳也" userId="ab1cd3a3-b9d9-4be4-9cd8-d64cce588c8d" providerId="ADAL" clId="{5C3D5587-B94F-4DD6-AF60-91342B0AA430}" dt="2021-05-11T05:34:39.038" v="59"/>
          <ac:spMkLst>
            <pc:docMk/>
            <pc:sldMk cId="1689022557" sldId="280"/>
            <ac:spMk id="625" creationId="{9425957B-5A8C-44A9-A658-5A55666CA85A}"/>
          </ac:spMkLst>
        </pc:spChg>
        <pc:spChg chg="add del">
          <ac:chgData name="正元　淳也" userId="ab1cd3a3-b9d9-4be4-9cd8-d64cce588c8d" providerId="ADAL" clId="{5C3D5587-B94F-4DD6-AF60-91342B0AA430}" dt="2021-05-11T05:34:39.038" v="59"/>
          <ac:spMkLst>
            <pc:docMk/>
            <pc:sldMk cId="1689022557" sldId="280"/>
            <ac:spMk id="626" creationId="{D7608346-52BC-4BD0-B3AC-BFD80793429C}"/>
          </ac:spMkLst>
        </pc:spChg>
        <pc:spChg chg="add del">
          <ac:chgData name="正元　淳也" userId="ab1cd3a3-b9d9-4be4-9cd8-d64cce588c8d" providerId="ADAL" clId="{5C3D5587-B94F-4DD6-AF60-91342B0AA430}" dt="2021-05-11T05:34:39.038" v="59"/>
          <ac:spMkLst>
            <pc:docMk/>
            <pc:sldMk cId="1689022557" sldId="280"/>
            <ac:spMk id="627" creationId="{1862ECA0-1DDA-4ED4-A3A5-D4F542635866}"/>
          </ac:spMkLst>
        </pc:spChg>
        <pc:spChg chg="add del">
          <ac:chgData name="正元　淳也" userId="ab1cd3a3-b9d9-4be4-9cd8-d64cce588c8d" providerId="ADAL" clId="{5C3D5587-B94F-4DD6-AF60-91342B0AA430}" dt="2021-05-11T05:34:39.038" v="59"/>
          <ac:spMkLst>
            <pc:docMk/>
            <pc:sldMk cId="1689022557" sldId="280"/>
            <ac:spMk id="628" creationId="{D0BC4B86-9562-4E6C-AC2B-2EF3B89A0100}"/>
          </ac:spMkLst>
        </pc:spChg>
        <pc:spChg chg="add del">
          <ac:chgData name="正元　淳也" userId="ab1cd3a3-b9d9-4be4-9cd8-d64cce588c8d" providerId="ADAL" clId="{5C3D5587-B94F-4DD6-AF60-91342B0AA430}" dt="2021-05-11T05:34:39.038" v="59"/>
          <ac:spMkLst>
            <pc:docMk/>
            <pc:sldMk cId="1689022557" sldId="280"/>
            <ac:spMk id="629" creationId="{B1A525D4-92B4-459F-83E6-B06E30708436}"/>
          </ac:spMkLst>
        </pc:spChg>
        <pc:spChg chg="add del">
          <ac:chgData name="正元　淳也" userId="ab1cd3a3-b9d9-4be4-9cd8-d64cce588c8d" providerId="ADAL" clId="{5C3D5587-B94F-4DD6-AF60-91342B0AA430}" dt="2021-05-11T05:34:39.038" v="59"/>
          <ac:spMkLst>
            <pc:docMk/>
            <pc:sldMk cId="1689022557" sldId="280"/>
            <ac:spMk id="630" creationId="{F7E540F2-A57D-4AF6-9D64-3980B9DCA910}"/>
          </ac:spMkLst>
        </pc:spChg>
        <pc:spChg chg="add del">
          <ac:chgData name="正元　淳也" userId="ab1cd3a3-b9d9-4be4-9cd8-d64cce588c8d" providerId="ADAL" clId="{5C3D5587-B94F-4DD6-AF60-91342B0AA430}" dt="2021-05-11T05:34:39.038" v="59"/>
          <ac:spMkLst>
            <pc:docMk/>
            <pc:sldMk cId="1689022557" sldId="280"/>
            <ac:spMk id="631" creationId="{F32F9B91-E803-4C95-9564-E73D90A99958}"/>
          </ac:spMkLst>
        </pc:spChg>
        <pc:spChg chg="add del">
          <ac:chgData name="正元　淳也" userId="ab1cd3a3-b9d9-4be4-9cd8-d64cce588c8d" providerId="ADAL" clId="{5C3D5587-B94F-4DD6-AF60-91342B0AA430}" dt="2021-05-11T05:34:39.038" v="59"/>
          <ac:spMkLst>
            <pc:docMk/>
            <pc:sldMk cId="1689022557" sldId="280"/>
            <ac:spMk id="632" creationId="{9A5750CE-AD8B-44AB-8C12-46E25A39090D}"/>
          </ac:spMkLst>
        </pc:spChg>
        <pc:spChg chg="add del">
          <ac:chgData name="正元　淳也" userId="ab1cd3a3-b9d9-4be4-9cd8-d64cce588c8d" providerId="ADAL" clId="{5C3D5587-B94F-4DD6-AF60-91342B0AA430}" dt="2021-05-11T05:34:39.038" v="59"/>
          <ac:spMkLst>
            <pc:docMk/>
            <pc:sldMk cId="1689022557" sldId="280"/>
            <ac:spMk id="633" creationId="{ABD2736E-728E-4954-A4DD-7539237AD49F}"/>
          </ac:spMkLst>
        </pc:spChg>
        <pc:spChg chg="add del">
          <ac:chgData name="正元　淳也" userId="ab1cd3a3-b9d9-4be4-9cd8-d64cce588c8d" providerId="ADAL" clId="{5C3D5587-B94F-4DD6-AF60-91342B0AA430}" dt="2021-05-11T05:34:39.038" v="59"/>
          <ac:spMkLst>
            <pc:docMk/>
            <pc:sldMk cId="1689022557" sldId="280"/>
            <ac:spMk id="634" creationId="{8AD8E946-6687-4CA8-B44B-4CE108EEE753}"/>
          </ac:spMkLst>
        </pc:spChg>
        <pc:spChg chg="add del">
          <ac:chgData name="正元　淳也" userId="ab1cd3a3-b9d9-4be4-9cd8-d64cce588c8d" providerId="ADAL" clId="{5C3D5587-B94F-4DD6-AF60-91342B0AA430}" dt="2021-05-11T05:34:39.038" v="59"/>
          <ac:spMkLst>
            <pc:docMk/>
            <pc:sldMk cId="1689022557" sldId="280"/>
            <ac:spMk id="635" creationId="{0DEF86F3-F373-43E9-BB78-228CBECEE914}"/>
          </ac:spMkLst>
        </pc:spChg>
        <pc:spChg chg="add del">
          <ac:chgData name="正元　淳也" userId="ab1cd3a3-b9d9-4be4-9cd8-d64cce588c8d" providerId="ADAL" clId="{5C3D5587-B94F-4DD6-AF60-91342B0AA430}" dt="2021-05-11T05:34:39.038" v="59"/>
          <ac:spMkLst>
            <pc:docMk/>
            <pc:sldMk cId="1689022557" sldId="280"/>
            <ac:spMk id="636" creationId="{2C3D13B9-6B13-4E75-81FB-7A1C19275F2C}"/>
          </ac:spMkLst>
        </pc:spChg>
        <pc:spChg chg="add del">
          <ac:chgData name="正元　淳也" userId="ab1cd3a3-b9d9-4be4-9cd8-d64cce588c8d" providerId="ADAL" clId="{5C3D5587-B94F-4DD6-AF60-91342B0AA430}" dt="2021-05-11T05:34:39.038" v="59"/>
          <ac:spMkLst>
            <pc:docMk/>
            <pc:sldMk cId="1689022557" sldId="280"/>
            <ac:spMk id="637" creationId="{A38EF720-616E-4A16-B99D-10F5F6CB64DE}"/>
          </ac:spMkLst>
        </pc:spChg>
        <pc:spChg chg="add del">
          <ac:chgData name="正元　淳也" userId="ab1cd3a3-b9d9-4be4-9cd8-d64cce588c8d" providerId="ADAL" clId="{5C3D5587-B94F-4DD6-AF60-91342B0AA430}" dt="2021-05-11T05:34:39.038" v="59"/>
          <ac:spMkLst>
            <pc:docMk/>
            <pc:sldMk cId="1689022557" sldId="280"/>
            <ac:spMk id="638" creationId="{675E7B86-3889-48C6-AD87-7202FAFA75BE}"/>
          </ac:spMkLst>
        </pc:spChg>
        <pc:spChg chg="add del">
          <ac:chgData name="正元　淳也" userId="ab1cd3a3-b9d9-4be4-9cd8-d64cce588c8d" providerId="ADAL" clId="{5C3D5587-B94F-4DD6-AF60-91342B0AA430}" dt="2021-05-11T05:34:39.038" v="59"/>
          <ac:spMkLst>
            <pc:docMk/>
            <pc:sldMk cId="1689022557" sldId="280"/>
            <ac:spMk id="639" creationId="{8EEF8AFB-C071-42B2-8541-249298B844EA}"/>
          </ac:spMkLst>
        </pc:spChg>
        <pc:spChg chg="add del">
          <ac:chgData name="正元　淳也" userId="ab1cd3a3-b9d9-4be4-9cd8-d64cce588c8d" providerId="ADAL" clId="{5C3D5587-B94F-4DD6-AF60-91342B0AA430}" dt="2021-05-11T05:34:39.038" v="59"/>
          <ac:spMkLst>
            <pc:docMk/>
            <pc:sldMk cId="1689022557" sldId="280"/>
            <ac:spMk id="640" creationId="{9AB9D5D2-7134-4894-B418-FBA2637355B1}"/>
          </ac:spMkLst>
        </pc:spChg>
        <pc:spChg chg="add del">
          <ac:chgData name="正元　淳也" userId="ab1cd3a3-b9d9-4be4-9cd8-d64cce588c8d" providerId="ADAL" clId="{5C3D5587-B94F-4DD6-AF60-91342B0AA430}" dt="2021-05-11T05:34:39.038" v="59"/>
          <ac:spMkLst>
            <pc:docMk/>
            <pc:sldMk cId="1689022557" sldId="280"/>
            <ac:spMk id="641" creationId="{FE29B73A-CE26-4AA8-9EFE-5BEAD875E2EF}"/>
          </ac:spMkLst>
        </pc:spChg>
        <pc:spChg chg="add del">
          <ac:chgData name="正元　淳也" userId="ab1cd3a3-b9d9-4be4-9cd8-d64cce588c8d" providerId="ADAL" clId="{5C3D5587-B94F-4DD6-AF60-91342B0AA430}" dt="2021-05-11T05:34:39.038" v="59"/>
          <ac:spMkLst>
            <pc:docMk/>
            <pc:sldMk cId="1689022557" sldId="280"/>
            <ac:spMk id="642" creationId="{E2E35A74-F6FF-4A79-AF29-F06D0978D3A6}"/>
          </ac:spMkLst>
        </pc:spChg>
        <pc:spChg chg="add del">
          <ac:chgData name="正元　淳也" userId="ab1cd3a3-b9d9-4be4-9cd8-d64cce588c8d" providerId="ADAL" clId="{5C3D5587-B94F-4DD6-AF60-91342B0AA430}" dt="2021-05-11T05:34:39.038" v="59"/>
          <ac:spMkLst>
            <pc:docMk/>
            <pc:sldMk cId="1689022557" sldId="280"/>
            <ac:spMk id="643" creationId="{14804D9B-0175-4EDA-985E-389DABC2C6E1}"/>
          </ac:spMkLst>
        </pc:spChg>
        <pc:spChg chg="add del mod">
          <ac:chgData name="正元　淳也" userId="ab1cd3a3-b9d9-4be4-9cd8-d64cce588c8d" providerId="ADAL" clId="{5C3D5587-B94F-4DD6-AF60-91342B0AA430}" dt="2021-05-11T05:35:02.703" v="63"/>
          <ac:spMkLst>
            <pc:docMk/>
            <pc:sldMk cId="1689022557" sldId="280"/>
            <ac:spMk id="644" creationId="{95539201-68AA-422B-AEDF-DF0065F2367E}"/>
          </ac:spMkLst>
        </pc:spChg>
        <pc:spChg chg="add del mod">
          <ac:chgData name="正元　淳也" userId="ab1cd3a3-b9d9-4be4-9cd8-d64cce588c8d" providerId="ADAL" clId="{5C3D5587-B94F-4DD6-AF60-91342B0AA430}" dt="2021-05-11T05:35:02.703" v="63"/>
          <ac:spMkLst>
            <pc:docMk/>
            <pc:sldMk cId="1689022557" sldId="280"/>
            <ac:spMk id="645" creationId="{56B9CE52-6688-4C40-ABBB-73923498068D}"/>
          </ac:spMkLst>
        </pc:spChg>
        <pc:spChg chg="add del mod">
          <ac:chgData name="正元　淳也" userId="ab1cd3a3-b9d9-4be4-9cd8-d64cce588c8d" providerId="ADAL" clId="{5C3D5587-B94F-4DD6-AF60-91342B0AA430}" dt="2021-05-11T05:35:02.703" v="63"/>
          <ac:spMkLst>
            <pc:docMk/>
            <pc:sldMk cId="1689022557" sldId="280"/>
            <ac:spMk id="646" creationId="{ED564782-56E4-42D8-B15B-A09600316416}"/>
          </ac:spMkLst>
        </pc:spChg>
        <pc:spChg chg="add del mod">
          <ac:chgData name="正元　淳也" userId="ab1cd3a3-b9d9-4be4-9cd8-d64cce588c8d" providerId="ADAL" clId="{5C3D5587-B94F-4DD6-AF60-91342B0AA430}" dt="2021-05-11T05:35:02.703" v="63"/>
          <ac:spMkLst>
            <pc:docMk/>
            <pc:sldMk cId="1689022557" sldId="280"/>
            <ac:spMk id="647" creationId="{0D8F5CF3-592A-4FA0-9905-1D29E8747DB4}"/>
          </ac:spMkLst>
        </pc:spChg>
        <pc:spChg chg="add del mod">
          <ac:chgData name="正元　淳也" userId="ab1cd3a3-b9d9-4be4-9cd8-d64cce588c8d" providerId="ADAL" clId="{5C3D5587-B94F-4DD6-AF60-91342B0AA430}" dt="2021-05-11T05:35:02.703" v="63"/>
          <ac:spMkLst>
            <pc:docMk/>
            <pc:sldMk cId="1689022557" sldId="280"/>
            <ac:spMk id="648" creationId="{D672B400-6D33-415C-A3E8-8996BBBDEF4D}"/>
          </ac:spMkLst>
        </pc:spChg>
        <pc:spChg chg="add del mod">
          <ac:chgData name="正元　淳也" userId="ab1cd3a3-b9d9-4be4-9cd8-d64cce588c8d" providerId="ADAL" clId="{5C3D5587-B94F-4DD6-AF60-91342B0AA430}" dt="2021-05-11T05:35:02.703" v="63"/>
          <ac:spMkLst>
            <pc:docMk/>
            <pc:sldMk cId="1689022557" sldId="280"/>
            <ac:spMk id="649" creationId="{B9129DF8-93FF-492D-9A99-44C0D30E4C7F}"/>
          </ac:spMkLst>
        </pc:spChg>
        <pc:spChg chg="add del mod">
          <ac:chgData name="正元　淳也" userId="ab1cd3a3-b9d9-4be4-9cd8-d64cce588c8d" providerId="ADAL" clId="{5C3D5587-B94F-4DD6-AF60-91342B0AA430}" dt="2021-05-11T05:35:02.703" v="63"/>
          <ac:spMkLst>
            <pc:docMk/>
            <pc:sldMk cId="1689022557" sldId="280"/>
            <ac:spMk id="650" creationId="{342B734A-BB2D-484A-AE78-DEA3C4B784B7}"/>
          </ac:spMkLst>
        </pc:spChg>
        <pc:spChg chg="add del mod">
          <ac:chgData name="正元　淳也" userId="ab1cd3a3-b9d9-4be4-9cd8-d64cce588c8d" providerId="ADAL" clId="{5C3D5587-B94F-4DD6-AF60-91342B0AA430}" dt="2021-05-11T05:35:02.703" v="63"/>
          <ac:spMkLst>
            <pc:docMk/>
            <pc:sldMk cId="1689022557" sldId="280"/>
            <ac:spMk id="651" creationId="{B6A28A64-553C-4BF3-A1E2-9892168C2B5A}"/>
          </ac:spMkLst>
        </pc:spChg>
        <pc:spChg chg="add del mod">
          <ac:chgData name="正元　淳也" userId="ab1cd3a3-b9d9-4be4-9cd8-d64cce588c8d" providerId="ADAL" clId="{5C3D5587-B94F-4DD6-AF60-91342B0AA430}" dt="2021-05-11T05:35:02.703" v="63"/>
          <ac:spMkLst>
            <pc:docMk/>
            <pc:sldMk cId="1689022557" sldId="280"/>
            <ac:spMk id="652" creationId="{5FBF6B7C-6A67-4B56-9652-A0431932C529}"/>
          </ac:spMkLst>
        </pc:spChg>
        <pc:spChg chg="add del mod">
          <ac:chgData name="正元　淳也" userId="ab1cd3a3-b9d9-4be4-9cd8-d64cce588c8d" providerId="ADAL" clId="{5C3D5587-B94F-4DD6-AF60-91342B0AA430}" dt="2021-05-11T05:35:02.703" v="63"/>
          <ac:spMkLst>
            <pc:docMk/>
            <pc:sldMk cId="1689022557" sldId="280"/>
            <ac:spMk id="653" creationId="{852A2819-A86D-4444-B7C3-86834A4ABED3}"/>
          </ac:spMkLst>
        </pc:spChg>
        <pc:spChg chg="add del mod">
          <ac:chgData name="正元　淳也" userId="ab1cd3a3-b9d9-4be4-9cd8-d64cce588c8d" providerId="ADAL" clId="{5C3D5587-B94F-4DD6-AF60-91342B0AA430}" dt="2021-05-11T05:35:02.703" v="63"/>
          <ac:spMkLst>
            <pc:docMk/>
            <pc:sldMk cId="1689022557" sldId="280"/>
            <ac:spMk id="654" creationId="{2D15587B-16C2-4C88-9AE5-8BA0BE005B48}"/>
          </ac:spMkLst>
        </pc:spChg>
        <pc:spChg chg="add del mod">
          <ac:chgData name="正元　淳也" userId="ab1cd3a3-b9d9-4be4-9cd8-d64cce588c8d" providerId="ADAL" clId="{5C3D5587-B94F-4DD6-AF60-91342B0AA430}" dt="2021-05-11T05:35:02.703" v="63"/>
          <ac:spMkLst>
            <pc:docMk/>
            <pc:sldMk cId="1689022557" sldId="280"/>
            <ac:spMk id="655" creationId="{4E30E7F3-5689-405B-ADC1-0461D398F660}"/>
          </ac:spMkLst>
        </pc:spChg>
        <pc:spChg chg="add del mod">
          <ac:chgData name="正元　淳也" userId="ab1cd3a3-b9d9-4be4-9cd8-d64cce588c8d" providerId="ADAL" clId="{5C3D5587-B94F-4DD6-AF60-91342B0AA430}" dt="2021-05-11T05:35:02.703" v="63"/>
          <ac:spMkLst>
            <pc:docMk/>
            <pc:sldMk cId="1689022557" sldId="280"/>
            <ac:spMk id="656" creationId="{B7D76A5C-A683-4BF8-B7E5-1A401D6D3196}"/>
          </ac:spMkLst>
        </pc:spChg>
        <pc:spChg chg="add del mod">
          <ac:chgData name="正元　淳也" userId="ab1cd3a3-b9d9-4be4-9cd8-d64cce588c8d" providerId="ADAL" clId="{5C3D5587-B94F-4DD6-AF60-91342B0AA430}" dt="2021-05-11T05:35:02.703" v="63"/>
          <ac:spMkLst>
            <pc:docMk/>
            <pc:sldMk cId="1689022557" sldId="280"/>
            <ac:spMk id="657" creationId="{CFC5409B-18EB-49B4-B0F7-29C4B21BF1F1}"/>
          </ac:spMkLst>
        </pc:spChg>
        <pc:spChg chg="add del mod">
          <ac:chgData name="正元　淳也" userId="ab1cd3a3-b9d9-4be4-9cd8-d64cce588c8d" providerId="ADAL" clId="{5C3D5587-B94F-4DD6-AF60-91342B0AA430}" dt="2021-05-11T05:35:02.703" v="63"/>
          <ac:spMkLst>
            <pc:docMk/>
            <pc:sldMk cId="1689022557" sldId="280"/>
            <ac:spMk id="658" creationId="{4D9FCD92-332E-4D0A-B66F-45F57C1A4C7F}"/>
          </ac:spMkLst>
        </pc:spChg>
        <pc:spChg chg="add del mod">
          <ac:chgData name="正元　淳也" userId="ab1cd3a3-b9d9-4be4-9cd8-d64cce588c8d" providerId="ADAL" clId="{5C3D5587-B94F-4DD6-AF60-91342B0AA430}" dt="2021-05-11T05:35:02.703" v="63"/>
          <ac:spMkLst>
            <pc:docMk/>
            <pc:sldMk cId="1689022557" sldId="280"/>
            <ac:spMk id="659" creationId="{9D35A766-965C-4E52-848F-9133246F4566}"/>
          </ac:spMkLst>
        </pc:spChg>
        <pc:spChg chg="add del mod">
          <ac:chgData name="正元　淳也" userId="ab1cd3a3-b9d9-4be4-9cd8-d64cce588c8d" providerId="ADAL" clId="{5C3D5587-B94F-4DD6-AF60-91342B0AA430}" dt="2021-05-11T05:35:02.703" v="63"/>
          <ac:spMkLst>
            <pc:docMk/>
            <pc:sldMk cId="1689022557" sldId="280"/>
            <ac:spMk id="660" creationId="{5086880F-D857-42F1-B814-4347C3B4CA27}"/>
          </ac:spMkLst>
        </pc:spChg>
        <pc:spChg chg="add del mod">
          <ac:chgData name="正元　淳也" userId="ab1cd3a3-b9d9-4be4-9cd8-d64cce588c8d" providerId="ADAL" clId="{5C3D5587-B94F-4DD6-AF60-91342B0AA430}" dt="2021-05-11T05:35:02.703" v="63"/>
          <ac:spMkLst>
            <pc:docMk/>
            <pc:sldMk cId="1689022557" sldId="280"/>
            <ac:spMk id="661" creationId="{FFDB4274-84E6-4021-9E7A-13B46085EBEC}"/>
          </ac:spMkLst>
        </pc:spChg>
        <pc:spChg chg="add del mod">
          <ac:chgData name="正元　淳也" userId="ab1cd3a3-b9d9-4be4-9cd8-d64cce588c8d" providerId="ADAL" clId="{5C3D5587-B94F-4DD6-AF60-91342B0AA430}" dt="2021-05-11T05:35:02.703" v="63"/>
          <ac:spMkLst>
            <pc:docMk/>
            <pc:sldMk cId="1689022557" sldId="280"/>
            <ac:spMk id="662" creationId="{02746981-62CC-4F1A-B486-0B29EFB3936C}"/>
          </ac:spMkLst>
        </pc:spChg>
        <pc:spChg chg="add del mod">
          <ac:chgData name="正元　淳也" userId="ab1cd3a3-b9d9-4be4-9cd8-d64cce588c8d" providerId="ADAL" clId="{5C3D5587-B94F-4DD6-AF60-91342B0AA430}" dt="2021-05-11T05:35:02.703" v="63"/>
          <ac:spMkLst>
            <pc:docMk/>
            <pc:sldMk cId="1689022557" sldId="280"/>
            <ac:spMk id="663" creationId="{F5F388CB-D5AC-4B5E-90E1-417533044C72}"/>
          </ac:spMkLst>
        </pc:spChg>
        <pc:spChg chg="add del mod">
          <ac:chgData name="正元　淳也" userId="ab1cd3a3-b9d9-4be4-9cd8-d64cce588c8d" providerId="ADAL" clId="{5C3D5587-B94F-4DD6-AF60-91342B0AA430}" dt="2021-05-11T05:35:02.703" v="63"/>
          <ac:spMkLst>
            <pc:docMk/>
            <pc:sldMk cId="1689022557" sldId="280"/>
            <ac:spMk id="664" creationId="{73EC10FB-688F-4369-99C7-728F5E67134E}"/>
          </ac:spMkLst>
        </pc:spChg>
        <pc:spChg chg="add del mod">
          <ac:chgData name="正元　淳也" userId="ab1cd3a3-b9d9-4be4-9cd8-d64cce588c8d" providerId="ADAL" clId="{5C3D5587-B94F-4DD6-AF60-91342B0AA430}" dt="2021-05-11T05:35:02.703" v="63"/>
          <ac:spMkLst>
            <pc:docMk/>
            <pc:sldMk cId="1689022557" sldId="280"/>
            <ac:spMk id="665" creationId="{E6008CAA-96CA-465E-B3E6-B5D6BAC1D150}"/>
          </ac:spMkLst>
        </pc:spChg>
        <pc:spChg chg="add del mod">
          <ac:chgData name="正元　淳也" userId="ab1cd3a3-b9d9-4be4-9cd8-d64cce588c8d" providerId="ADAL" clId="{5C3D5587-B94F-4DD6-AF60-91342B0AA430}" dt="2021-05-11T05:35:02.703" v="63"/>
          <ac:spMkLst>
            <pc:docMk/>
            <pc:sldMk cId="1689022557" sldId="280"/>
            <ac:spMk id="666" creationId="{16ED8B60-F03B-42E7-91E2-D9E518CB41E2}"/>
          </ac:spMkLst>
        </pc:spChg>
        <pc:spChg chg="add del mod">
          <ac:chgData name="正元　淳也" userId="ab1cd3a3-b9d9-4be4-9cd8-d64cce588c8d" providerId="ADAL" clId="{5C3D5587-B94F-4DD6-AF60-91342B0AA430}" dt="2021-05-11T05:35:02.703" v="63"/>
          <ac:spMkLst>
            <pc:docMk/>
            <pc:sldMk cId="1689022557" sldId="280"/>
            <ac:spMk id="667" creationId="{AD057CAC-1E6C-4DD3-89B0-117A7A36E59E}"/>
          </ac:spMkLst>
        </pc:spChg>
        <pc:spChg chg="add del mod">
          <ac:chgData name="正元　淳也" userId="ab1cd3a3-b9d9-4be4-9cd8-d64cce588c8d" providerId="ADAL" clId="{5C3D5587-B94F-4DD6-AF60-91342B0AA430}" dt="2021-05-11T05:35:02.703" v="63"/>
          <ac:spMkLst>
            <pc:docMk/>
            <pc:sldMk cId="1689022557" sldId="280"/>
            <ac:spMk id="668" creationId="{2333BEFF-FB1A-4A7D-B630-6464406D831B}"/>
          </ac:spMkLst>
        </pc:spChg>
        <pc:spChg chg="add del mod">
          <ac:chgData name="正元　淳也" userId="ab1cd3a3-b9d9-4be4-9cd8-d64cce588c8d" providerId="ADAL" clId="{5C3D5587-B94F-4DD6-AF60-91342B0AA430}" dt="2021-05-11T05:35:02.703" v="63"/>
          <ac:spMkLst>
            <pc:docMk/>
            <pc:sldMk cId="1689022557" sldId="280"/>
            <ac:spMk id="669" creationId="{3EF8CA74-16F0-47CB-8386-B022A54ED5BA}"/>
          </ac:spMkLst>
        </pc:spChg>
        <pc:spChg chg="add del mod">
          <ac:chgData name="正元　淳也" userId="ab1cd3a3-b9d9-4be4-9cd8-d64cce588c8d" providerId="ADAL" clId="{5C3D5587-B94F-4DD6-AF60-91342B0AA430}" dt="2021-05-11T05:35:02.703" v="63"/>
          <ac:spMkLst>
            <pc:docMk/>
            <pc:sldMk cId="1689022557" sldId="280"/>
            <ac:spMk id="670" creationId="{902C4000-ABC6-41F9-8948-DC598D832DD3}"/>
          </ac:spMkLst>
        </pc:spChg>
        <pc:spChg chg="add del mod">
          <ac:chgData name="正元　淳也" userId="ab1cd3a3-b9d9-4be4-9cd8-d64cce588c8d" providerId="ADAL" clId="{5C3D5587-B94F-4DD6-AF60-91342B0AA430}" dt="2021-05-11T05:35:02.703" v="63"/>
          <ac:spMkLst>
            <pc:docMk/>
            <pc:sldMk cId="1689022557" sldId="280"/>
            <ac:spMk id="671" creationId="{A00D91AC-5B8D-4C35-943F-FD6DB5EF76C8}"/>
          </ac:spMkLst>
        </pc:spChg>
        <pc:spChg chg="add del mod">
          <ac:chgData name="正元　淳也" userId="ab1cd3a3-b9d9-4be4-9cd8-d64cce588c8d" providerId="ADAL" clId="{5C3D5587-B94F-4DD6-AF60-91342B0AA430}" dt="2021-05-11T05:35:02.703" v="63"/>
          <ac:spMkLst>
            <pc:docMk/>
            <pc:sldMk cId="1689022557" sldId="280"/>
            <ac:spMk id="672" creationId="{81CB53DA-788F-4696-824C-79AD88F7E68C}"/>
          </ac:spMkLst>
        </pc:spChg>
        <pc:spChg chg="add del mod">
          <ac:chgData name="正元　淳也" userId="ab1cd3a3-b9d9-4be4-9cd8-d64cce588c8d" providerId="ADAL" clId="{5C3D5587-B94F-4DD6-AF60-91342B0AA430}" dt="2021-05-11T05:35:02.703" v="63"/>
          <ac:spMkLst>
            <pc:docMk/>
            <pc:sldMk cId="1689022557" sldId="280"/>
            <ac:spMk id="673" creationId="{D6608A7F-5481-438A-BCB7-D2BDA6BB9456}"/>
          </ac:spMkLst>
        </pc:spChg>
        <pc:spChg chg="add del mod">
          <ac:chgData name="正元　淳也" userId="ab1cd3a3-b9d9-4be4-9cd8-d64cce588c8d" providerId="ADAL" clId="{5C3D5587-B94F-4DD6-AF60-91342B0AA430}" dt="2021-05-11T05:35:02.703" v="63"/>
          <ac:spMkLst>
            <pc:docMk/>
            <pc:sldMk cId="1689022557" sldId="280"/>
            <ac:spMk id="674" creationId="{22B1D3AD-2FFE-4CB2-9E6A-C6AE08D5AB8C}"/>
          </ac:spMkLst>
        </pc:spChg>
        <pc:spChg chg="add del mod">
          <ac:chgData name="正元　淳也" userId="ab1cd3a3-b9d9-4be4-9cd8-d64cce588c8d" providerId="ADAL" clId="{5C3D5587-B94F-4DD6-AF60-91342B0AA430}" dt="2021-05-11T05:35:02.703" v="63"/>
          <ac:spMkLst>
            <pc:docMk/>
            <pc:sldMk cId="1689022557" sldId="280"/>
            <ac:spMk id="675" creationId="{6DEB75E6-9F61-42E7-B1DA-3432B98CB4B0}"/>
          </ac:spMkLst>
        </pc:spChg>
        <pc:spChg chg="add del mod">
          <ac:chgData name="正元　淳也" userId="ab1cd3a3-b9d9-4be4-9cd8-d64cce588c8d" providerId="ADAL" clId="{5C3D5587-B94F-4DD6-AF60-91342B0AA430}" dt="2021-05-11T05:35:02.703" v="63"/>
          <ac:spMkLst>
            <pc:docMk/>
            <pc:sldMk cId="1689022557" sldId="280"/>
            <ac:spMk id="676" creationId="{66A371F8-8C13-4377-A9EE-94AE79CD82C9}"/>
          </ac:spMkLst>
        </pc:spChg>
        <pc:spChg chg="add del mod">
          <ac:chgData name="正元　淳也" userId="ab1cd3a3-b9d9-4be4-9cd8-d64cce588c8d" providerId="ADAL" clId="{5C3D5587-B94F-4DD6-AF60-91342B0AA430}" dt="2021-05-11T05:35:02.703" v="63"/>
          <ac:spMkLst>
            <pc:docMk/>
            <pc:sldMk cId="1689022557" sldId="280"/>
            <ac:spMk id="677" creationId="{2A6B8411-5F01-4D92-ADED-DF2834A9AD5C}"/>
          </ac:spMkLst>
        </pc:spChg>
        <pc:spChg chg="add del mod">
          <ac:chgData name="正元　淳也" userId="ab1cd3a3-b9d9-4be4-9cd8-d64cce588c8d" providerId="ADAL" clId="{5C3D5587-B94F-4DD6-AF60-91342B0AA430}" dt="2021-05-11T05:35:02.703" v="63"/>
          <ac:spMkLst>
            <pc:docMk/>
            <pc:sldMk cId="1689022557" sldId="280"/>
            <ac:spMk id="678" creationId="{714F1271-E706-46C5-BB75-D58D61AC93CA}"/>
          </ac:spMkLst>
        </pc:spChg>
        <pc:spChg chg="add del mod">
          <ac:chgData name="正元　淳也" userId="ab1cd3a3-b9d9-4be4-9cd8-d64cce588c8d" providerId="ADAL" clId="{5C3D5587-B94F-4DD6-AF60-91342B0AA430}" dt="2021-05-11T05:35:02.703" v="63"/>
          <ac:spMkLst>
            <pc:docMk/>
            <pc:sldMk cId="1689022557" sldId="280"/>
            <ac:spMk id="679" creationId="{D5333C5D-D228-4DE6-AA3F-B90BD61A6DF2}"/>
          </ac:spMkLst>
        </pc:spChg>
        <pc:spChg chg="add del mod">
          <ac:chgData name="正元　淳也" userId="ab1cd3a3-b9d9-4be4-9cd8-d64cce588c8d" providerId="ADAL" clId="{5C3D5587-B94F-4DD6-AF60-91342B0AA430}" dt="2021-05-11T05:35:02.703" v="63"/>
          <ac:spMkLst>
            <pc:docMk/>
            <pc:sldMk cId="1689022557" sldId="280"/>
            <ac:spMk id="680" creationId="{F5D6FCE8-2675-409A-B2B4-1B017F689953}"/>
          </ac:spMkLst>
        </pc:spChg>
        <pc:spChg chg="add del mod">
          <ac:chgData name="正元　淳也" userId="ab1cd3a3-b9d9-4be4-9cd8-d64cce588c8d" providerId="ADAL" clId="{5C3D5587-B94F-4DD6-AF60-91342B0AA430}" dt="2021-05-11T05:35:02.703" v="63"/>
          <ac:spMkLst>
            <pc:docMk/>
            <pc:sldMk cId="1689022557" sldId="280"/>
            <ac:spMk id="681" creationId="{68EFE6B1-6BC2-4246-B5E0-634F036588C0}"/>
          </ac:spMkLst>
        </pc:spChg>
        <pc:spChg chg="add del mod">
          <ac:chgData name="正元　淳也" userId="ab1cd3a3-b9d9-4be4-9cd8-d64cce588c8d" providerId="ADAL" clId="{5C3D5587-B94F-4DD6-AF60-91342B0AA430}" dt="2021-05-11T05:35:02.703" v="63"/>
          <ac:spMkLst>
            <pc:docMk/>
            <pc:sldMk cId="1689022557" sldId="280"/>
            <ac:spMk id="682" creationId="{26A01010-013B-483A-A7DA-E9DBCF891505}"/>
          </ac:spMkLst>
        </pc:spChg>
        <pc:spChg chg="add del mod">
          <ac:chgData name="正元　淳也" userId="ab1cd3a3-b9d9-4be4-9cd8-d64cce588c8d" providerId="ADAL" clId="{5C3D5587-B94F-4DD6-AF60-91342B0AA430}" dt="2021-05-11T05:35:02.703" v="63"/>
          <ac:spMkLst>
            <pc:docMk/>
            <pc:sldMk cId="1689022557" sldId="280"/>
            <ac:spMk id="683" creationId="{1E115037-60B6-40F6-851B-9C0E52DE5E3B}"/>
          </ac:spMkLst>
        </pc:spChg>
        <pc:spChg chg="add del mod">
          <ac:chgData name="正元　淳也" userId="ab1cd3a3-b9d9-4be4-9cd8-d64cce588c8d" providerId="ADAL" clId="{5C3D5587-B94F-4DD6-AF60-91342B0AA430}" dt="2021-05-11T05:35:02.703" v="63"/>
          <ac:spMkLst>
            <pc:docMk/>
            <pc:sldMk cId="1689022557" sldId="280"/>
            <ac:spMk id="684" creationId="{F7BED9C5-5262-411F-AEC2-B39F08A8221C}"/>
          </ac:spMkLst>
        </pc:spChg>
        <pc:spChg chg="add del mod">
          <ac:chgData name="正元　淳也" userId="ab1cd3a3-b9d9-4be4-9cd8-d64cce588c8d" providerId="ADAL" clId="{5C3D5587-B94F-4DD6-AF60-91342B0AA430}" dt="2021-05-11T05:35:02.703" v="63"/>
          <ac:spMkLst>
            <pc:docMk/>
            <pc:sldMk cId="1689022557" sldId="280"/>
            <ac:spMk id="685" creationId="{60DC9727-574F-4182-B127-15B0BA43B912}"/>
          </ac:spMkLst>
        </pc:spChg>
        <pc:spChg chg="add del mod">
          <ac:chgData name="正元　淳也" userId="ab1cd3a3-b9d9-4be4-9cd8-d64cce588c8d" providerId="ADAL" clId="{5C3D5587-B94F-4DD6-AF60-91342B0AA430}" dt="2021-05-11T05:35:02.703" v="63"/>
          <ac:spMkLst>
            <pc:docMk/>
            <pc:sldMk cId="1689022557" sldId="280"/>
            <ac:spMk id="686" creationId="{5B015486-A76A-4958-82E2-525589F4ACE9}"/>
          </ac:spMkLst>
        </pc:spChg>
        <pc:spChg chg="add del mod">
          <ac:chgData name="正元　淳也" userId="ab1cd3a3-b9d9-4be4-9cd8-d64cce588c8d" providerId="ADAL" clId="{5C3D5587-B94F-4DD6-AF60-91342B0AA430}" dt="2021-05-11T05:35:02.703" v="63"/>
          <ac:spMkLst>
            <pc:docMk/>
            <pc:sldMk cId="1689022557" sldId="280"/>
            <ac:spMk id="687" creationId="{2A6A4CDF-2E4B-4AF6-86CD-5A59254624D3}"/>
          </ac:spMkLst>
        </pc:spChg>
        <pc:spChg chg="add del mod">
          <ac:chgData name="正元　淳也" userId="ab1cd3a3-b9d9-4be4-9cd8-d64cce588c8d" providerId="ADAL" clId="{5C3D5587-B94F-4DD6-AF60-91342B0AA430}" dt="2021-05-11T05:35:02.703" v="63"/>
          <ac:spMkLst>
            <pc:docMk/>
            <pc:sldMk cId="1689022557" sldId="280"/>
            <ac:spMk id="688" creationId="{59A42B33-9445-4261-933F-EEFA79DC958D}"/>
          </ac:spMkLst>
        </pc:spChg>
        <pc:spChg chg="add del mod">
          <ac:chgData name="正元　淳也" userId="ab1cd3a3-b9d9-4be4-9cd8-d64cce588c8d" providerId="ADAL" clId="{5C3D5587-B94F-4DD6-AF60-91342B0AA430}" dt="2021-05-11T05:35:02.703" v="63"/>
          <ac:spMkLst>
            <pc:docMk/>
            <pc:sldMk cId="1689022557" sldId="280"/>
            <ac:spMk id="689" creationId="{FF237684-B1AB-4EC6-A2DD-3CA325F16D1D}"/>
          </ac:spMkLst>
        </pc:spChg>
        <pc:spChg chg="add del mod">
          <ac:chgData name="正元　淳也" userId="ab1cd3a3-b9d9-4be4-9cd8-d64cce588c8d" providerId="ADAL" clId="{5C3D5587-B94F-4DD6-AF60-91342B0AA430}" dt="2021-05-11T05:35:02.703" v="63"/>
          <ac:spMkLst>
            <pc:docMk/>
            <pc:sldMk cId="1689022557" sldId="280"/>
            <ac:spMk id="690" creationId="{B3EFBDFD-69B6-4520-AE6A-AC8FBB74D17C}"/>
          </ac:spMkLst>
        </pc:spChg>
        <pc:spChg chg="add del mod">
          <ac:chgData name="正元　淳也" userId="ab1cd3a3-b9d9-4be4-9cd8-d64cce588c8d" providerId="ADAL" clId="{5C3D5587-B94F-4DD6-AF60-91342B0AA430}" dt="2021-05-11T05:35:02.703" v="63"/>
          <ac:spMkLst>
            <pc:docMk/>
            <pc:sldMk cId="1689022557" sldId="280"/>
            <ac:spMk id="691" creationId="{EF54A566-4E54-4724-A6A0-6CBF03C5E3EF}"/>
          </ac:spMkLst>
        </pc:spChg>
        <pc:spChg chg="add del mod">
          <ac:chgData name="正元　淳也" userId="ab1cd3a3-b9d9-4be4-9cd8-d64cce588c8d" providerId="ADAL" clId="{5C3D5587-B94F-4DD6-AF60-91342B0AA430}" dt="2021-05-11T05:35:02.703" v="63"/>
          <ac:spMkLst>
            <pc:docMk/>
            <pc:sldMk cId="1689022557" sldId="280"/>
            <ac:spMk id="692" creationId="{7337440D-E3A2-4114-9DE7-9BAE8FF60ACA}"/>
          </ac:spMkLst>
        </pc:spChg>
        <pc:spChg chg="add del mod">
          <ac:chgData name="正元　淳也" userId="ab1cd3a3-b9d9-4be4-9cd8-d64cce588c8d" providerId="ADAL" clId="{5C3D5587-B94F-4DD6-AF60-91342B0AA430}" dt="2021-05-11T05:35:02.703" v="63"/>
          <ac:spMkLst>
            <pc:docMk/>
            <pc:sldMk cId="1689022557" sldId="280"/>
            <ac:spMk id="693" creationId="{15C49460-47A8-4BDC-A0DF-46F341ED9F42}"/>
          </ac:spMkLst>
        </pc:spChg>
        <pc:spChg chg="add del mod">
          <ac:chgData name="正元　淳也" userId="ab1cd3a3-b9d9-4be4-9cd8-d64cce588c8d" providerId="ADAL" clId="{5C3D5587-B94F-4DD6-AF60-91342B0AA430}" dt="2021-05-11T05:35:02.703" v="63"/>
          <ac:spMkLst>
            <pc:docMk/>
            <pc:sldMk cId="1689022557" sldId="280"/>
            <ac:spMk id="694" creationId="{52FDC60B-F373-4F81-9027-7BAE0B5CEBC3}"/>
          </ac:spMkLst>
        </pc:spChg>
        <pc:spChg chg="add del mod">
          <ac:chgData name="正元　淳也" userId="ab1cd3a3-b9d9-4be4-9cd8-d64cce588c8d" providerId="ADAL" clId="{5C3D5587-B94F-4DD6-AF60-91342B0AA430}" dt="2021-05-11T05:35:02.703" v="63"/>
          <ac:spMkLst>
            <pc:docMk/>
            <pc:sldMk cId="1689022557" sldId="280"/>
            <ac:spMk id="695" creationId="{92A6DEA1-158F-4F3B-8102-A3AE1DF6E3A6}"/>
          </ac:spMkLst>
        </pc:spChg>
        <pc:spChg chg="add del mod">
          <ac:chgData name="正元　淳也" userId="ab1cd3a3-b9d9-4be4-9cd8-d64cce588c8d" providerId="ADAL" clId="{5C3D5587-B94F-4DD6-AF60-91342B0AA430}" dt="2021-05-11T05:35:02.703" v="63"/>
          <ac:spMkLst>
            <pc:docMk/>
            <pc:sldMk cId="1689022557" sldId="280"/>
            <ac:spMk id="696" creationId="{DE56E40A-2817-4D09-8D1E-0D9546C45EDF}"/>
          </ac:spMkLst>
        </pc:spChg>
        <pc:spChg chg="add del mod">
          <ac:chgData name="正元　淳也" userId="ab1cd3a3-b9d9-4be4-9cd8-d64cce588c8d" providerId="ADAL" clId="{5C3D5587-B94F-4DD6-AF60-91342B0AA430}" dt="2021-05-11T05:35:02.703" v="63"/>
          <ac:spMkLst>
            <pc:docMk/>
            <pc:sldMk cId="1689022557" sldId="280"/>
            <ac:spMk id="697" creationId="{02FD2449-398A-41D1-A505-B4A76DBFBB76}"/>
          </ac:spMkLst>
        </pc:spChg>
        <pc:spChg chg="add del mod">
          <ac:chgData name="正元　淳也" userId="ab1cd3a3-b9d9-4be4-9cd8-d64cce588c8d" providerId="ADAL" clId="{5C3D5587-B94F-4DD6-AF60-91342B0AA430}" dt="2021-05-11T05:35:02.703" v="63"/>
          <ac:spMkLst>
            <pc:docMk/>
            <pc:sldMk cId="1689022557" sldId="280"/>
            <ac:spMk id="698" creationId="{BB5882A9-B81F-49C0-8592-10C36C7F1A2F}"/>
          </ac:spMkLst>
        </pc:spChg>
        <pc:spChg chg="add del mod">
          <ac:chgData name="正元　淳也" userId="ab1cd3a3-b9d9-4be4-9cd8-d64cce588c8d" providerId="ADAL" clId="{5C3D5587-B94F-4DD6-AF60-91342B0AA430}" dt="2021-05-11T05:35:02.703" v="63"/>
          <ac:spMkLst>
            <pc:docMk/>
            <pc:sldMk cId="1689022557" sldId="280"/>
            <ac:spMk id="699" creationId="{BB3AEDCE-5F11-4CAB-B466-7DC6034FE2EE}"/>
          </ac:spMkLst>
        </pc:spChg>
        <pc:spChg chg="add del mod">
          <ac:chgData name="正元　淳也" userId="ab1cd3a3-b9d9-4be4-9cd8-d64cce588c8d" providerId="ADAL" clId="{5C3D5587-B94F-4DD6-AF60-91342B0AA430}" dt="2021-05-11T05:35:02.703" v="63"/>
          <ac:spMkLst>
            <pc:docMk/>
            <pc:sldMk cId="1689022557" sldId="280"/>
            <ac:spMk id="700" creationId="{AD2B07B9-F56A-4CD7-BF3D-84A574EE1C98}"/>
          </ac:spMkLst>
        </pc:spChg>
        <pc:spChg chg="add del mod">
          <ac:chgData name="正元　淳也" userId="ab1cd3a3-b9d9-4be4-9cd8-d64cce588c8d" providerId="ADAL" clId="{5C3D5587-B94F-4DD6-AF60-91342B0AA430}" dt="2021-05-11T05:35:02.703" v="63"/>
          <ac:spMkLst>
            <pc:docMk/>
            <pc:sldMk cId="1689022557" sldId="280"/>
            <ac:spMk id="701" creationId="{7C7012D1-C67F-4207-83CC-059C3651951A}"/>
          </ac:spMkLst>
        </pc:spChg>
        <pc:spChg chg="add del mod">
          <ac:chgData name="正元　淳也" userId="ab1cd3a3-b9d9-4be4-9cd8-d64cce588c8d" providerId="ADAL" clId="{5C3D5587-B94F-4DD6-AF60-91342B0AA430}" dt="2021-05-11T05:35:02.703" v="63"/>
          <ac:spMkLst>
            <pc:docMk/>
            <pc:sldMk cId="1689022557" sldId="280"/>
            <ac:spMk id="702" creationId="{44887BCB-D6CB-4D9E-BED7-9DE5535F2C28}"/>
          </ac:spMkLst>
        </pc:spChg>
        <pc:spChg chg="add del mod">
          <ac:chgData name="正元　淳也" userId="ab1cd3a3-b9d9-4be4-9cd8-d64cce588c8d" providerId="ADAL" clId="{5C3D5587-B94F-4DD6-AF60-91342B0AA430}" dt="2021-05-11T05:35:02.703" v="63"/>
          <ac:spMkLst>
            <pc:docMk/>
            <pc:sldMk cId="1689022557" sldId="280"/>
            <ac:spMk id="703" creationId="{BEC6F329-FD0D-4BAE-AFDF-41B97BBB20D3}"/>
          </ac:spMkLst>
        </pc:spChg>
        <pc:spChg chg="add del mod">
          <ac:chgData name="正元　淳也" userId="ab1cd3a3-b9d9-4be4-9cd8-d64cce588c8d" providerId="ADAL" clId="{5C3D5587-B94F-4DD6-AF60-91342B0AA430}" dt="2021-05-11T05:35:02.703" v="63"/>
          <ac:spMkLst>
            <pc:docMk/>
            <pc:sldMk cId="1689022557" sldId="280"/>
            <ac:spMk id="704" creationId="{0398CE8E-4F19-4546-BD02-BC67DBB9D856}"/>
          </ac:spMkLst>
        </pc:spChg>
        <pc:spChg chg="add del mod">
          <ac:chgData name="正元　淳也" userId="ab1cd3a3-b9d9-4be4-9cd8-d64cce588c8d" providerId="ADAL" clId="{5C3D5587-B94F-4DD6-AF60-91342B0AA430}" dt="2021-05-11T05:35:02.703" v="63"/>
          <ac:spMkLst>
            <pc:docMk/>
            <pc:sldMk cId="1689022557" sldId="280"/>
            <ac:spMk id="705" creationId="{5D71CFB6-0FB9-4F24-88BE-A1D78251929E}"/>
          </ac:spMkLst>
        </pc:spChg>
        <pc:spChg chg="add del mod">
          <ac:chgData name="正元　淳也" userId="ab1cd3a3-b9d9-4be4-9cd8-d64cce588c8d" providerId="ADAL" clId="{5C3D5587-B94F-4DD6-AF60-91342B0AA430}" dt="2021-05-11T05:35:02.703" v="63"/>
          <ac:spMkLst>
            <pc:docMk/>
            <pc:sldMk cId="1689022557" sldId="280"/>
            <ac:spMk id="706" creationId="{9EA9967F-1A6A-407F-9FAE-4263D78A7E29}"/>
          </ac:spMkLst>
        </pc:spChg>
        <pc:spChg chg="add del mod">
          <ac:chgData name="正元　淳也" userId="ab1cd3a3-b9d9-4be4-9cd8-d64cce588c8d" providerId="ADAL" clId="{5C3D5587-B94F-4DD6-AF60-91342B0AA430}" dt="2021-05-11T05:35:02.703" v="63"/>
          <ac:spMkLst>
            <pc:docMk/>
            <pc:sldMk cId="1689022557" sldId="280"/>
            <ac:spMk id="707" creationId="{B8DA8FF8-0D99-4F94-B5FE-2615E700AC38}"/>
          </ac:spMkLst>
        </pc:spChg>
        <pc:spChg chg="add del mod">
          <ac:chgData name="正元　淳也" userId="ab1cd3a3-b9d9-4be4-9cd8-d64cce588c8d" providerId="ADAL" clId="{5C3D5587-B94F-4DD6-AF60-91342B0AA430}" dt="2021-05-11T05:35:02.703" v="63"/>
          <ac:spMkLst>
            <pc:docMk/>
            <pc:sldMk cId="1689022557" sldId="280"/>
            <ac:spMk id="708" creationId="{9A6B284C-EC18-4D0B-B5A2-63BCA6B588EE}"/>
          </ac:spMkLst>
        </pc:spChg>
        <pc:spChg chg="add del mod">
          <ac:chgData name="正元　淳也" userId="ab1cd3a3-b9d9-4be4-9cd8-d64cce588c8d" providerId="ADAL" clId="{5C3D5587-B94F-4DD6-AF60-91342B0AA430}" dt="2021-05-11T05:35:02.703" v="63"/>
          <ac:spMkLst>
            <pc:docMk/>
            <pc:sldMk cId="1689022557" sldId="280"/>
            <ac:spMk id="709" creationId="{E7A1AFFC-3F55-4E6C-BD71-FA3EE1BC6E06}"/>
          </ac:spMkLst>
        </pc:spChg>
        <pc:spChg chg="mod">
          <ac:chgData name="正元　淳也" userId="ab1cd3a3-b9d9-4be4-9cd8-d64cce588c8d" providerId="ADAL" clId="{5C3D5587-B94F-4DD6-AF60-91342B0AA430}" dt="2021-05-11T05:36:15.656" v="81" actId="478"/>
          <ac:spMkLst>
            <pc:docMk/>
            <pc:sldMk cId="1689022557" sldId="280"/>
            <ac:spMk id="711" creationId="{77C1B32B-AD8F-4E06-8088-BC5228A98FD8}"/>
          </ac:spMkLst>
        </pc:spChg>
        <pc:spChg chg="mod">
          <ac:chgData name="正元　淳也" userId="ab1cd3a3-b9d9-4be4-9cd8-d64cce588c8d" providerId="ADAL" clId="{5C3D5587-B94F-4DD6-AF60-91342B0AA430}" dt="2021-05-11T05:36:15.656" v="81" actId="478"/>
          <ac:spMkLst>
            <pc:docMk/>
            <pc:sldMk cId="1689022557" sldId="280"/>
            <ac:spMk id="712" creationId="{39236BC6-6920-4E90-9D2C-BE4212FCC635}"/>
          </ac:spMkLst>
        </pc:spChg>
        <pc:spChg chg="mod">
          <ac:chgData name="正元　淳也" userId="ab1cd3a3-b9d9-4be4-9cd8-d64cce588c8d" providerId="ADAL" clId="{5C3D5587-B94F-4DD6-AF60-91342B0AA430}" dt="2021-05-11T05:36:15.656" v="81" actId="478"/>
          <ac:spMkLst>
            <pc:docMk/>
            <pc:sldMk cId="1689022557" sldId="280"/>
            <ac:spMk id="713" creationId="{19C3C1A3-9EC4-419A-81EF-23BCC45DE7C6}"/>
          </ac:spMkLst>
        </pc:spChg>
        <pc:spChg chg="mod">
          <ac:chgData name="正元　淳也" userId="ab1cd3a3-b9d9-4be4-9cd8-d64cce588c8d" providerId="ADAL" clId="{5C3D5587-B94F-4DD6-AF60-91342B0AA430}" dt="2021-05-11T05:36:15.656" v="81" actId="478"/>
          <ac:spMkLst>
            <pc:docMk/>
            <pc:sldMk cId="1689022557" sldId="280"/>
            <ac:spMk id="714" creationId="{BD488040-9C7B-4B4A-831C-A816472BFF97}"/>
          </ac:spMkLst>
        </pc:spChg>
        <pc:spChg chg="mod">
          <ac:chgData name="正元　淳也" userId="ab1cd3a3-b9d9-4be4-9cd8-d64cce588c8d" providerId="ADAL" clId="{5C3D5587-B94F-4DD6-AF60-91342B0AA430}" dt="2021-05-11T05:36:15.656" v="81" actId="478"/>
          <ac:spMkLst>
            <pc:docMk/>
            <pc:sldMk cId="1689022557" sldId="280"/>
            <ac:spMk id="715" creationId="{6876E320-DD04-4C44-92D7-A5ACC111EB61}"/>
          </ac:spMkLst>
        </pc:spChg>
        <pc:spChg chg="mod">
          <ac:chgData name="正元　淳也" userId="ab1cd3a3-b9d9-4be4-9cd8-d64cce588c8d" providerId="ADAL" clId="{5C3D5587-B94F-4DD6-AF60-91342B0AA430}" dt="2021-05-11T05:36:15.656" v="81" actId="478"/>
          <ac:spMkLst>
            <pc:docMk/>
            <pc:sldMk cId="1689022557" sldId="280"/>
            <ac:spMk id="716" creationId="{0226EB1E-F999-4CE6-9580-DA51BA7F2CC6}"/>
          </ac:spMkLst>
        </pc:spChg>
        <pc:spChg chg="mod">
          <ac:chgData name="正元　淳也" userId="ab1cd3a3-b9d9-4be4-9cd8-d64cce588c8d" providerId="ADAL" clId="{5C3D5587-B94F-4DD6-AF60-91342B0AA430}" dt="2021-05-11T05:36:15.656" v="81" actId="478"/>
          <ac:spMkLst>
            <pc:docMk/>
            <pc:sldMk cId="1689022557" sldId="280"/>
            <ac:spMk id="717" creationId="{8E6D8140-1169-40E0-89E3-6A46E667B11F}"/>
          </ac:spMkLst>
        </pc:spChg>
        <pc:spChg chg="mod">
          <ac:chgData name="正元　淳也" userId="ab1cd3a3-b9d9-4be4-9cd8-d64cce588c8d" providerId="ADAL" clId="{5C3D5587-B94F-4DD6-AF60-91342B0AA430}" dt="2021-05-11T05:36:15.656" v="81" actId="478"/>
          <ac:spMkLst>
            <pc:docMk/>
            <pc:sldMk cId="1689022557" sldId="280"/>
            <ac:spMk id="718" creationId="{545F4E5E-C803-433D-B70C-5C0F8EF9BA76}"/>
          </ac:spMkLst>
        </pc:spChg>
        <pc:spChg chg="mod">
          <ac:chgData name="正元　淳也" userId="ab1cd3a3-b9d9-4be4-9cd8-d64cce588c8d" providerId="ADAL" clId="{5C3D5587-B94F-4DD6-AF60-91342B0AA430}" dt="2021-05-11T05:36:15.656" v="81" actId="478"/>
          <ac:spMkLst>
            <pc:docMk/>
            <pc:sldMk cId="1689022557" sldId="280"/>
            <ac:spMk id="719" creationId="{12C70290-FDB1-43A3-985A-5F90925CB9CD}"/>
          </ac:spMkLst>
        </pc:spChg>
        <pc:spChg chg="mod">
          <ac:chgData name="正元　淳也" userId="ab1cd3a3-b9d9-4be4-9cd8-d64cce588c8d" providerId="ADAL" clId="{5C3D5587-B94F-4DD6-AF60-91342B0AA430}" dt="2021-05-11T05:36:15.656" v="81" actId="478"/>
          <ac:spMkLst>
            <pc:docMk/>
            <pc:sldMk cId="1689022557" sldId="280"/>
            <ac:spMk id="720" creationId="{3BAA3364-CE1B-49F6-81D1-1C4F4C9677B5}"/>
          </ac:spMkLst>
        </pc:spChg>
        <pc:spChg chg="mod">
          <ac:chgData name="正元　淳也" userId="ab1cd3a3-b9d9-4be4-9cd8-d64cce588c8d" providerId="ADAL" clId="{5C3D5587-B94F-4DD6-AF60-91342B0AA430}" dt="2021-05-11T05:36:15.656" v="81" actId="478"/>
          <ac:spMkLst>
            <pc:docMk/>
            <pc:sldMk cId="1689022557" sldId="280"/>
            <ac:spMk id="721" creationId="{6F0A6199-020F-4BBB-9560-8F9F5396B471}"/>
          </ac:spMkLst>
        </pc:spChg>
        <pc:spChg chg="mod">
          <ac:chgData name="正元　淳也" userId="ab1cd3a3-b9d9-4be4-9cd8-d64cce588c8d" providerId="ADAL" clId="{5C3D5587-B94F-4DD6-AF60-91342B0AA430}" dt="2021-05-11T05:36:15.656" v="81" actId="478"/>
          <ac:spMkLst>
            <pc:docMk/>
            <pc:sldMk cId="1689022557" sldId="280"/>
            <ac:spMk id="722" creationId="{F02328E4-1A4A-47BD-9EC4-2C60F8A966D0}"/>
          </ac:spMkLst>
        </pc:spChg>
        <pc:spChg chg="mod">
          <ac:chgData name="正元　淳也" userId="ab1cd3a3-b9d9-4be4-9cd8-d64cce588c8d" providerId="ADAL" clId="{5C3D5587-B94F-4DD6-AF60-91342B0AA430}" dt="2021-05-11T05:36:15.656" v="81" actId="478"/>
          <ac:spMkLst>
            <pc:docMk/>
            <pc:sldMk cId="1689022557" sldId="280"/>
            <ac:spMk id="723" creationId="{98BD1ABB-3E84-40F1-940D-1880DA995E6D}"/>
          </ac:spMkLst>
        </pc:spChg>
        <pc:spChg chg="mod">
          <ac:chgData name="正元　淳也" userId="ab1cd3a3-b9d9-4be4-9cd8-d64cce588c8d" providerId="ADAL" clId="{5C3D5587-B94F-4DD6-AF60-91342B0AA430}" dt="2021-05-11T05:36:26.728" v="83" actId="6549"/>
          <ac:spMkLst>
            <pc:docMk/>
            <pc:sldMk cId="1689022557" sldId="280"/>
            <ac:spMk id="724" creationId="{9BF6766E-70F3-4ED8-84E7-C8BDD0BF9C63}"/>
          </ac:spMkLst>
        </pc:spChg>
        <pc:spChg chg="mod">
          <ac:chgData name="正元　淳也" userId="ab1cd3a3-b9d9-4be4-9cd8-d64cce588c8d" providerId="ADAL" clId="{5C3D5587-B94F-4DD6-AF60-91342B0AA430}" dt="2021-05-11T05:36:15.656" v="81" actId="478"/>
          <ac:spMkLst>
            <pc:docMk/>
            <pc:sldMk cId="1689022557" sldId="280"/>
            <ac:spMk id="726" creationId="{EFA6FF01-681C-4217-8EF9-FC4E8FEFEA3A}"/>
          </ac:spMkLst>
        </pc:spChg>
        <pc:spChg chg="mod">
          <ac:chgData name="正元　淳也" userId="ab1cd3a3-b9d9-4be4-9cd8-d64cce588c8d" providerId="ADAL" clId="{5C3D5587-B94F-4DD6-AF60-91342B0AA430}" dt="2021-05-11T05:36:15.656" v="81" actId="478"/>
          <ac:spMkLst>
            <pc:docMk/>
            <pc:sldMk cId="1689022557" sldId="280"/>
            <ac:spMk id="727" creationId="{736D775E-3525-4B8C-B45F-5EF85E6E6B35}"/>
          </ac:spMkLst>
        </pc:spChg>
        <pc:spChg chg="mod">
          <ac:chgData name="正元　淳也" userId="ab1cd3a3-b9d9-4be4-9cd8-d64cce588c8d" providerId="ADAL" clId="{5C3D5587-B94F-4DD6-AF60-91342B0AA430}" dt="2021-05-11T05:36:15.656" v="81" actId="478"/>
          <ac:spMkLst>
            <pc:docMk/>
            <pc:sldMk cId="1689022557" sldId="280"/>
            <ac:spMk id="729" creationId="{5E307AC5-AA5D-4020-8CF3-6ADEC9F29E41}"/>
          </ac:spMkLst>
        </pc:spChg>
        <pc:spChg chg="mod">
          <ac:chgData name="正元　淳也" userId="ab1cd3a3-b9d9-4be4-9cd8-d64cce588c8d" providerId="ADAL" clId="{5C3D5587-B94F-4DD6-AF60-91342B0AA430}" dt="2021-05-11T05:36:15.656" v="81" actId="478"/>
          <ac:spMkLst>
            <pc:docMk/>
            <pc:sldMk cId="1689022557" sldId="280"/>
            <ac:spMk id="730" creationId="{11ACC537-AB78-4D16-AD39-389CC1480CF4}"/>
          </ac:spMkLst>
        </pc:spChg>
        <pc:spChg chg="mod">
          <ac:chgData name="正元　淳也" userId="ab1cd3a3-b9d9-4be4-9cd8-d64cce588c8d" providerId="ADAL" clId="{5C3D5587-B94F-4DD6-AF60-91342B0AA430}" dt="2021-05-11T05:36:15.656" v="81" actId="478"/>
          <ac:spMkLst>
            <pc:docMk/>
            <pc:sldMk cId="1689022557" sldId="280"/>
            <ac:spMk id="732" creationId="{8B3BF713-8A00-43A4-9A2C-9663B97D272F}"/>
          </ac:spMkLst>
        </pc:spChg>
        <pc:spChg chg="mod">
          <ac:chgData name="正元　淳也" userId="ab1cd3a3-b9d9-4be4-9cd8-d64cce588c8d" providerId="ADAL" clId="{5C3D5587-B94F-4DD6-AF60-91342B0AA430}" dt="2021-05-11T05:36:15.656" v="81" actId="478"/>
          <ac:spMkLst>
            <pc:docMk/>
            <pc:sldMk cId="1689022557" sldId="280"/>
            <ac:spMk id="733" creationId="{70B225E1-67A1-46A0-AE93-FC60D7CA851B}"/>
          </ac:spMkLst>
        </pc:spChg>
        <pc:spChg chg="mod">
          <ac:chgData name="正元　淳也" userId="ab1cd3a3-b9d9-4be4-9cd8-d64cce588c8d" providerId="ADAL" clId="{5C3D5587-B94F-4DD6-AF60-91342B0AA430}" dt="2021-05-11T05:36:15.656" v="81" actId="478"/>
          <ac:spMkLst>
            <pc:docMk/>
            <pc:sldMk cId="1689022557" sldId="280"/>
            <ac:spMk id="735" creationId="{BB011C01-8C02-43F4-8AC7-7B5393BB974F}"/>
          </ac:spMkLst>
        </pc:spChg>
        <pc:spChg chg="mod">
          <ac:chgData name="正元　淳也" userId="ab1cd3a3-b9d9-4be4-9cd8-d64cce588c8d" providerId="ADAL" clId="{5C3D5587-B94F-4DD6-AF60-91342B0AA430}" dt="2021-05-11T05:36:15.656" v="81" actId="478"/>
          <ac:spMkLst>
            <pc:docMk/>
            <pc:sldMk cId="1689022557" sldId="280"/>
            <ac:spMk id="736" creationId="{9B58D380-4683-44C2-830C-12C66B40EC73}"/>
          </ac:spMkLst>
        </pc:spChg>
        <pc:spChg chg="mod">
          <ac:chgData name="正元　淳也" userId="ab1cd3a3-b9d9-4be4-9cd8-d64cce588c8d" providerId="ADAL" clId="{5C3D5587-B94F-4DD6-AF60-91342B0AA430}" dt="2021-05-11T05:36:15.656" v="81" actId="478"/>
          <ac:spMkLst>
            <pc:docMk/>
            <pc:sldMk cId="1689022557" sldId="280"/>
            <ac:spMk id="738" creationId="{53482900-AC7F-4647-A5D4-FBFE2DC8E95A}"/>
          </ac:spMkLst>
        </pc:spChg>
        <pc:spChg chg="mod">
          <ac:chgData name="正元　淳也" userId="ab1cd3a3-b9d9-4be4-9cd8-d64cce588c8d" providerId="ADAL" clId="{5C3D5587-B94F-4DD6-AF60-91342B0AA430}" dt="2021-05-11T05:36:15.656" v="81" actId="478"/>
          <ac:spMkLst>
            <pc:docMk/>
            <pc:sldMk cId="1689022557" sldId="280"/>
            <ac:spMk id="739" creationId="{404939F0-6D7B-47F5-9CF0-8E23F448D7A1}"/>
          </ac:spMkLst>
        </pc:spChg>
        <pc:spChg chg="mod">
          <ac:chgData name="正元　淳也" userId="ab1cd3a3-b9d9-4be4-9cd8-d64cce588c8d" providerId="ADAL" clId="{5C3D5587-B94F-4DD6-AF60-91342B0AA430}" dt="2021-05-11T05:36:15.656" v="81" actId="478"/>
          <ac:spMkLst>
            <pc:docMk/>
            <pc:sldMk cId="1689022557" sldId="280"/>
            <ac:spMk id="741" creationId="{F52FD811-FC8E-4351-ADDD-D2996723C875}"/>
          </ac:spMkLst>
        </pc:spChg>
        <pc:spChg chg="mod">
          <ac:chgData name="正元　淳也" userId="ab1cd3a3-b9d9-4be4-9cd8-d64cce588c8d" providerId="ADAL" clId="{5C3D5587-B94F-4DD6-AF60-91342B0AA430}" dt="2021-05-11T05:36:15.656" v="81" actId="478"/>
          <ac:spMkLst>
            <pc:docMk/>
            <pc:sldMk cId="1689022557" sldId="280"/>
            <ac:spMk id="742" creationId="{C9FFB669-61BA-4A1B-BBAA-2837C28C254C}"/>
          </ac:spMkLst>
        </pc:spChg>
        <pc:spChg chg="mod">
          <ac:chgData name="正元　淳也" userId="ab1cd3a3-b9d9-4be4-9cd8-d64cce588c8d" providerId="ADAL" clId="{5C3D5587-B94F-4DD6-AF60-91342B0AA430}" dt="2021-05-11T05:36:15.656" v="81" actId="478"/>
          <ac:spMkLst>
            <pc:docMk/>
            <pc:sldMk cId="1689022557" sldId="280"/>
            <ac:spMk id="744" creationId="{3EBB7722-372C-4F3F-BDFC-DD25C9898CA6}"/>
          </ac:spMkLst>
        </pc:spChg>
        <pc:spChg chg="mod">
          <ac:chgData name="正元　淳也" userId="ab1cd3a3-b9d9-4be4-9cd8-d64cce588c8d" providerId="ADAL" clId="{5C3D5587-B94F-4DD6-AF60-91342B0AA430}" dt="2021-05-11T05:36:15.656" v="81" actId="478"/>
          <ac:spMkLst>
            <pc:docMk/>
            <pc:sldMk cId="1689022557" sldId="280"/>
            <ac:spMk id="745" creationId="{B43F7B94-DF19-4125-B3AC-3804727339F8}"/>
          </ac:spMkLst>
        </pc:spChg>
        <pc:spChg chg="mod">
          <ac:chgData name="正元　淳也" userId="ab1cd3a3-b9d9-4be4-9cd8-d64cce588c8d" providerId="ADAL" clId="{5C3D5587-B94F-4DD6-AF60-91342B0AA430}" dt="2021-05-11T05:36:15.656" v="81" actId="478"/>
          <ac:spMkLst>
            <pc:docMk/>
            <pc:sldMk cId="1689022557" sldId="280"/>
            <ac:spMk id="747" creationId="{DA27740B-706B-45FE-B066-E0A1515B5E88}"/>
          </ac:spMkLst>
        </pc:spChg>
        <pc:spChg chg="mod">
          <ac:chgData name="正元　淳也" userId="ab1cd3a3-b9d9-4be4-9cd8-d64cce588c8d" providerId="ADAL" clId="{5C3D5587-B94F-4DD6-AF60-91342B0AA430}" dt="2021-05-11T05:36:15.656" v="81" actId="478"/>
          <ac:spMkLst>
            <pc:docMk/>
            <pc:sldMk cId="1689022557" sldId="280"/>
            <ac:spMk id="748" creationId="{6600C09D-33C9-4874-AA8F-0B5EAABD65C0}"/>
          </ac:spMkLst>
        </pc:spChg>
        <pc:spChg chg="del mod">
          <ac:chgData name="正元　淳也" userId="ab1cd3a3-b9d9-4be4-9cd8-d64cce588c8d" providerId="ADAL" clId="{5C3D5587-B94F-4DD6-AF60-91342B0AA430}" dt="2021-05-11T05:36:15.656" v="81" actId="478"/>
          <ac:spMkLst>
            <pc:docMk/>
            <pc:sldMk cId="1689022557" sldId="280"/>
            <ac:spMk id="749" creationId="{C441E78D-61EB-4E4F-81C7-E5D908295609}"/>
          </ac:spMkLst>
        </pc:spChg>
        <pc:spChg chg="del mod">
          <ac:chgData name="正元　淳也" userId="ab1cd3a3-b9d9-4be4-9cd8-d64cce588c8d" providerId="ADAL" clId="{5C3D5587-B94F-4DD6-AF60-91342B0AA430}" dt="2021-05-11T05:36:17.604" v="82" actId="478"/>
          <ac:spMkLst>
            <pc:docMk/>
            <pc:sldMk cId="1689022557" sldId="280"/>
            <ac:spMk id="750" creationId="{AAFE1E11-CD39-4B51-BADD-C2FD04FE73BE}"/>
          </ac:spMkLst>
        </pc:spChg>
        <pc:spChg chg="mod">
          <ac:chgData name="正元　淳也" userId="ab1cd3a3-b9d9-4be4-9cd8-d64cce588c8d" providerId="ADAL" clId="{5C3D5587-B94F-4DD6-AF60-91342B0AA430}" dt="2021-05-11T05:36:15.656" v="81" actId="478"/>
          <ac:spMkLst>
            <pc:docMk/>
            <pc:sldMk cId="1689022557" sldId="280"/>
            <ac:spMk id="751" creationId="{83F39F6B-6AB6-426C-8E86-179D5E9E8DD7}"/>
          </ac:spMkLst>
        </pc:spChg>
        <pc:spChg chg="mod">
          <ac:chgData name="正元　淳也" userId="ab1cd3a3-b9d9-4be4-9cd8-d64cce588c8d" providerId="ADAL" clId="{5C3D5587-B94F-4DD6-AF60-91342B0AA430}" dt="2021-05-11T05:36:15.656" v="81" actId="478"/>
          <ac:spMkLst>
            <pc:docMk/>
            <pc:sldMk cId="1689022557" sldId="280"/>
            <ac:spMk id="752" creationId="{D6AA87CE-62C0-471B-AF99-8F6AC6BCC50D}"/>
          </ac:spMkLst>
        </pc:spChg>
        <pc:spChg chg="mod">
          <ac:chgData name="正元　淳也" userId="ab1cd3a3-b9d9-4be4-9cd8-d64cce588c8d" providerId="ADAL" clId="{5C3D5587-B94F-4DD6-AF60-91342B0AA430}" dt="2021-05-11T05:36:15.656" v="81" actId="478"/>
          <ac:spMkLst>
            <pc:docMk/>
            <pc:sldMk cId="1689022557" sldId="280"/>
            <ac:spMk id="753" creationId="{17F09D35-FAF7-4157-B122-E041BD7E1780}"/>
          </ac:spMkLst>
        </pc:spChg>
        <pc:spChg chg="mod">
          <ac:chgData name="正元　淳也" userId="ab1cd3a3-b9d9-4be4-9cd8-d64cce588c8d" providerId="ADAL" clId="{5C3D5587-B94F-4DD6-AF60-91342B0AA430}" dt="2021-05-11T05:36:15.656" v="81" actId="478"/>
          <ac:spMkLst>
            <pc:docMk/>
            <pc:sldMk cId="1689022557" sldId="280"/>
            <ac:spMk id="754" creationId="{CB4E0A4B-76D9-41D9-9B01-F07958E8C4E1}"/>
          </ac:spMkLst>
        </pc:spChg>
        <pc:spChg chg="mod">
          <ac:chgData name="正元　淳也" userId="ab1cd3a3-b9d9-4be4-9cd8-d64cce588c8d" providerId="ADAL" clId="{5C3D5587-B94F-4DD6-AF60-91342B0AA430}" dt="2021-05-11T05:36:15.656" v="81" actId="478"/>
          <ac:spMkLst>
            <pc:docMk/>
            <pc:sldMk cId="1689022557" sldId="280"/>
            <ac:spMk id="755" creationId="{6CAB1F3C-D0D8-4F44-A218-DAFAC756DD64}"/>
          </ac:spMkLst>
        </pc:spChg>
        <pc:spChg chg="mod">
          <ac:chgData name="正元　淳也" userId="ab1cd3a3-b9d9-4be4-9cd8-d64cce588c8d" providerId="ADAL" clId="{5C3D5587-B94F-4DD6-AF60-91342B0AA430}" dt="2021-05-11T05:36:15.656" v="81" actId="478"/>
          <ac:spMkLst>
            <pc:docMk/>
            <pc:sldMk cId="1689022557" sldId="280"/>
            <ac:spMk id="756" creationId="{1D3491F9-9499-45FC-8871-ED624B6717B6}"/>
          </ac:spMkLst>
        </pc:spChg>
        <pc:spChg chg="mod">
          <ac:chgData name="正元　淳也" userId="ab1cd3a3-b9d9-4be4-9cd8-d64cce588c8d" providerId="ADAL" clId="{5C3D5587-B94F-4DD6-AF60-91342B0AA430}" dt="2021-05-11T05:36:15.656" v="81" actId="478"/>
          <ac:spMkLst>
            <pc:docMk/>
            <pc:sldMk cId="1689022557" sldId="280"/>
            <ac:spMk id="757" creationId="{233C0F1B-41B8-4E36-A5BC-480FC3906F5E}"/>
          </ac:spMkLst>
        </pc:spChg>
        <pc:spChg chg="mod">
          <ac:chgData name="正元　淳也" userId="ab1cd3a3-b9d9-4be4-9cd8-d64cce588c8d" providerId="ADAL" clId="{5C3D5587-B94F-4DD6-AF60-91342B0AA430}" dt="2021-05-11T05:36:15.656" v="81" actId="478"/>
          <ac:spMkLst>
            <pc:docMk/>
            <pc:sldMk cId="1689022557" sldId="280"/>
            <ac:spMk id="758" creationId="{3F8C7438-D945-485E-9617-846C32E5A35A}"/>
          </ac:spMkLst>
        </pc:spChg>
        <pc:spChg chg="mod">
          <ac:chgData name="正元　淳也" userId="ab1cd3a3-b9d9-4be4-9cd8-d64cce588c8d" providerId="ADAL" clId="{5C3D5587-B94F-4DD6-AF60-91342B0AA430}" dt="2021-05-11T05:36:15.656" v="81" actId="478"/>
          <ac:spMkLst>
            <pc:docMk/>
            <pc:sldMk cId="1689022557" sldId="280"/>
            <ac:spMk id="759" creationId="{87F72C96-A9FB-4CC9-A014-A1B1060C28E2}"/>
          </ac:spMkLst>
        </pc:spChg>
        <pc:spChg chg="mod">
          <ac:chgData name="正元　淳也" userId="ab1cd3a3-b9d9-4be4-9cd8-d64cce588c8d" providerId="ADAL" clId="{5C3D5587-B94F-4DD6-AF60-91342B0AA430}" dt="2021-05-11T05:36:15.656" v="81" actId="478"/>
          <ac:spMkLst>
            <pc:docMk/>
            <pc:sldMk cId="1689022557" sldId="280"/>
            <ac:spMk id="760" creationId="{37693401-A219-481E-8665-0378679505F2}"/>
          </ac:spMkLst>
        </pc:spChg>
        <pc:spChg chg="mod">
          <ac:chgData name="正元　淳也" userId="ab1cd3a3-b9d9-4be4-9cd8-d64cce588c8d" providerId="ADAL" clId="{5C3D5587-B94F-4DD6-AF60-91342B0AA430}" dt="2021-05-11T05:36:15.656" v="81" actId="478"/>
          <ac:spMkLst>
            <pc:docMk/>
            <pc:sldMk cId="1689022557" sldId="280"/>
            <ac:spMk id="761" creationId="{A4A4D79D-78F5-423E-AE09-78236AAD1176}"/>
          </ac:spMkLst>
        </pc:spChg>
        <pc:spChg chg="mod">
          <ac:chgData name="正元　淳也" userId="ab1cd3a3-b9d9-4be4-9cd8-d64cce588c8d" providerId="ADAL" clId="{5C3D5587-B94F-4DD6-AF60-91342B0AA430}" dt="2021-05-11T05:36:15.656" v="81" actId="478"/>
          <ac:spMkLst>
            <pc:docMk/>
            <pc:sldMk cId="1689022557" sldId="280"/>
            <ac:spMk id="762" creationId="{6C4BE0EE-AC48-4139-9918-F76109D3CB01}"/>
          </ac:spMkLst>
        </pc:spChg>
        <pc:spChg chg="mod">
          <ac:chgData name="正元　淳也" userId="ab1cd3a3-b9d9-4be4-9cd8-d64cce588c8d" providerId="ADAL" clId="{5C3D5587-B94F-4DD6-AF60-91342B0AA430}" dt="2021-05-11T05:36:15.656" v="81" actId="478"/>
          <ac:spMkLst>
            <pc:docMk/>
            <pc:sldMk cId="1689022557" sldId="280"/>
            <ac:spMk id="763" creationId="{0C2A2815-B07E-4BAD-B055-D2ECD917838E}"/>
          </ac:spMkLst>
        </pc:spChg>
        <pc:spChg chg="mod">
          <ac:chgData name="正元　淳也" userId="ab1cd3a3-b9d9-4be4-9cd8-d64cce588c8d" providerId="ADAL" clId="{5C3D5587-B94F-4DD6-AF60-91342B0AA430}" dt="2021-05-11T05:36:15.656" v="81" actId="478"/>
          <ac:spMkLst>
            <pc:docMk/>
            <pc:sldMk cId="1689022557" sldId="280"/>
            <ac:spMk id="764" creationId="{3C9ADDC7-EB53-4CD7-B6DD-F787E21233A0}"/>
          </ac:spMkLst>
        </pc:spChg>
        <pc:spChg chg="mod">
          <ac:chgData name="正元　淳也" userId="ab1cd3a3-b9d9-4be4-9cd8-d64cce588c8d" providerId="ADAL" clId="{5C3D5587-B94F-4DD6-AF60-91342B0AA430}" dt="2021-05-11T05:36:15.656" v="81" actId="478"/>
          <ac:spMkLst>
            <pc:docMk/>
            <pc:sldMk cId="1689022557" sldId="280"/>
            <ac:spMk id="765" creationId="{CD6E5535-688F-4C9F-8CCF-C7AC56AB3078}"/>
          </ac:spMkLst>
        </pc:spChg>
        <pc:spChg chg="mod">
          <ac:chgData name="正元　淳也" userId="ab1cd3a3-b9d9-4be4-9cd8-d64cce588c8d" providerId="ADAL" clId="{5C3D5587-B94F-4DD6-AF60-91342B0AA430}" dt="2021-05-11T05:36:15.656" v="81" actId="478"/>
          <ac:spMkLst>
            <pc:docMk/>
            <pc:sldMk cId="1689022557" sldId="280"/>
            <ac:spMk id="766" creationId="{79214E47-6860-4818-AC9D-F88C82539A6E}"/>
          </ac:spMkLst>
        </pc:spChg>
        <pc:spChg chg="add del">
          <ac:chgData name="正元　淳也" userId="ab1cd3a3-b9d9-4be4-9cd8-d64cce588c8d" providerId="ADAL" clId="{5C3D5587-B94F-4DD6-AF60-91342B0AA430}" dt="2021-05-11T06:31:33.371" v="86"/>
          <ac:spMkLst>
            <pc:docMk/>
            <pc:sldMk cId="1689022557" sldId="280"/>
            <ac:spMk id="767" creationId="{78344E59-2588-4F1A-837E-4E19B58FE2F8}"/>
          </ac:spMkLst>
        </pc:spChg>
        <pc:spChg chg="add del">
          <ac:chgData name="正元　淳也" userId="ab1cd3a3-b9d9-4be4-9cd8-d64cce588c8d" providerId="ADAL" clId="{5C3D5587-B94F-4DD6-AF60-91342B0AA430}" dt="2021-05-11T06:31:33.371" v="86"/>
          <ac:spMkLst>
            <pc:docMk/>
            <pc:sldMk cId="1689022557" sldId="280"/>
            <ac:spMk id="768" creationId="{1FFC7C59-228A-49E3-B95B-EB16B5C4142A}"/>
          </ac:spMkLst>
        </pc:spChg>
        <pc:spChg chg="add del">
          <ac:chgData name="正元　淳也" userId="ab1cd3a3-b9d9-4be4-9cd8-d64cce588c8d" providerId="ADAL" clId="{5C3D5587-B94F-4DD6-AF60-91342B0AA430}" dt="2021-05-11T06:31:33.371" v="86"/>
          <ac:spMkLst>
            <pc:docMk/>
            <pc:sldMk cId="1689022557" sldId="280"/>
            <ac:spMk id="769" creationId="{7D72DDC7-0C89-40FF-8B5D-5E797BCC4CA0}"/>
          </ac:spMkLst>
        </pc:spChg>
        <pc:spChg chg="add del">
          <ac:chgData name="正元　淳也" userId="ab1cd3a3-b9d9-4be4-9cd8-d64cce588c8d" providerId="ADAL" clId="{5C3D5587-B94F-4DD6-AF60-91342B0AA430}" dt="2021-05-11T06:31:33.371" v="86"/>
          <ac:spMkLst>
            <pc:docMk/>
            <pc:sldMk cId="1689022557" sldId="280"/>
            <ac:spMk id="770" creationId="{0FEB6F17-206F-4403-988A-EC1E432292EE}"/>
          </ac:spMkLst>
        </pc:spChg>
        <pc:spChg chg="add del">
          <ac:chgData name="正元　淳也" userId="ab1cd3a3-b9d9-4be4-9cd8-d64cce588c8d" providerId="ADAL" clId="{5C3D5587-B94F-4DD6-AF60-91342B0AA430}" dt="2021-05-11T06:31:33.371" v="86"/>
          <ac:spMkLst>
            <pc:docMk/>
            <pc:sldMk cId="1689022557" sldId="280"/>
            <ac:spMk id="771" creationId="{E4A244E0-8A61-465A-B385-C7B298EA7B71}"/>
          </ac:spMkLst>
        </pc:spChg>
        <pc:spChg chg="add del">
          <ac:chgData name="正元　淳也" userId="ab1cd3a3-b9d9-4be4-9cd8-d64cce588c8d" providerId="ADAL" clId="{5C3D5587-B94F-4DD6-AF60-91342B0AA430}" dt="2021-05-11T06:31:33.371" v="86"/>
          <ac:spMkLst>
            <pc:docMk/>
            <pc:sldMk cId="1689022557" sldId="280"/>
            <ac:spMk id="772" creationId="{0C83DB24-37F5-4639-896B-E06BA6B238EA}"/>
          </ac:spMkLst>
        </pc:spChg>
        <pc:spChg chg="add del">
          <ac:chgData name="正元　淳也" userId="ab1cd3a3-b9d9-4be4-9cd8-d64cce588c8d" providerId="ADAL" clId="{5C3D5587-B94F-4DD6-AF60-91342B0AA430}" dt="2021-05-11T06:31:33.371" v="86"/>
          <ac:spMkLst>
            <pc:docMk/>
            <pc:sldMk cId="1689022557" sldId="280"/>
            <ac:spMk id="773" creationId="{133FBCEA-927F-4C7B-8D58-4B6D50769D32}"/>
          </ac:spMkLst>
        </pc:spChg>
        <pc:spChg chg="add del">
          <ac:chgData name="正元　淳也" userId="ab1cd3a3-b9d9-4be4-9cd8-d64cce588c8d" providerId="ADAL" clId="{5C3D5587-B94F-4DD6-AF60-91342B0AA430}" dt="2021-05-11T06:31:33.371" v="86"/>
          <ac:spMkLst>
            <pc:docMk/>
            <pc:sldMk cId="1689022557" sldId="280"/>
            <ac:spMk id="774" creationId="{0D3468F6-B61E-46DC-842A-E5C7E95319BE}"/>
          </ac:spMkLst>
        </pc:spChg>
        <pc:spChg chg="add del">
          <ac:chgData name="正元　淳也" userId="ab1cd3a3-b9d9-4be4-9cd8-d64cce588c8d" providerId="ADAL" clId="{5C3D5587-B94F-4DD6-AF60-91342B0AA430}" dt="2021-05-11T06:31:33.371" v="86"/>
          <ac:spMkLst>
            <pc:docMk/>
            <pc:sldMk cId="1689022557" sldId="280"/>
            <ac:spMk id="775" creationId="{5E310965-4271-4E7A-AFE1-0B94DA6F852B}"/>
          </ac:spMkLst>
        </pc:spChg>
        <pc:spChg chg="add del">
          <ac:chgData name="正元　淳也" userId="ab1cd3a3-b9d9-4be4-9cd8-d64cce588c8d" providerId="ADAL" clId="{5C3D5587-B94F-4DD6-AF60-91342B0AA430}" dt="2021-05-11T06:31:33.371" v="86"/>
          <ac:spMkLst>
            <pc:docMk/>
            <pc:sldMk cId="1689022557" sldId="280"/>
            <ac:spMk id="776" creationId="{8CF718C2-9A65-48FC-9959-65F1D9264063}"/>
          </ac:spMkLst>
        </pc:spChg>
        <pc:spChg chg="add del">
          <ac:chgData name="正元　淳也" userId="ab1cd3a3-b9d9-4be4-9cd8-d64cce588c8d" providerId="ADAL" clId="{5C3D5587-B94F-4DD6-AF60-91342B0AA430}" dt="2021-05-11T06:31:33.371" v="86"/>
          <ac:spMkLst>
            <pc:docMk/>
            <pc:sldMk cId="1689022557" sldId="280"/>
            <ac:spMk id="777" creationId="{1BD8F65C-B84D-4083-9458-87937B4F16D7}"/>
          </ac:spMkLst>
        </pc:spChg>
        <pc:spChg chg="add del">
          <ac:chgData name="正元　淳也" userId="ab1cd3a3-b9d9-4be4-9cd8-d64cce588c8d" providerId="ADAL" clId="{5C3D5587-B94F-4DD6-AF60-91342B0AA430}" dt="2021-05-11T06:31:33.371" v="86"/>
          <ac:spMkLst>
            <pc:docMk/>
            <pc:sldMk cId="1689022557" sldId="280"/>
            <ac:spMk id="778" creationId="{DAF9C40C-E3E9-45D3-9BB9-31A85FED0213}"/>
          </ac:spMkLst>
        </pc:spChg>
        <pc:spChg chg="add del">
          <ac:chgData name="正元　淳也" userId="ab1cd3a3-b9d9-4be4-9cd8-d64cce588c8d" providerId="ADAL" clId="{5C3D5587-B94F-4DD6-AF60-91342B0AA430}" dt="2021-05-11T06:31:33.371" v="86"/>
          <ac:spMkLst>
            <pc:docMk/>
            <pc:sldMk cId="1689022557" sldId="280"/>
            <ac:spMk id="779" creationId="{B1BC6C67-D036-4F44-8367-15E87EB47ABB}"/>
          </ac:spMkLst>
        </pc:spChg>
        <pc:spChg chg="add del">
          <ac:chgData name="正元　淳也" userId="ab1cd3a3-b9d9-4be4-9cd8-d64cce588c8d" providerId="ADAL" clId="{5C3D5587-B94F-4DD6-AF60-91342B0AA430}" dt="2021-05-11T06:31:33.371" v="86"/>
          <ac:spMkLst>
            <pc:docMk/>
            <pc:sldMk cId="1689022557" sldId="280"/>
            <ac:spMk id="780" creationId="{BE3207E2-B94F-4DCF-BA0B-4CD3043C2C24}"/>
          </ac:spMkLst>
        </pc:spChg>
        <pc:spChg chg="add del">
          <ac:chgData name="正元　淳也" userId="ab1cd3a3-b9d9-4be4-9cd8-d64cce588c8d" providerId="ADAL" clId="{5C3D5587-B94F-4DD6-AF60-91342B0AA430}" dt="2021-05-11T06:31:33.371" v="86"/>
          <ac:spMkLst>
            <pc:docMk/>
            <pc:sldMk cId="1689022557" sldId="280"/>
            <ac:spMk id="781" creationId="{63902E19-C909-4867-8FE7-6F14B0F3E97A}"/>
          </ac:spMkLst>
        </pc:spChg>
        <pc:spChg chg="add del">
          <ac:chgData name="正元　淳也" userId="ab1cd3a3-b9d9-4be4-9cd8-d64cce588c8d" providerId="ADAL" clId="{5C3D5587-B94F-4DD6-AF60-91342B0AA430}" dt="2021-05-11T06:31:33.371" v="86"/>
          <ac:spMkLst>
            <pc:docMk/>
            <pc:sldMk cId="1689022557" sldId="280"/>
            <ac:spMk id="782" creationId="{13EA50D9-1F07-408A-9F50-8464C29370C5}"/>
          </ac:spMkLst>
        </pc:spChg>
        <pc:spChg chg="add del">
          <ac:chgData name="正元　淳也" userId="ab1cd3a3-b9d9-4be4-9cd8-d64cce588c8d" providerId="ADAL" clId="{5C3D5587-B94F-4DD6-AF60-91342B0AA430}" dt="2021-05-11T06:31:33.371" v="86"/>
          <ac:spMkLst>
            <pc:docMk/>
            <pc:sldMk cId="1689022557" sldId="280"/>
            <ac:spMk id="783" creationId="{03461189-840D-4C7B-8EEB-5EFF671B2FE7}"/>
          </ac:spMkLst>
        </pc:spChg>
        <pc:spChg chg="add del">
          <ac:chgData name="正元　淳也" userId="ab1cd3a3-b9d9-4be4-9cd8-d64cce588c8d" providerId="ADAL" clId="{5C3D5587-B94F-4DD6-AF60-91342B0AA430}" dt="2021-05-11T06:31:33.371" v="86"/>
          <ac:spMkLst>
            <pc:docMk/>
            <pc:sldMk cId="1689022557" sldId="280"/>
            <ac:spMk id="784" creationId="{A5264BB3-CB62-4F88-8E76-4AA217BB5656}"/>
          </ac:spMkLst>
        </pc:spChg>
        <pc:spChg chg="add del">
          <ac:chgData name="正元　淳也" userId="ab1cd3a3-b9d9-4be4-9cd8-d64cce588c8d" providerId="ADAL" clId="{5C3D5587-B94F-4DD6-AF60-91342B0AA430}" dt="2021-05-11T06:31:33.371" v="86"/>
          <ac:spMkLst>
            <pc:docMk/>
            <pc:sldMk cId="1689022557" sldId="280"/>
            <ac:spMk id="785" creationId="{28885EB6-24DF-4F0F-9AA6-65D791E9CB6C}"/>
          </ac:spMkLst>
        </pc:spChg>
        <pc:spChg chg="add del">
          <ac:chgData name="正元　淳也" userId="ab1cd3a3-b9d9-4be4-9cd8-d64cce588c8d" providerId="ADAL" clId="{5C3D5587-B94F-4DD6-AF60-91342B0AA430}" dt="2021-05-11T06:31:33.371" v="86"/>
          <ac:spMkLst>
            <pc:docMk/>
            <pc:sldMk cId="1689022557" sldId="280"/>
            <ac:spMk id="786" creationId="{9DBFD9D2-1F41-4188-A421-2136422579F7}"/>
          </ac:spMkLst>
        </pc:spChg>
        <pc:spChg chg="add del">
          <ac:chgData name="正元　淳也" userId="ab1cd3a3-b9d9-4be4-9cd8-d64cce588c8d" providerId="ADAL" clId="{5C3D5587-B94F-4DD6-AF60-91342B0AA430}" dt="2021-05-11T06:31:33.371" v="86"/>
          <ac:spMkLst>
            <pc:docMk/>
            <pc:sldMk cId="1689022557" sldId="280"/>
            <ac:spMk id="787" creationId="{AB7F3DDA-D167-4128-B43C-F63F01FA6A1F}"/>
          </ac:spMkLst>
        </pc:spChg>
        <pc:spChg chg="add del">
          <ac:chgData name="正元　淳也" userId="ab1cd3a3-b9d9-4be4-9cd8-d64cce588c8d" providerId="ADAL" clId="{5C3D5587-B94F-4DD6-AF60-91342B0AA430}" dt="2021-05-11T06:31:33.371" v="86"/>
          <ac:spMkLst>
            <pc:docMk/>
            <pc:sldMk cId="1689022557" sldId="280"/>
            <ac:spMk id="788" creationId="{57B5795A-EE79-43F2-ADB6-8A4429E15DD3}"/>
          </ac:spMkLst>
        </pc:spChg>
        <pc:spChg chg="add del">
          <ac:chgData name="正元　淳也" userId="ab1cd3a3-b9d9-4be4-9cd8-d64cce588c8d" providerId="ADAL" clId="{5C3D5587-B94F-4DD6-AF60-91342B0AA430}" dt="2021-05-11T06:31:33.371" v="86"/>
          <ac:spMkLst>
            <pc:docMk/>
            <pc:sldMk cId="1689022557" sldId="280"/>
            <ac:spMk id="789" creationId="{E9979C3A-0A50-4030-B966-C8591DCBB6B9}"/>
          </ac:spMkLst>
        </pc:spChg>
        <pc:spChg chg="add del">
          <ac:chgData name="正元　淳也" userId="ab1cd3a3-b9d9-4be4-9cd8-d64cce588c8d" providerId="ADAL" clId="{5C3D5587-B94F-4DD6-AF60-91342B0AA430}" dt="2021-05-11T06:31:33.371" v="86"/>
          <ac:spMkLst>
            <pc:docMk/>
            <pc:sldMk cId="1689022557" sldId="280"/>
            <ac:spMk id="790" creationId="{A475E324-62BF-490E-BDAC-0048E183CF01}"/>
          </ac:spMkLst>
        </pc:spChg>
        <pc:spChg chg="add del">
          <ac:chgData name="正元　淳也" userId="ab1cd3a3-b9d9-4be4-9cd8-d64cce588c8d" providerId="ADAL" clId="{5C3D5587-B94F-4DD6-AF60-91342B0AA430}" dt="2021-05-11T06:31:33.371" v="86"/>
          <ac:spMkLst>
            <pc:docMk/>
            <pc:sldMk cId="1689022557" sldId="280"/>
            <ac:spMk id="791" creationId="{E0DF9788-08C8-44FF-BFA5-B6C0806A05D8}"/>
          </ac:spMkLst>
        </pc:spChg>
        <pc:spChg chg="add del">
          <ac:chgData name="正元　淳也" userId="ab1cd3a3-b9d9-4be4-9cd8-d64cce588c8d" providerId="ADAL" clId="{5C3D5587-B94F-4DD6-AF60-91342B0AA430}" dt="2021-05-11T06:31:33.371" v="86"/>
          <ac:spMkLst>
            <pc:docMk/>
            <pc:sldMk cId="1689022557" sldId="280"/>
            <ac:spMk id="792" creationId="{681DA92A-0B7A-4A7D-AD13-59B17978C9B0}"/>
          </ac:spMkLst>
        </pc:spChg>
        <pc:spChg chg="add del">
          <ac:chgData name="正元　淳也" userId="ab1cd3a3-b9d9-4be4-9cd8-d64cce588c8d" providerId="ADAL" clId="{5C3D5587-B94F-4DD6-AF60-91342B0AA430}" dt="2021-05-11T06:31:33.371" v="86"/>
          <ac:spMkLst>
            <pc:docMk/>
            <pc:sldMk cId="1689022557" sldId="280"/>
            <ac:spMk id="793" creationId="{8DCF463D-3570-459F-B376-E12F9EFBB442}"/>
          </ac:spMkLst>
        </pc:spChg>
        <pc:spChg chg="add del">
          <ac:chgData name="正元　淳也" userId="ab1cd3a3-b9d9-4be4-9cd8-d64cce588c8d" providerId="ADAL" clId="{5C3D5587-B94F-4DD6-AF60-91342B0AA430}" dt="2021-05-11T06:31:33.371" v="86"/>
          <ac:spMkLst>
            <pc:docMk/>
            <pc:sldMk cId="1689022557" sldId="280"/>
            <ac:spMk id="794" creationId="{F1EDD74A-F82A-4005-8E59-28D8FFEF01FF}"/>
          </ac:spMkLst>
        </pc:spChg>
        <pc:spChg chg="mod">
          <ac:chgData name="正元　淳也" userId="ab1cd3a3-b9d9-4be4-9cd8-d64cce588c8d" providerId="ADAL" clId="{5C3D5587-B94F-4DD6-AF60-91342B0AA430}" dt="2021-05-11T06:43:59.638" v="295" actId="14100"/>
          <ac:spMkLst>
            <pc:docMk/>
            <pc:sldMk cId="1689022557" sldId="280"/>
            <ac:spMk id="796" creationId="{1D701557-6B8B-4867-B489-098EE185D226}"/>
          </ac:spMkLst>
        </pc:spChg>
        <pc:spChg chg="mod">
          <ac:chgData name="正元　淳也" userId="ab1cd3a3-b9d9-4be4-9cd8-d64cce588c8d" providerId="ADAL" clId="{5C3D5587-B94F-4DD6-AF60-91342B0AA430}" dt="2021-05-11T06:43:59.638" v="295" actId="14100"/>
          <ac:spMkLst>
            <pc:docMk/>
            <pc:sldMk cId="1689022557" sldId="280"/>
            <ac:spMk id="797" creationId="{B66C9270-871A-4B1C-8B07-70A89B3A79FC}"/>
          </ac:spMkLst>
        </pc:spChg>
        <pc:spChg chg="mod">
          <ac:chgData name="正元　淳也" userId="ab1cd3a3-b9d9-4be4-9cd8-d64cce588c8d" providerId="ADAL" clId="{5C3D5587-B94F-4DD6-AF60-91342B0AA430}" dt="2021-05-11T06:43:59.638" v="295" actId="14100"/>
          <ac:spMkLst>
            <pc:docMk/>
            <pc:sldMk cId="1689022557" sldId="280"/>
            <ac:spMk id="798" creationId="{E371AD52-0DA5-4C65-9D1E-7381991A3F7C}"/>
          </ac:spMkLst>
        </pc:spChg>
        <pc:spChg chg="mod">
          <ac:chgData name="正元　淳也" userId="ab1cd3a3-b9d9-4be4-9cd8-d64cce588c8d" providerId="ADAL" clId="{5C3D5587-B94F-4DD6-AF60-91342B0AA430}" dt="2021-05-11T06:43:59.638" v="295" actId="14100"/>
          <ac:spMkLst>
            <pc:docMk/>
            <pc:sldMk cId="1689022557" sldId="280"/>
            <ac:spMk id="799" creationId="{4E760C5D-7A00-48CE-8945-E1138F37284F}"/>
          </ac:spMkLst>
        </pc:spChg>
        <pc:spChg chg="mod">
          <ac:chgData name="正元　淳也" userId="ab1cd3a3-b9d9-4be4-9cd8-d64cce588c8d" providerId="ADAL" clId="{5C3D5587-B94F-4DD6-AF60-91342B0AA430}" dt="2021-05-11T06:43:59.638" v="295" actId="14100"/>
          <ac:spMkLst>
            <pc:docMk/>
            <pc:sldMk cId="1689022557" sldId="280"/>
            <ac:spMk id="800" creationId="{5A039CCA-C832-4180-B07D-992BA4567C81}"/>
          </ac:spMkLst>
        </pc:spChg>
        <pc:spChg chg="mod">
          <ac:chgData name="正元　淳也" userId="ab1cd3a3-b9d9-4be4-9cd8-d64cce588c8d" providerId="ADAL" clId="{5C3D5587-B94F-4DD6-AF60-91342B0AA430}" dt="2021-05-11T06:43:59.638" v="295" actId="14100"/>
          <ac:spMkLst>
            <pc:docMk/>
            <pc:sldMk cId="1689022557" sldId="280"/>
            <ac:spMk id="801" creationId="{1E875A18-2563-495A-8998-51DD63B01F12}"/>
          </ac:spMkLst>
        </pc:spChg>
        <pc:spChg chg="mod">
          <ac:chgData name="正元　淳也" userId="ab1cd3a3-b9d9-4be4-9cd8-d64cce588c8d" providerId="ADAL" clId="{5C3D5587-B94F-4DD6-AF60-91342B0AA430}" dt="2021-05-11T06:43:59.638" v="295" actId="14100"/>
          <ac:spMkLst>
            <pc:docMk/>
            <pc:sldMk cId="1689022557" sldId="280"/>
            <ac:spMk id="802" creationId="{43E1E234-1972-4533-A856-27B68FF00087}"/>
          </ac:spMkLst>
        </pc:spChg>
        <pc:spChg chg="mod">
          <ac:chgData name="正元　淳也" userId="ab1cd3a3-b9d9-4be4-9cd8-d64cce588c8d" providerId="ADAL" clId="{5C3D5587-B94F-4DD6-AF60-91342B0AA430}" dt="2021-05-11T06:43:59.638" v="295" actId="14100"/>
          <ac:spMkLst>
            <pc:docMk/>
            <pc:sldMk cId="1689022557" sldId="280"/>
            <ac:spMk id="803" creationId="{9D133C8F-FADE-4248-8699-0E4423CFBD1B}"/>
          </ac:spMkLst>
        </pc:spChg>
        <pc:spChg chg="mod">
          <ac:chgData name="正元　淳也" userId="ab1cd3a3-b9d9-4be4-9cd8-d64cce588c8d" providerId="ADAL" clId="{5C3D5587-B94F-4DD6-AF60-91342B0AA430}" dt="2021-05-11T06:43:59.638" v="295" actId="14100"/>
          <ac:spMkLst>
            <pc:docMk/>
            <pc:sldMk cId="1689022557" sldId="280"/>
            <ac:spMk id="804" creationId="{656C7842-833C-4E29-9E43-AC043BBD0368}"/>
          </ac:spMkLst>
        </pc:spChg>
        <pc:spChg chg="mod">
          <ac:chgData name="正元　淳也" userId="ab1cd3a3-b9d9-4be4-9cd8-d64cce588c8d" providerId="ADAL" clId="{5C3D5587-B94F-4DD6-AF60-91342B0AA430}" dt="2021-05-11T06:43:59.638" v="295" actId="14100"/>
          <ac:spMkLst>
            <pc:docMk/>
            <pc:sldMk cId="1689022557" sldId="280"/>
            <ac:spMk id="805" creationId="{95C6D9DB-6CE8-4129-9094-F13BB995BF22}"/>
          </ac:spMkLst>
        </pc:spChg>
        <pc:spChg chg="mod">
          <ac:chgData name="正元　淳也" userId="ab1cd3a3-b9d9-4be4-9cd8-d64cce588c8d" providerId="ADAL" clId="{5C3D5587-B94F-4DD6-AF60-91342B0AA430}" dt="2021-05-11T06:43:59.638" v="295" actId="14100"/>
          <ac:spMkLst>
            <pc:docMk/>
            <pc:sldMk cId="1689022557" sldId="280"/>
            <ac:spMk id="806" creationId="{6DA0C266-D664-41D0-B28E-44E2C5955610}"/>
          </ac:spMkLst>
        </pc:spChg>
        <pc:spChg chg="mod">
          <ac:chgData name="正元　淳也" userId="ab1cd3a3-b9d9-4be4-9cd8-d64cce588c8d" providerId="ADAL" clId="{5C3D5587-B94F-4DD6-AF60-91342B0AA430}" dt="2021-05-11T06:43:59.638" v="295" actId="14100"/>
          <ac:spMkLst>
            <pc:docMk/>
            <pc:sldMk cId="1689022557" sldId="280"/>
            <ac:spMk id="807" creationId="{EDBF6CE5-C8BA-448B-ACC2-7996B0E96F86}"/>
          </ac:spMkLst>
        </pc:spChg>
        <pc:spChg chg="mod">
          <ac:chgData name="正元　淳也" userId="ab1cd3a3-b9d9-4be4-9cd8-d64cce588c8d" providerId="ADAL" clId="{5C3D5587-B94F-4DD6-AF60-91342B0AA430}" dt="2021-05-11T06:44:49.038" v="302" actId="108"/>
          <ac:spMkLst>
            <pc:docMk/>
            <pc:sldMk cId="1689022557" sldId="280"/>
            <ac:spMk id="808" creationId="{7BA1C34E-C56F-4990-A4B6-60143ADCB5E3}"/>
          </ac:spMkLst>
        </pc:spChg>
        <pc:spChg chg="mod">
          <ac:chgData name="正元　淳也" userId="ab1cd3a3-b9d9-4be4-9cd8-d64cce588c8d" providerId="ADAL" clId="{5C3D5587-B94F-4DD6-AF60-91342B0AA430}" dt="2021-05-11T06:43:59.638" v="295" actId="14100"/>
          <ac:spMkLst>
            <pc:docMk/>
            <pc:sldMk cId="1689022557" sldId="280"/>
            <ac:spMk id="809" creationId="{6BC933B7-CAF2-42DF-A658-80B966C22D4A}"/>
          </ac:spMkLst>
        </pc:spChg>
        <pc:spChg chg="mod">
          <ac:chgData name="正元　淳也" userId="ab1cd3a3-b9d9-4be4-9cd8-d64cce588c8d" providerId="ADAL" clId="{5C3D5587-B94F-4DD6-AF60-91342B0AA430}" dt="2021-05-11T06:43:59.638" v="295" actId="14100"/>
          <ac:spMkLst>
            <pc:docMk/>
            <pc:sldMk cId="1689022557" sldId="280"/>
            <ac:spMk id="811" creationId="{154471F7-3CD6-4389-95AE-8821832530A8}"/>
          </ac:spMkLst>
        </pc:spChg>
        <pc:spChg chg="mod">
          <ac:chgData name="正元　淳也" userId="ab1cd3a3-b9d9-4be4-9cd8-d64cce588c8d" providerId="ADAL" clId="{5C3D5587-B94F-4DD6-AF60-91342B0AA430}" dt="2021-05-11T06:43:59.638" v="295" actId="14100"/>
          <ac:spMkLst>
            <pc:docMk/>
            <pc:sldMk cId="1689022557" sldId="280"/>
            <ac:spMk id="812" creationId="{18E548A8-9FBF-45BD-A3E2-84C6E83A0410}"/>
          </ac:spMkLst>
        </pc:spChg>
        <pc:spChg chg="del mod">
          <ac:chgData name="正元　淳也" userId="ab1cd3a3-b9d9-4be4-9cd8-d64cce588c8d" providerId="ADAL" clId="{5C3D5587-B94F-4DD6-AF60-91342B0AA430}" dt="2021-05-11T06:36:01.453" v="157" actId="478"/>
          <ac:spMkLst>
            <pc:docMk/>
            <pc:sldMk cId="1689022557" sldId="280"/>
            <ac:spMk id="814" creationId="{94BBA47B-5B43-4624-86BB-8033036E8C6C}"/>
          </ac:spMkLst>
        </pc:spChg>
        <pc:spChg chg="mod">
          <ac:chgData name="正元　淳也" userId="ab1cd3a3-b9d9-4be4-9cd8-d64cce588c8d" providerId="ADAL" clId="{5C3D5587-B94F-4DD6-AF60-91342B0AA430}" dt="2021-05-11T06:43:59.638" v="295" actId="14100"/>
          <ac:spMkLst>
            <pc:docMk/>
            <pc:sldMk cId="1689022557" sldId="280"/>
            <ac:spMk id="815" creationId="{6D787FD5-DD08-4733-932C-700E779DEC66}"/>
          </ac:spMkLst>
        </pc:spChg>
        <pc:spChg chg="del mod">
          <ac:chgData name="正元　淳也" userId="ab1cd3a3-b9d9-4be4-9cd8-d64cce588c8d" providerId="ADAL" clId="{5C3D5587-B94F-4DD6-AF60-91342B0AA430}" dt="2021-05-11T06:35:58.964" v="156" actId="478"/>
          <ac:spMkLst>
            <pc:docMk/>
            <pc:sldMk cId="1689022557" sldId="280"/>
            <ac:spMk id="817" creationId="{C517C185-A9E6-4C3E-8568-6A1197CC7620}"/>
          </ac:spMkLst>
        </pc:spChg>
        <pc:spChg chg="mod">
          <ac:chgData name="正元　淳也" userId="ab1cd3a3-b9d9-4be4-9cd8-d64cce588c8d" providerId="ADAL" clId="{5C3D5587-B94F-4DD6-AF60-91342B0AA430}" dt="2021-05-11T06:43:59.638" v="295" actId="14100"/>
          <ac:spMkLst>
            <pc:docMk/>
            <pc:sldMk cId="1689022557" sldId="280"/>
            <ac:spMk id="818" creationId="{40F27F9E-BA07-46DC-AA82-BFD6E8EE8BF8}"/>
          </ac:spMkLst>
        </pc:spChg>
        <pc:spChg chg="add del mod">
          <ac:chgData name="正元　淳也" userId="ab1cd3a3-b9d9-4be4-9cd8-d64cce588c8d" providerId="ADAL" clId="{5C3D5587-B94F-4DD6-AF60-91342B0AA430}" dt="2021-05-11T06:43:59.638" v="295" actId="14100"/>
          <ac:spMkLst>
            <pc:docMk/>
            <pc:sldMk cId="1689022557" sldId="280"/>
            <ac:spMk id="820" creationId="{CD8D963E-832D-4C3C-9AA7-A76B7913C95E}"/>
          </ac:spMkLst>
        </pc:spChg>
        <pc:spChg chg="del mod">
          <ac:chgData name="正元　淳也" userId="ab1cd3a3-b9d9-4be4-9cd8-d64cce588c8d" providerId="ADAL" clId="{5C3D5587-B94F-4DD6-AF60-91342B0AA430}" dt="2021-05-11T06:32:59.945" v="110" actId="478"/>
          <ac:spMkLst>
            <pc:docMk/>
            <pc:sldMk cId="1689022557" sldId="280"/>
            <ac:spMk id="821" creationId="{071A8BA4-8C2C-4C3E-B8B8-B9AADE85F4FB}"/>
          </ac:spMkLst>
        </pc:spChg>
        <pc:spChg chg="del mod">
          <ac:chgData name="正元　淳也" userId="ab1cd3a3-b9d9-4be4-9cd8-d64cce588c8d" providerId="ADAL" clId="{5C3D5587-B94F-4DD6-AF60-91342B0AA430}" dt="2021-05-11T06:43:37.466" v="290" actId="478"/>
          <ac:spMkLst>
            <pc:docMk/>
            <pc:sldMk cId="1689022557" sldId="280"/>
            <ac:spMk id="823" creationId="{70A4E0BB-743D-4021-AA69-867C52875FF9}"/>
          </ac:spMkLst>
        </pc:spChg>
        <pc:spChg chg="mod">
          <ac:chgData name="正元　淳也" userId="ab1cd3a3-b9d9-4be4-9cd8-d64cce588c8d" providerId="ADAL" clId="{5C3D5587-B94F-4DD6-AF60-91342B0AA430}" dt="2021-05-11T06:43:59.638" v="295" actId="14100"/>
          <ac:spMkLst>
            <pc:docMk/>
            <pc:sldMk cId="1689022557" sldId="280"/>
            <ac:spMk id="824" creationId="{BD843AD2-32CC-467C-B539-A17E6000E6F6}"/>
          </ac:spMkLst>
        </pc:spChg>
        <pc:spChg chg="del mod">
          <ac:chgData name="正元　淳也" userId="ab1cd3a3-b9d9-4be4-9cd8-d64cce588c8d" providerId="ADAL" clId="{5C3D5587-B94F-4DD6-AF60-91342B0AA430}" dt="2021-05-11T06:43:44.998" v="292" actId="478"/>
          <ac:spMkLst>
            <pc:docMk/>
            <pc:sldMk cId="1689022557" sldId="280"/>
            <ac:spMk id="826" creationId="{E9BEBA08-D3FE-421A-8EC2-E662247288EC}"/>
          </ac:spMkLst>
        </pc:spChg>
        <pc:spChg chg="mod">
          <ac:chgData name="正元　淳也" userId="ab1cd3a3-b9d9-4be4-9cd8-d64cce588c8d" providerId="ADAL" clId="{5C3D5587-B94F-4DD6-AF60-91342B0AA430}" dt="2021-05-11T06:43:59.638" v="295" actId="14100"/>
          <ac:spMkLst>
            <pc:docMk/>
            <pc:sldMk cId="1689022557" sldId="280"/>
            <ac:spMk id="827" creationId="{53D7624A-6B1A-4FB1-A65D-963CD7A8F318}"/>
          </ac:spMkLst>
        </pc:spChg>
        <pc:spChg chg="del mod">
          <ac:chgData name="正元　淳也" userId="ab1cd3a3-b9d9-4be4-9cd8-d64cce588c8d" providerId="ADAL" clId="{5C3D5587-B94F-4DD6-AF60-91342B0AA430}" dt="2021-05-11T06:34:30.875" v="131" actId="478"/>
          <ac:spMkLst>
            <pc:docMk/>
            <pc:sldMk cId="1689022557" sldId="280"/>
            <ac:spMk id="829" creationId="{5B9A7275-3593-48A8-96F4-C80B99CB57BD}"/>
          </ac:spMkLst>
        </pc:spChg>
        <pc:spChg chg="del mod">
          <ac:chgData name="正元　淳也" userId="ab1cd3a3-b9d9-4be4-9cd8-d64cce588c8d" providerId="ADAL" clId="{5C3D5587-B94F-4DD6-AF60-91342B0AA430}" dt="2021-05-11T06:34:24.248" v="129" actId="478"/>
          <ac:spMkLst>
            <pc:docMk/>
            <pc:sldMk cId="1689022557" sldId="280"/>
            <ac:spMk id="830" creationId="{BF7EF663-C265-4854-8E8F-67BD85BB4CEE}"/>
          </ac:spMkLst>
        </pc:spChg>
        <pc:spChg chg="mod">
          <ac:chgData name="正元　淳也" userId="ab1cd3a3-b9d9-4be4-9cd8-d64cce588c8d" providerId="ADAL" clId="{5C3D5587-B94F-4DD6-AF60-91342B0AA430}" dt="2021-05-11T06:43:59.638" v="295" actId="14100"/>
          <ac:spMkLst>
            <pc:docMk/>
            <pc:sldMk cId="1689022557" sldId="280"/>
            <ac:spMk id="832" creationId="{E7F518EF-EE68-459A-AB9E-15E2DFE5972E}"/>
          </ac:spMkLst>
        </pc:spChg>
        <pc:spChg chg="mod">
          <ac:chgData name="正元　淳也" userId="ab1cd3a3-b9d9-4be4-9cd8-d64cce588c8d" providerId="ADAL" clId="{5C3D5587-B94F-4DD6-AF60-91342B0AA430}" dt="2021-05-11T06:43:59.638" v="295" actId="14100"/>
          <ac:spMkLst>
            <pc:docMk/>
            <pc:sldMk cId="1689022557" sldId="280"/>
            <ac:spMk id="833" creationId="{BDCB4EDB-D8A9-4386-AC43-43680491A161}"/>
          </ac:spMkLst>
        </pc:spChg>
        <pc:spChg chg="del mod">
          <ac:chgData name="正元　淳也" userId="ab1cd3a3-b9d9-4be4-9cd8-d64cce588c8d" providerId="ADAL" clId="{5C3D5587-B94F-4DD6-AF60-91342B0AA430}" dt="2021-05-11T06:44:00.887" v="296" actId="478"/>
          <ac:spMkLst>
            <pc:docMk/>
            <pc:sldMk cId="1689022557" sldId="280"/>
            <ac:spMk id="835" creationId="{9A046488-F7FE-410D-9740-CCD70690A9E0}"/>
          </ac:spMkLst>
        </pc:spChg>
        <pc:spChg chg="mod">
          <ac:chgData name="正元　淳也" userId="ab1cd3a3-b9d9-4be4-9cd8-d64cce588c8d" providerId="ADAL" clId="{5C3D5587-B94F-4DD6-AF60-91342B0AA430}" dt="2021-05-11T06:43:59.638" v="295" actId="14100"/>
          <ac:spMkLst>
            <pc:docMk/>
            <pc:sldMk cId="1689022557" sldId="280"/>
            <ac:spMk id="836" creationId="{A29A37B9-CE97-4A24-8C73-35DB47BE5E1A}"/>
          </ac:spMkLst>
        </pc:spChg>
        <pc:spChg chg="del mod">
          <ac:chgData name="正元　淳也" userId="ab1cd3a3-b9d9-4be4-9cd8-d64cce588c8d" providerId="ADAL" clId="{5C3D5587-B94F-4DD6-AF60-91342B0AA430}" dt="2021-05-11T06:44:08.558" v="299" actId="478"/>
          <ac:spMkLst>
            <pc:docMk/>
            <pc:sldMk cId="1689022557" sldId="280"/>
            <ac:spMk id="838" creationId="{06E08394-9415-422B-9DBC-A10D91B27148}"/>
          </ac:spMkLst>
        </pc:spChg>
        <pc:spChg chg="mod">
          <ac:chgData name="正元　淳也" userId="ab1cd3a3-b9d9-4be4-9cd8-d64cce588c8d" providerId="ADAL" clId="{5C3D5587-B94F-4DD6-AF60-91342B0AA430}" dt="2021-05-11T06:43:59.638" v="295" actId="14100"/>
          <ac:spMkLst>
            <pc:docMk/>
            <pc:sldMk cId="1689022557" sldId="280"/>
            <ac:spMk id="839" creationId="{925E6283-9FC4-407B-856B-27709AEACE08}"/>
          </ac:spMkLst>
        </pc:spChg>
        <pc:spChg chg="mod">
          <ac:chgData name="正元　淳也" userId="ab1cd3a3-b9d9-4be4-9cd8-d64cce588c8d" providerId="ADAL" clId="{5C3D5587-B94F-4DD6-AF60-91342B0AA430}" dt="2021-05-11T06:43:59.638" v="295" actId="14100"/>
          <ac:spMkLst>
            <pc:docMk/>
            <pc:sldMk cId="1689022557" sldId="280"/>
            <ac:spMk id="841" creationId="{71D6C3FC-79E6-4B4B-B622-BC2A7E5933CB}"/>
          </ac:spMkLst>
        </pc:spChg>
        <pc:spChg chg="mod">
          <ac:chgData name="正元　淳也" userId="ab1cd3a3-b9d9-4be4-9cd8-d64cce588c8d" providerId="ADAL" clId="{5C3D5587-B94F-4DD6-AF60-91342B0AA430}" dt="2021-05-11T06:43:59.638" v="295" actId="14100"/>
          <ac:spMkLst>
            <pc:docMk/>
            <pc:sldMk cId="1689022557" sldId="280"/>
            <ac:spMk id="842" creationId="{359A2DC7-5C50-43E5-8E0C-3BD257110310}"/>
          </ac:spMkLst>
        </pc:spChg>
        <pc:spChg chg="mod">
          <ac:chgData name="正元　淳也" userId="ab1cd3a3-b9d9-4be4-9cd8-d64cce588c8d" providerId="ADAL" clId="{5C3D5587-B94F-4DD6-AF60-91342B0AA430}" dt="2021-05-11T06:43:59.638" v="295" actId="14100"/>
          <ac:spMkLst>
            <pc:docMk/>
            <pc:sldMk cId="1689022557" sldId="280"/>
            <ac:spMk id="844" creationId="{260C2854-521E-415C-BFD3-3B211B81F453}"/>
          </ac:spMkLst>
        </pc:spChg>
        <pc:spChg chg="mod">
          <ac:chgData name="正元　淳也" userId="ab1cd3a3-b9d9-4be4-9cd8-d64cce588c8d" providerId="ADAL" clId="{5C3D5587-B94F-4DD6-AF60-91342B0AA430}" dt="2021-05-11T06:43:59.638" v="295" actId="14100"/>
          <ac:spMkLst>
            <pc:docMk/>
            <pc:sldMk cId="1689022557" sldId="280"/>
            <ac:spMk id="845" creationId="{4E5790C4-1A58-43E7-A4E3-84B1DB2BB3A7}"/>
          </ac:spMkLst>
        </pc:spChg>
        <pc:spChg chg="del mod">
          <ac:chgData name="正元　淳也" userId="ab1cd3a3-b9d9-4be4-9cd8-d64cce588c8d" providerId="ADAL" clId="{5C3D5587-B94F-4DD6-AF60-91342B0AA430}" dt="2021-05-11T06:31:47.524" v="91" actId="478"/>
          <ac:spMkLst>
            <pc:docMk/>
            <pc:sldMk cId="1689022557" sldId="280"/>
            <ac:spMk id="846" creationId="{E7DCB03C-8D2C-45BF-9228-DE698F179763}"/>
          </ac:spMkLst>
        </pc:spChg>
        <pc:spChg chg="del mod">
          <ac:chgData name="正元　淳也" userId="ab1cd3a3-b9d9-4be4-9cd8-d64cce588c8d" providerId="ADAL" clId="{5C3D5587-B94F-4DD6-AF60-91342B0AA430}" dt="2021-05-11T06:31:49.389" v="92" actId="478"/>
          <ac:spMkLst>
            <pc:docMk/>
            <pc:sldMk cId="1689022557" sldId="280"/>
            <ac:spMk id="847" creationId="{F0C172E3-6C8F-4127-81CE-CBAA637C3D88}"/>
          </ac:spMkLst>
        </pc:spChg>
        <pc:spChg chg="mod">
          <ac:chgData name="正元　淳也" userId="ab1cd3a3-b9d9-4be4-9cd8-d64cce588c8d" providerId="ADAL" clId="{5C3D5587-B94F-4DD6-AF60-91342B0AA430}" dt="2021-05-11T06:43:59.638" v="295" actId="14100"/>
          <ac:spMkLst>
            <pc:docMk/>
            <pc:sldMk cId="1689022557" sldId="280"/>
            <ac:spMk id="848" creationId="{33A29B9B-633A-4840-ADD3-2C1F7FCCC9D3}"/>
          </ac:spMkLst>
        </pc:spChg>
        <pc:spChg chg="mod">
          <ac:chgData name="正元　淳也" userId="ab1cd3a3-b9d9-4be4-9cd8-d64cce588c8d" providerId="ADAL" clId="{5C3D5587-B94F-4DD6-AF60-91342B0AA430}" dt="2021-05-11T06:43:59.638" v="295" actId="14100"/>
          <ac:spMkLst>
            <pc:docMk/>
            <pc:sldMk cId="1689022557" sldId="280"/>
            <ac:spMk id="849" creationId="{8FAAAF83-07BB-4F09-A394-D9BBEF6FA5BB}"/>
          </ac:spMkLst>
        </pc:spChg>
        <pc:spChg chg="mod">
          <ac:chgData name="正元　淳也" userId="ab1cd3a3-b9d9-4be4-9cd8-d64cce588c8d" providerId="ADAL" clId="{5C3D5587-B94F-4DD6-AF60-91342B0AA430}" dt="2021-05-11T06:43:59.638" v="295" actId="14100"/>
          <ac:spMkLst>
            <pc:docMk/>
            <pc:sldMk cId="1689022557" sldId="280"/>
            <ac:spMk id="850" creationId="{A6808A7B-A21D-4549-A045-82A01E82F642}"/>
          </ac:spMkLst>
        </pc:spChg>
        <pc:spChg chg="mod">
          <ac:chgData name="正元　淳也" userId="ab1cd3a3-b9d9-4be4-9cd8-d64cce588c8d" providerId="ADAL" clId="{5C3D5587-B94F-4DD6-AF60-91342B0AA430}" dt="2021-05-11T06:43:59.638" v="295" actId="14100"/>
          <ac:spMkLst>
            <pc:docMk/>
            <pc:sldMk cId="1689022557" sldId="280"/>
            <ac:spMk id="851" creationId="{C816F1EC-685A-4899-AD0A-1A2175132F5B}"/>
          </ac:spMkLst>
        </pc:spChg>
        <pc:spChg chg="mod">
          <ac:chgData name="正元　淳也" userId="ab1cd3a3-b9d9-4be4-9cd8-d64cce588c8d" providerId="ADAL" clId="{5C3D5587-B94F-4DD6-AF60-91342B0AA430}" dt="2021-05-11T06:43:59.638" v="295" actId="14100"/>
          <ac:spMkLst>
            <pc:docMk/>
            <pc:sldMk cId="1689022557" sldId="280"/>
            <ac:spMk id="852" creationId="{E525B2F0-7A99-419D-88D9-FF4338CDD43C}"/>
          </ac:spMkLst>
        </pc:spChg>
        <pc:spChg chg="mod">
          <ac:chgData name="正元　淳也" userId="ab1cd3a3-b9d9-4be4-9cd8-d64cce588c8d" providerId="ADAL" clId="{5C3D5587-B94F-4DD6-AF60-91342B0AA430}" dt="2021-05-11T06:43:59.638" v="295" actId="14100"/>
          <ac:spMkLst>
            <pc:docMk/>
            <pc:sldMk cId="1689022557" sldId="280"/>
            <ac:spMk id="853" creationId="{4381649B-241A-4D60-B05D-49188AFEAEF4}"/>
          </ac:spMkLst>
        </pc:spChg>
        <pc:spChg chg="mod">
          <ac:chgData name="正元　淳也" userId="ab1cd3a3-b9d9-4be4-9cd8-d64cce588c8d" providerId="ADAL" clId="{5C3D5587-B94F-4DD6-AF60-91342B0AA430}" dt="2021-05-11T06:43:59.638" v="295" actId="14100"/>
          <ac:spMkLst>
            <pc:docMk/>
            <pc:sldMk cId="1689022557" sldId="280"/>
            <ac:spMk id="854" creationId="{B9E87812-8AFE-4A20-B9CB-E5AA2883728A}"/>
          </ac:spMkLst>
        </pc:spChg>
        <pc:spChg chg="mod">
          <ac:chgData name="正元　淳也" userId="ab1cd3a3-b9d9-4be4-9cd8-d64cce588c8d" providerId="ADAL" clId="{5C3D5587-B94F-4DD6-AF60-91342B0AA430}" dt="2021-05-11T06:43:59.638" v="295" actId="14100"/>
          <ac:spMkLst>
            <pc:docMk/>
            <pc:sldMk cId="1689022557" sldId="280"/>
            <ac:spMk id="855" creationId="{A16E0665-D42F-419E-9B38-718A6C523A07}"/>
          </ac:spMkLst>
        </pc:spChg>
        <pc:spChg chg="mod">
          <ac:chgData name="正元　淳也" userId="ab1cd3a3-b9d9-4be4-9cd8-d64cce588c8d" providerId="ADAL" clId="{5C3D5587-B94F-4DD6-AF60-91342B0AA430}" dt="2021-05-11T06:43:59.638" v="295" actId="14100"/>
          <ac:spMkLst>
            <pc:docMk/>
            <pc:sldMk cId="1689022557" sldId="280"/>
            <ac:spMk id="856" creationId="{3A0EAB0D-A0AA-45A8-8F8F-AFA9F40AFE17}"/>
          </ac:spMkLst>
        </pc:spChg>
        <pc:spChg chg="mod">
          <ac:chgData name="正元　淳也" userId="ab1cd3a3-b9d9-4be4-9cd8-d64cce588c8d" providerId="ADAL" clId="{5C3D5587-B94F-4DD6-AF60-91342B0AA430}" dt="2021-05-11T06:43:59.638" v="295" actId="14100"/>
          <ac:spMkLst>
            <pc:docMk/>
            <pc:sldMk cId="1689022557" sldId="280"/>
            <ac:spMk id="857" creationId="{9D5A7B1E-DB09-4368-A4FA-ED61130E3C0E}"/>
          </ac:spMkLst>
        </pc:spChg>
        <pc:spChg chg="del mod">
          <ac:chgData name="正元　淳也" userId="ab1cd3a3-b9d9-4be4-9cd8-d64cce588c8d" providerId="ADAL" clId="{5C3D5587-B94F-4DD6-AF60-91342B0AA430}" dt="2021-05-11T06:34:27.896" v="130" actId="478"/>
          <ac:spMkLst>
            <pc:docMk/>
            <pc:sldMk cId="1689022557" sldId="280"/>
            <ac:spMk id="858" creationId="{08053E32-9808-4066-9FF4-6D6D93DC9B5D}"/>
          </ac:spMkLst>
        </pc:spChg>
        <pc:spChg chg="del mod">
          <ac:chgData name="正元　淳也" userId="ab1cd3a3-b9d9-4be4-9cd8-d64cce588c8d" providerId="ADAL" clId="{5C3D5587-B94F-4DD6-AF60-91342B0AA430}" dt="2021-05-11T06:34:34.948" v="132" actId="478"/>
          <ac:spMkLst>
            <pc:docMk/>
            <pc:sldMk cId="1689022557" sldId="280"/>
            <ac:spMk id="859" creationId="{D481227D-2D45-4145-AA7D-5BBA0B73EE43}"/>
          </ac:spMkLst>
        </pc:spChg>
        <pc:spChg chg="mod">
          <ac:chgData name="正元　淳也" userId="ab1cd3a3-b9d9-4be4-9cd8-d64cce588c8d" providerId="ADAL" clId="{5C3D5587-B94F-4DD6-AF60-91342B0AA430}" dt="2021-05-11T06:43:59.638" v="295" actId="14100"/>
          <ac:spMkLst>
            <pc:docMk/>
            <pc:sldMk cId="1689022557" sldId="280"/>
            <ac:spMk id="860" creationId="{82FD7A41-B663-4FC8-8756-4AB7DE88C9EB}"/>
          </ac:spMkLst>
        </pc:spChg>
        <pc:spChg chg="mod">
          <ac:chgData name="正元　淳也" userId="ab1cd3a3-b9d9-4be4-9cd8-d64cce588c8d" providerId="ADAL" clId="{5C3D5587-B94F-4DD6-AF60-91342B0AA430}" dt="2021-05-11T06:43:59.638" v="295" actId="14100"/>
          <ac:spMkLst>
            <pc:docMk/>
            <pc:sldMk cId="1689022557" sldId="280"/>
            <ac:spMk id="861" creationId="{045DEB87-DE70-4FAD-ADA6-0666D263901E}"/>
          </ac:spMkLst>
        </pc:spChg>
        <pc:spChg chg="mod">
          <ac:chgData name="正元　淳也" userId="ab1cd3a3-b9d9-4be4-9cd8-d64cce588c8d" providerId="ADAL" clId="{5C3D5587-B94F-4DD6-AF60-91342B0AA430}" dt="2021-05-11T06:43:59.638" v="295" actId="14100"/>
          <ac:spMkLst>
            <pc:docMk/>
            <pc:sldMk cId="1689022557" sldId="280"/>
            <ac:spMk id="862" creationId="{F6A90B42-9778-4BCA-A31A-3E27264B416D}"/>
          </ac:spMkLst>
        </pc:spChg>
        <pc:spChg chg="add del mod">
          <ac:chgData name="正元　淳也" userId="ab1cd3a3-b9d9-4be4-9cd8-d64cce588c8d" providerId="ADAL" clId="{5C3D5587-B94F-4DD6-AF60-91342B0AA430}" dt="2021-05-11T06:43:59.638" v="295" actId="14100"/>
          <ac:spMkLst>
            <pc:docMk/>
            <pc:sldMk cId="1689022557" sldId="280"/>
            <ac:spMk id="863" creationId="{7B309AD2-149A-4AA5-AFB2-A1BB60B8BE2D}"/>
          </ac:spMkLst>
        </pc:spChg>
        <pc:spChg chg="del mod">
          <ac:chgData name="正元　淳也" userId="ab1cd3a3-b9d9-4be4-9cd8-d64cce588c8d" providerId="ADAL" clId="{5C3D5587-B94F-4DD6-AF60-91342B0AA430}" dt="2021-05-11T06:35:54.886" v="154" actId="478"/>
          <ac:spMkLst>
            <pc:docMk/>
            <pc:sldMk cId="1689022557" sldId="280"/>
            <ac:spMk id="864" creationId="{E97CE557-5E0E-4473-9605-4218E8272EDA}"/>
          </ac:spMkLst>
        </pc:spChg>
        <pc:spChg chg="add del mod">
          <ac:chgData name="正元　淳也" userId="ab1cd3a3-b9d9-4be4-9cd8-d64cce588c8d" providerId="ADAL" clId="{5C3D5587-B94F-4DD6-AF60-91342B0AA430}" dt="2021-05-11T06:43:59.638" v="295" actId="14100"/>
          <ac:spMkLst>
            <pc:docMk/>
            <pc:sldMk cId="1689022557" sldId="280"/>
            <ac:spMk id="865" creationId="{48141790-5BAE-49C4-9B8D-43E4B3A75307}"/>
          </ac:spMkLst>
        </pc:spChg>
        <pc:spChg chg="mod">
          <ac:chgData name="正元　淳也" userId="ab1cd3a3-b9d9-4be4-9cd8-d64cce588c8d" providerId="ADAL" clId="{5C3D5587-B94F-4DD6-AF60-91342B0AA430}" dt="2021-05-11T06:43:59.638" v="295" actId="14100"/>
          <ac:spMkLst>
            <pc:docMk/>
            <pc:sldMk cId="1689022557" sldId="280"/>
            <ac:spMk id="866" creationId="{3A4B07C8-5FBE-4FA8-BA0C-62B391C5269E}"/>
          </ac:spMkLst>
        </pc:spChg>
        <pc:spChg chg="del mod">
          <ac:chgData name="正元　淳也" userId="ab1cd3a3-b9d9-4be4-9cd8-d64cce588c8d" providerId="ADAL" clId="{5C3D5587-B94F-4DD6-AF60-91342B0AA430}" dt="2021-05-11T06:35:56.848" v="155" actId="478"/>
          <ac:spMkLst>
            <pc:docMk/>
            <pc:sldMk cId="1689022557" sldId="280"/>
            <ac:spMk id="867" creationId="{3365646C-9AA5-4F9F-8B7D-CC48CC068526}"/>
          </ac:spMkLst>
        </pc:spChg>
        <pc:spChg chg="mod">
          <ac:chgData name="正元　淳也" userId="ab1cd3a3-b9d9-4be4-9cd8-d64cce588c8d" providerId="ADAL" clId="{5C3D5587-B94F-4DD6-AF60-91342B0AA430}" dt="2021-05-11T06:43:59.638" v="295" actId="14100"/>
          <ac:spMkLst>
            <pc:docMk/>
            <pc:sldMk cId="1689022557" sldId="280"/>
            <ac:spMk id="868" creationId="{E7585809-A7E6-497B-9142-DB6584E40298}"/>
          </ac:spMkLst>
        </pc:spChg>
        <pc:spChg chg="mod">
          <ac:chgData name="正元　淳也" userId="ab1cd3a3-b9d9-4be4-9cd8-d64cce588c8d" providerId="ADAL" clId="{5C3D5587-B94F-4DD6-AF60-91342B0AA430}" dt="2021-05-11T06:43:59.638" v="295" actId="14100"/>
          <ac:spMkLst>
            <pc:docMk/>
            <pc:sldMk cId="1689022557" sldId="280"/>
            <ac:spMk id="869" creationId="{6CE3FA9F-BE63-4859-A639-AB2F1FBFB013}"/>
          </ac:spMkLst>
        </pc:spChg>
        <pc:spChg chg="mod">
          <ac:chgData name="正元　淳也" userId="ab1cd3a3-b9d9-4be4-9cd8-d64cce588c8d" providerId="ADAL" clId="{5C3D5587-B94F-4DD6-AF60-91342B0AA430}" dt="2021-05-11T06:43:59.638" v="295" actId="14100"/>
          <ac:spMkLst>
            <pc:docMk/>
            <pc:sldMk cId="1689022557" sldId="280"/>
            <ac:spMk id="870" creationId="{0D890F87-33E6-4A86-93E5-6E6B3C828CB3}"/>
          </ac:spMkLst>
        </pc:spChg>
        <pc:spChg chg="mod">
          <ac:chgData name="正元　淳也" userId="ab1cd3a3-b9d9-4be4-9cd8-d64cce588c8d" providerId="ADAL" clId="{5C3D5587-B94F-4DD6-AF60-91342B0AA430}" dt="2021-05-11T06:43:59.638" v="295" actId="14100"/>
          <ac:spMkLst>
            <pc:docMk/>
            <pc:sldMk cId="1689022557" sldId="280"/>
            <ac:spMk id="871" creationId="{1CFFD754-648E-49EA-A2B2-F437EE072306}"/>
          </ac:spMkLst>
        </pc:spChg>
        <pc:spChg chg="add mod">
          <ac:chgData name="正元　淳也" userId="ab1cd3a3-b9d9-4be4-9cd8-d64cce588c8d" providerId="ADAL" clId="{5C3D5587-B94F-4DD6-AF60-91342B0AA430}" dt="2021-05-11T06:44:22.621" v="301" actId="1076"/>
          <ac:spMkLst>
            <pc:docMk/>
            <pc:sldMk cId="1689022557" sldId="280"/>
            <ac:spMk id="872" creationId="{DBA0FA79-22D7-490D-9790-BE87D6C85D09}"/>
          </ac:spMkLst>
        </pc:spChg>
        <pc:spChg chg="add mod">
          <ac:chgData name="正元　淳也" userId="ab1cd3a3-b9d9-4be4-9cd8-d64cce588c8d" providerId="ADAL" clId="{5C3D5587-B94F-4DD6-AF60-91342B0AA430}" dt="2021-05-11T06:45:19.700" v="304" actId="20577"/>
          <ac:spMkLst>
            <pc:docMk/>
            <pc:sldMk cId="1689022557" sldId="280"/>
            <ac:spMk id="873" creationId="{FD7883B2-DBC4-4D65-8886-750B8028932B}"/>
          </ac:spMkLst>
        </pc:spChg>
        <pc:spChg chg="add mod">
          <ac:chgData name="正元　淳也" userId="ab1cd3a3-b9d9-4be4-9cd8-d64cce588c8d" providerId="ADAL" clId="{5C3D5587-B94F-4DD6-AF60-91342B0AA430}" dt="2021-05-11T06:43:01.330" v="281" actId="571"/>
          <ac:spMkLst>
            <pc:docMk/>
            <pc:sldMk cId="1689022557" sldId="280"/>
            <ac:spMk id="874" creationId="{AA84E622-01B6-44AB-8E2D-1661946D5C5C}"/>
          </ac:spMkLst>
        </pc:spChg>
        <pc:grpChg chg="mod">
          <ac:chgData name="正元　淳也" userId="ab1cd3a3-b9d9-4be4-9cd8-d64cce588c8d" providerId="ADAL" clId="{5C3D5587-B94F-4DD6-AF60-91342B0AA430}" dt="2021-05-11T05:10:58.023" v="14"/>
          <ac:grpSpMkLst>
            <pc:docMk/>
            <pc:sldMk cId="1689022557" sldId="280"/>
            <ac:grpSpMk id="1" creationId="{00000000-0000-0000-0000-000000000000}"/>
          </ac:grpSpMkLst>
        </pc:grpChg>
        <pc:grpChg chg="add del mod">
          <ac:chgData name="正元　淳也" userId="ab1cd3a3-b9d9-4be4-9cd8-d64cce588c8d" providerId="ADAL" clId="{5C3D5587-B94F-4DD6-AF60-91342B0AA430}" dt="2021-05-11T05:33:59.174" v="49" actId="478"/>
          <ac:grpSpMkLst>
            <pc:docMk/>
            <pc:sldMk cId="1689022557" sldId="280"/>
            <ac:grpSpMk id="3" creationId="{384D5E2D-AFEB-4B1C-A9EE-608186216880}"/>
          </ac:grpSpMkLst>
        </pc:grpChg>
        <pc:grpChg chg="mod">
          <ac:chgData name="正元　淳也" userId="ab1cd3a3-b9d9-4be4-9cd8-d64cce588c8d" providerId="ADAL" clId="{5C3D5587-B94F-4DD6-AF60-91342B0AA430}" dt="2021-05-11T05:30:08.700" v="48" actId="1076"/>
          <ac:grpSpMkLst>
            <pc:docMk/>
            <pc:sldMk cId="1689022557" sldId="280"/>
            <ac:grpSpMk id="20" creationId="{945CFBAB-F61B-4903-B88A-86356481CA4C}"/>
          </ac:grpSpMkLst>
        </pc:grpChg>
        <pc:grpChg chg="mod">
          <ac:chgData name="正元　淳也" userId="ab1cd3a3-b9d9-4be4-9cd8-d64cce588c8d" providerId="ADAL" clId="{5C3D5587-B94F-4DD6-AF60-91342B0AA430}" dt="2021-05-11T05:30:08.700" v="48" actId="1076"/>
          <ac:grpSpMkLst>
            <pc:docMk/>
            <pc:sldMk cId="1689022557" sldId="280"/>
            <ac:grpSpMk id="23" creationId="{5C6FFE3E-9761-4039-9C0F-9587A16445A3}"/>
          </ac:grpSpMkLst>
        </pc:grpChg>
        <pc:grpChg chg="mod">
          <ac:chgData name="正元　淳也" userId="ab1cd3a3-b9d9-4be4-9cd8-d64cce588c8d" providerId="ADAL" clId="{5C3D5587-B94F-4DD6-AF60-91342B0AA430}" dt="2021-05-11T05:30:08.700" v="48" actId="1076"/>
          <ac:grpSpMkLst>
            <pc:docMk/>
            <pc:sldMk cId="1689022557" sldId="280"/>
            <ac:grpSpMk id="26" creationId="{5AE806BA-E04B-487A-A7D4-8B1665455714}"/>
          </ac:grpSpMkLst>
        </pc:grpChg>
        <pc:grpChg chg="mod">
          <ac:chgData name="正元　淳也" userId="ab1cd3a3-b9d9-4be4-9cd8-d64cce588c8d" providerId="ADAL" clId="{5C3D5587-B94F-4DD6-AF60-91342B0AA430}" dt="2021-05-11T05:30:08.700" v="48" actId="1076"/>
          <ac:grpSpMkLst>
            <pc:docMk/>
            <pc:sldMk cId="1689022557" sldId="280"/>
            <ac:grpSpMk id="29" creationId="{E7602737-B0C9-493C-A58D-0EBC5E11B010}"/>
          </ac:grpSpMkLst>
        </pc:grpChg>
        <pc:grpChg chg="mod">
          <ac:chgData name="正元　淳也" userId="ab1cd3a3-b9d9-4be4-9cd8-d64cce588c8d" providerId="ADAL" clId="{5C3D5587-B94F-4DD6-AF60-91342B0AA430}" dt="2021-05-11T05:30:08.700" v="48" actId="1076"/>
          <ac:grpSpMkLst>
            <pc:docMk/>
            <pc:sldMk cId="1689022557" sldId="280"/>
            <ac:grpSpMk id="32" creationId="{A4C793A1-4163-40F7-9914-3AE60C38EEA3}"/>
          </ac:grpSpMkLst>
        </pc:grpChg>
        <pc:grpChg chg="mod">
          <ac:chgData name="正元　淳也" userId="ab1cd3a3-b9d9-4be4-9cd8-d64cce588c8d" providerId="ADAL" clId="{5C3D5587-B94F-4DD6-AF60-91342B0AA430}" dt="2021-05-11T05:30:08.700" v="48" actId="1076"/>
          <ac:grpSpMkLst>
            <pc:docMk/>
            <pc:sldMk cId="1689022557" sldId="280"/>
            <ac:grpSpMk id="35" creationId="{01A3B55F-FB1E-4E40-8B2E-DD9245D8970A}"/>
          </ac:grpSpMkLst>
        </pc:grpChg>
        <pc:grpChg chg="mod">
          <ac:chgData name="正元　淳也" userId="ab1cd3a3-b9d9-4be4-9cd8-d64cce588c8d" providerId="ADAL" clId="{5C3D5587-B94F-4DD6-AF60-91342B0AA430}" dt="2021-05-11T05:30:08.700" v="48" actId="1076"/>
          <ac:grpSpMkLst>
            <pc:docMk/>
            <pc:sldMk cId="1689022557" sldId="280"/>
            <ac:grpSpMk id="38" creationId="{9C2191CD-4D97-478A-B182-DBE2E3DFD96B}"/>
          </ac:grpSpMkLst>
        </pc:grpChg>
        <pc:grpChg chg="add del mod">
          <ac:chgData name="正元　淳也" userId="ab1cd3a3-b9d9-4be4-9cd8-d64cce588c8d" providerId="ADAL" clId="{5C3D5587-B94F-4DD6-AF60-91342B0AA430}" dt="2021-05-11T05:11:18.687" v="21"/>
          <ac:grpSpMkLst>
            <pc:docMk/>
            <pc:sldMk cId="1689022557" sldId="280"/>
            <ac:grpSpMk id="57" creationId="{B219147E-5B1D-49F7-970A-9513B763EE67}"/>
          </ac:grpSpMkLst>
        </pc:grpChg>
        <pc:grpChg chg="mod">
          <ac:chgData name="正元　淳也" userId="ab1cd3a3-b9d9-4be4-9cd8-d64cce588c8d" providerId="ADAL" clId="{5C3D5587-B94F-4DD6-AF60-91342B0AA430}" dt="2021-05-11T05:11:18.017" v="20" actId="14100"/>
          <ac:grpSpMkLst>
            <pc:docMk/>
            <pc:sldMk cId="1689022557" sldId="280"/>
            <ac:grpSpMk id="85" creationId="{C028970C-65B3-4214-9CEA-56D739ABEF99}"/>
          </ac:grpSpMkLst>
        </pc:grpChg>
        <pc:grpChg chg="mod">
          <ac:chgData name="正元　淳也" userId="ab1cd3a3-b9d9-4be4-9cd8-d64cce588c8d" providerId="ADAL" clId="{5C3D5587-B94F-4DD6-AF60-91342B0AA430}" dt="2021-05-11T05:11:18.017" v="20" actId="14100"/>
          <ac:grpSpMkLst>
            <pc:docMk/>
            <pc:sldMk cId="1689022557" sldId="280"/>
            <ac:grpSpMk id="88" creationId="{189CB79E-2523-48FC-A41E-516AEF019181}"/>
          </ac:grpSpMkLst>
        </pc:grpChg>
        <pc:grpChg chg="mod">
          <ac:chgData name="正元　淳也" userId="ab1cd3a3-b9d9-4be4-9cd8-d64cce588c8d" providerId="ADAL" clId="{5C3D5587-B94F-4DD6-AF60-91342B0AA430}" dt="2021-05-11T05:11:18.017" v="20" actId="14100"/>
          <ac:grpSpMkLst>
            <pc:docMk/>
            <pc:sldMk cId="1689022557" sldId="280"/>
            <ac:grpSpMk id="91" creationId="{5F08801E-A92A-46B4-94D8-F33CDE9F19BB}"/>
          </ac:grpSpMkLst>
        </pc:grpChg>
        <pc:grpChg chg="mod">
          <ac:chgData name="正元　淳也" userId="ab1cd3a3-b9d9-4be4-9cd8-d64cce588c8d" providerId="ADAL" clId="{5C3D5587-B94F-4DD6-AF60-91342B0AA430}" dt="2021-05-11T05:11:18.017" v="20" actId="14100"/>
          <ac:grpSpMkLst>
            <pc:docMk/>
            <pc:sldMk cId="1689022557" sldId="280"/>
            <ac:grpSpMk id="94" creationId="{B5D68571-E762-4BB9-8927-BCD268599540}"/>
          </ac:grpSpMkLst>
        </pc:grpChg>
        <pc:grpChg chg="mod">
          <ac:chgData name="正元　淳也" userId="ab1cd3a3-b9d9-4be4-9cd8-d64cce588c8d" providerId="ADAL" clId="{5C3D5587-B94F-4DD6-AF60-91342B0AA430}" dt="2021-05-11T05:11:18.017" v="20" actId="14100"/>
          <ac:grpSpMkLst>
            <pc:docMk/>
            <pc:sldMk cId="1689022557" sldId="280"/>
            <ac:grpSpMk id="97" creationId="{6F0E6B04-7F7C-45FB-AC47-DB72D4362073}"/>
          </ac:grpSpMkLst>
        </pc:grpChg>
        <pc:grpChg chg="mod">
          <ac:chgData name="正元　淳也" userId="ab1cd3a3-b9d9-4be4-9cd8-d64cce588c8d" providerId="ADAL" clId="{5C3D5587-B94F-4DD6-AF60-91342B0AA430}" dt="2021-05-11T05:11:18.017" v="20" actId="14100"/>
          <ac:grpSpMkLst>
            <pc:docMk/>
            <pc:sldMk cId="1689022557" sldId="280"/>
            <ac:grpSpMk id="100" creationId="{D0EB63EF-B439-4AED-8448-5C877ECF002A}"/>
          </ac:grpSpMkLst>
        </pc:grpChg>
        <pc:grpChg chg="mod">
          <ac:chgData name="正元　淳也" userId="ab1cd3a3-b9d9-4be4-9cd8-d64cce588c8d" providerId="ADAL" clId="{5C3D5587-B94F-4DD6-AF60-91342B0AA430}" dt="2021-05-11T05:11:18.017" v="20" actId="14100"/>
          <ac:grpSpMkLst>
            <pc:docMk/>
            <pc:sldMk cId="1689022557" sldId="280"/>
            <ac:grpSpMk id="103" creationId="{5818C33F-9B25-4080-B248-A042BA7B9FA1}"/>
          </ac:grpSpMkLst>
        </pc:grpChg>
        <pc:grpChg chg="add del mod">
          <ac:chgData name="正元　淳也" userId="ab1cd3a3-b9d9-4be4-9cd8-d64cce588c8d" providerId="ADAL" clId="{5C3D5587-B94F-4DD6-AF60-91342B0AA430}" dt="2021-05-11T06:31:30.067" v="84" actId="478"/>
          <ac:grpSpMkLst>
            <pc:docMk/>
            <pc:sldMk cId="1689022557" sldId="280"/>
            <ac:grpSpMk id="710" creationId="{BBB15383-CAAC-42BD-A2CD-BC0E28B99900}"/>
          </ac:grpSpMkLst>
        </pc:grpChg>
        <pc:grpChg chg="mod">
          <ac:chgData name="正元　淳也" userId="ab1cd3a3-b9d9-4be4-9cd8-d64cce588c8d" providerId="ADAL" clId="{5C3D5587-B94F-4DD6-AF60-91342B0AA430}" dt="2021-05-11T05:36:15.656" v="81" actId="478"/>
          <ac:grpSpMkLst>
            <pc:docMk/>
            <pc:sldMk cId="1689022557" sldId="280"/>
            <ac:grpSpMk id="725" creationId="{5E909B28-C49F-411F-AFA5-63E5067F3F3E}"/>
          </ac:grpSpMkLst>
        </pc:grpChg>
        <pc:grpChg chg="mod">
          <ac:chgData name="正元　淳也" userId="ab1cd3a3-b9d9-4be4-9cd8-d64cce588c8d" providerId="ADAL" clId="{5C3D5587-B94F-4DD6-AF60-91342B0AA430}" dt="2021-05-11T05:36:15.656" v="81" actId="478"/>
          <ac:grpSpMkLst>
            <pc:docMk/>
            <pc:sldMk cId="1689022557" sldId="280"/>
            <ac:grpSpMk id="728" creationId="{2A0CC6EC-C3F7-458E-BFC6-CBBC256B70F9}"/>
          </ac:grpSpMkLst>
        </pc:grpChg>
        <pc:grpChg chg="mod">
          <ac:chgData name="正元　淳也" userId="ab1cd3a3-b9d9-4be4-9cd8-d64cce588c8d" providerId="ADAL" clId="{5C3D5587-B94F-4DD6-AF60-91342B0AA430}" dt="2021-05-11T05:36:15.656" v="81" actId="478"/>
          <ac:grpSpMkLst>
            <pc:docMk/>
            <pc:sldMk cId="1689022557" sldId="280"/>
            <ac:grpSpMk id="731" creationId="{9A19CAAF-864E-41F0-B517-D9B4DC0BB26C}"/>
          </ac:grpSpMkLst>
        </pc:grpChg>
        <pc:grpChg chg="mod">
          <ac:chgData name="正元　淳也" userId="ab1cd3a3-b9d9-4be4-9cd8-d64cce588c8d" providerId="ADAL" clId="{5C3D5587-B94F-4DD6-AF60-91342B0AA430}" dt="2021-05-11T05:36:15.656" v="81" actId="478"/>
          <ac:grpSpMkLst>
            <pc:docMk/>
            <pc:sldMk cId="1689022557" sldId="280"/>
            <ac:grpSpMk id="734" creationId="{6C52B914-8DA1-4937-BE92-BD10C7CA6123}"/>
          </ac:grpSpMkLst>
        </pc:grpChg>
        <pc:grpChg chg="mod">
          <ac:chgData name="正元　淳也" userId="ab1cd3a3-b9d9-4be4-9cd8-d64cce588c8d" providerId="ADAL" clId="{5C3D5587-B94F-4DD6-AF60-91342B0AA430}" dt="2021-05-11T05:36:15.656" v="81" actId="478"/>
          <ac:grpSpMkLst>
            <pc:docMk/>
            <pc:sldMk cId="1689022557" sldId="280"/>
            <ac:grpSpMk id="737" creationId="{57963951-74EA-437D-A913-2E32C28E9500}"/>
          </ac:grpSpMkLst>
        </pc:grpChg>
        <pc:grpChg chg="mod">
          <ac:chgData name="正元　淳也" userId="ab1cd3a3-b9d9-4be4-9cd8-d64cce588c8d" providerId="ADAL" clId="{5C3D5587-B94F-4DD6-AF60-91342B0AA430}" dt="2021-05-11T05:36:15.656" v="81" actId="478"/>
          <ac:grpSpMkLst>
            <pc:docMk/>
            <pc:sldMk cId="1689022557" sldId="280"/>
            <ac:grpSpMk id="740" creationId="{2910F791-19F2-456B-810B-1833E728BDE1}"/>
          </ac:grpSpMkLst>
        </pc:grpChg>
        <pc:grpChg chg="mod">
          <ac:chgData name="正元　淳也" userId="ab1cd3a3-b9d9-4be4-9cd8-d64cce588c8d" providerId="ADAL" clId="{5C3D5587-B94F-4DD6-AF60-91342B0AA430}" dt="2021-05-11T05:36:15.656" v="81" actId="478"/>
          <ac:grpSpMkLst>
            <pc:docMk/>
            <pc:sldMk cId="1689022557" sldId="280"/>
            <ac:grpSpMk id="743" creationId="{B58555A6-AD5B-4D1A-A7BD-60AFBF7D9143}"/>
          </ac:grpSpMkLst>
        </pc:grpChg>
        <pc:grpChg chg="mod">
          <ac:chgData name="正元　淳也" userId="ab1cd3a3-b9d9-4be4-9cd8-d64cce588c8d" providerId="ADAL" clId="{5C3D5587-B94F-4DD6-AF60-91342B0AA430}" dt="2021-05-11T05:36:15.656" v="81" actId="478"/>
          <ac:grpSpMkLst>
            <pc:docMk/>
            <pc:sldMk cId="1689022557" sldId="280"/>
            <ac:grpSpMk id="746" creationId="{6B4463BA-57C8-4412-99D4-1D7E4F6053C9}"/>
          </ac:grpSpMkLst>
        </pc:grpChg>
        <pc:grpChg chg="add del mod">
          <ac:chgData name="正元　淳也" userId="ab1cd3a3-b9d9-4be4-9cd8-d64cce588c8d" providerId="ADAL" clId="{5C3D5587-B94F-4DD6-AF60-91342B0AA430}" dt="2021-05-11T06:44:05.892" v="298" actId="478"/>
          <ac:grpSpMkLst>
            <pc:docMk/>
            <pc:sldMk cId="1689022557" sldId="280"/>
            <ac:grpSpMk id="795" creationId="{CDFAC037-9DDB-4D24-9095-3BC122A87345}"/>
          </ac:grpSpMkLst>
        </pc:grpChg>
        <pc:grpChg chg="mod">
          <ac:chgData name="正元　淳也" userId="ab1cd3a3-b9d9-4be4-9cd8-d64cce588c8d" providerId="ADAL" clId="{5C3D5587-B94F-4DD6-AF60-91342B0AA430}" dt="2021-05-11T06:43:59.638" v="295" actId="14100"/>
          <ac:grpSpMkLst>
            <pc:docMk/>
            <pc:sldMk cId="1689022557" sldId="280"/>
            <ac:grpSpMk id="810" creationId="{15F62EEF-A20F-4586-8B75-1233C2E1919F}"/>
          </ac:grpSpMkLst>
        </pc:grpChg>
        <pc:grpChg chg="mod">
          <ac:chgData name="正元　淳也" userId="ab1cd3a3-b9d9-4be4-9cd8-d64cce588c8d" providerId="ADAL" clId="{5C3D5587-B94F-4DD6-AF60-91342B0AA430}" dt="2021-05-11T06:43:59.638" v="295" actId="14100"/>
          <ac:grpSpMkLst>
            <pc:docMk/>
            <pc:sldMk cId="1689022557" sldId="280"/>
            <ac:grpSpMk id="813" creationId="{98658511-85F6-44F8-AD5D-4CB91A3A1F3C}"/>
          </ac:grpSpMkLst>
        </pc:grpChg>
        <pc:grpChg chg="del mod">
          <ac:chgData name="正元　淳也" userId="ab1cd3a3-b9d9-4be4-9cd8-d64cce588c8d" providerId="ADAL" clId="{5C3D5587-B94F-4DD6-AF60-91342B0AA430}" dt="2021-05-11T06:35:56.848" v="155" actId="478"/>
          <ac:grpSpMkLst>
            <pc:docMk/>
            <pc:sldMk cId="1689022557" sldId="280"/>
            <ac:grpSpMk id="816" creationId="{2BE84077-6CC2-4695-84D4-6D4194388785}"/>
          </ac:grpSpMkLst>
        </pc:grpChg>
        <pc:grpChg chg="add del mod">
          <ac:chgData name="正元　淳也" userId="ab1cd3a3-b9d9-4be4-9cd8-d64cce588c8d" providerId="ADAL" clId="{5C3D5587-B94F-4DD6-AF60-91342B0AA430}" dt="2021-05-11T06:35:54.886" v="154" actId="478"/>
          <ac:grpSpMkLst>
            <pc:docMk/>
            <pc:sldMk cId="1689022557" sldId="280"/>
            <ac:grpSpMk id="819" creationId="{ADC0E5FE-55C2-41E9-A5D6-C5523E8B4D52}"/>
          </ac:grpSpMkLst>
        </pc:grpChg>
        <pc:grpChg chg="add del mod">
          <ac:chgData name="正元　淳也" userId="ab1cd3a3-b9d9-4be4-9cd8-d64cce588c8d" providerId="ADAL" clId="{5C3D5587-B94F-4DD6-AF60-91342B0AA430}" dt="2021-05-11T06:43:59.638" v="295" actId="14100"/>
          <ac:grpSpMkLst>
            <pc:docMk/>
            <pc:sldMk cId="1689022557" sldId="280"/>
            <ac:grpSpMk id="822" creationId="{818920D1-3D33-45ED-9CE1-A817C10684A7}"/>
          </ac:grpSpMkLst>
        </pc:grpChg>
        <pc:grpChg chg="mod">
          <ac:chgData name="正元　淳也" userId="ab1cd3a3-b9d9-4be4-9cd8-d64cce588c8d" providerId="ADAL" clId="{5C3D5587-B94F-4DD6-AF60-91342B0AA430}" dt="2021-05-11T06:43:59.638" v="295" actId="14100"/>
          <ac:grpSpMkLst>
            <pc:docMk/>
            <pc:sldMk cId="1689022557" sldId="280"/>
            <ac:grpSpMk id="825" creationId="{72DA93EC-9EA9-4C03-AEC5-A8B6FA8871C1}"/>
          </ac:grpSpMkLst>
        </pc:grpChg>
        <pc:grpChg chg="del mod">
          <ac:chgData name="正元　淳也" userId="ab1cd3a3-b9d9-4be4-9cd8-d64cce588c8d" providerId="ADAL" clId="{5C3D5587-B94F-4DD6-AF60-91342B0AA430}" dt="2021-05-11T06:34:27.896" v="130" actId="478"/>
          <ac:grpSpMkLst>
            <pc:docMk/>
            <pc:sldMk cId="1689022557" sldId="280"/>
            <ac:grpSpMk id="828" creationId="{49FBBE19-3F1D-4339-B0A3-9B88063841EF}"/>
          </ac:grpSpMkLst>
        </pc:grpChg>
        <pc:grpChg chg="mod">
          <ac:chgData name="正元　淳也" userId="ab1cd3a3-b9d9-4be4-9cd8-d64cce588c8d" providerId="ADAL" clId="{5C3D5587-B94F-4DD6-AF60-91342B0AA430}" dt="2021-05-11T06:43:59.638" v="295" actId="14100"/>
          <ac:grpSpMkLst>
            <pc:docMk/>
            <pc:sldMk cId="1689022557" sldId="280"/>
            <ac:grpSpMk id="831" creationId="{141DDD1C-7608-4477-AD44-A7AC02E1FF58}"/>
          </ac:grpSpMkLst>
        </pc:grpChg>
        <pc:grpChg chg="mod">
          <ac:chgData name="正元　淳也" userId="ab1cd3a3-b9d9-4be4-9cd8-d64cce588c8d" providerId="ADAL" clId="{5C3D5587-B94F-4DD6-AF60-91342B0AA430}" dt="2021-05-11T06:43:59.638" v="295" actId="14100"/>
          <ac:grpSpMkLst>
            <pc:docMk/>
            <pc:sldMk cId="1689022557" sldId="280"/>
            <ac:grpSpMk id="834" creationId="{E4EDB859-2279-470A-89DA-D4A7EB5B29CF}"/>
          </ac:grpSpMkLst>
        </pc:grpChg>
        <pc:grpChg chg="mod">
          <ac:chgData name="正元　淳也" userId="ab1cd3a3-b9d9-4be4-9cd8-d64cce588c8d" providerId="ADAL" clId="{5C3D5587-B94F-4DD6-AF60-91342B0AA430}" dt="2021-05-11T06:43:59.638" v="295" actId="14100"/>
          <ac:grpSpMkLst>
            <pc:docMk/>
            <pc:sldMk cId="1689022557" sldId="280"/>
            <ac:grpSpMk id="837" creationId="{2FC077C6-EED5-428E-B593-86B2BCAD4C9E}"/>
          </ac:grpSpMkLst>
        </pc:grpChg>
        <pc:grpChg chg="mod">
          <ac:chgData name="正元　淳也" userId="ab1cd3a3-b9d9-4be4-9cd8-d64cce588c8d" providerId="ADAL" clId="{5C3D5587-B94F-4DD6-AF60-91342B0AA430}" dt="2021-05-11T06:43:59.638" v="295" actId="14100"/>
          <ac:grpSpMkLst>
            <pc:docMk/>
            <pc:sldMk cId="1689022557" sldId="280"/>
            <ac:grpSpMk id="840" creationId="{D639CD33-8C5C-46DD-A039-F6817C4D2B88}"/>
          </ac:grpSpMkLst>
        </pc:grpChg>
        <pc:grpChg chg="mod">
          <ac:chgData name="正元　淳也" userId="ab1cd3a3-b9d9-4be4-9cd8-d64cce588c8d" providerId="ADAL" clId="{5C3D5587-B94F-4DD6-AF60-91342B0AA430}" dt="2021-05-11T06:43:59.638" v="295" actId="14100"/>
          <ac:grpSpMkLst>
            <pc:docMk/>
            <pc:sldMk cId="1689022557" sldId="280"/>
            <ac:grpSpMk id="843" creationId="{C06C5EFF-F3B4-4256-A33B-4523069ECFC2}"/>
          </ac:grpSpMkLst>
        </pc:grpChg>
        <pc:picChg chg="add del">
          <ac:chgData name="正元　淳也" userId="ab1cd3a3-b9d9-4be4-9cd8-d64cce588c8d" providerId="ADAL" clId="{5C3D5587-B94F-4DD6-AF60-91342B0AA430}" dt="2021-05-11T05:34:34.139" v="57"/>
          <ac:picMkLst>
            <pc:docMk/>
            <pc:sldMk cId="1689022557" sldId="280"/>
            <ac:picMk id="623" creationId="{1076884A-A337-43DE-BFC0-BB9CB537F4A3}"/>
          </ac:picMkLst>
        </pc:picChg>
      </pc:sldChg>
      <pc:sldChg chg="addSp delSp modSp">
        <pc:chgData name="正元　淳也" userId="ab1cd3a3-b9d9-4be4-9cd8-d64cce588c8d" providerId="ADAL" clId="{5C3D5587-B94F-4DD6-AF60-91342B0AA430}" dt="2021-05-11T06:31:37.582" v="88" actId="21"/>
        <pc:sldMkLst>
          <pc:docMk/>
          <pc:sldMk cId="315979115" sldId="282"/>
        </pc:sldMkLst>
        <pc:spChg chg="mod">
          <ac:chgData name="正元　淳也" userId="ab1cd3a3-b9d9-4be4-9cd8-d64cce588c8d" providerId="ADAL" clId="{5C3D5587-B94F-4DD6-AF60-91342B0AA430}" dt="2021-05-11T06:31:35.580" v="87"/>
          <ac:spMkLst>
            <pc:docMk/>
            <pc:sldMk cId="315979115" sldId="282"/>
            <ac:spMk id="2" creationId="{00000000-0000-0000-0000-000000000000}"/>
          </ac:spMkLst>
        </pc:spChg>
        <pc:spChg chg="mod">
          <ac:chgData name="正元　淳也" userId="ab1cd3a3-b9d9-4be4-9cd8-d64cce588c8d" providerId="ADAL" clId="{5C3D5587-B94F-4DD6-AF60-91342B0AA430}" dt="2021-05-11T06:31:35.580" v="87"/>
          <ac:spMkLst>
            <pc:docMk/>
            <pc:sldMk cId="315979115" sldId="282"/>
            <ac:spMk id="4" creationId="{4654F217-548A-4C46-A77B-6F9614FBEA1C}"/>
          </ac:spMkLst>
        </pc:spChg>
        <pc:spChg chg="mod">
          <ac:chgData name="正元　淳也" userId="ab1cd3a3-b9d9-4be4-9cd8-d64cce588c8d" providerId="ADAL" clId="{5C3D5587-B94F-4DD6-AF60-91342B0AA430}" dt="2021-05-11T06:31:35.580" v="87"/>
          <ac:spMkLst>
            <pc:docMk/>
            <pc:sldMk cId="315979115" sldId="282"/>
            <ac:spMk id="6" creationId="{986D62CD-8826-457D-B3C0-42142BC50C3B}"/>
          </ac:spMkLst>
        </pc:spChg>
        <pc:spChg chg="mod">
          <ac:chgData name="正元　淳也" userId="ab1cd3a3-b9d9-4be4-9cd8-d64cce588c8d" providerId="ADAL" clId="{5C3D5587-B94F-4DD6-AF60-91342B0AA430}" dt="2021-05-11T06:31:35.580" v="87"/>
          <ac:spMkLst>
            <pc:docMk/>
            <pc:sldMk cId="315979115" sldId="282"/>
            <ac:spMk id="8" creationId="{B163BF07-37AC-4825-BF50-19040BE18BEC}"/>
          </ac:spMkLst>
        </pc:spChg>
        <pc:spChg chg="mod">
          <ac:chgData name="正元　淳也" userId="ab1cd3a3-b9d9-4be4-9cd8-d64cce588c8d" providerId="ADAL" clId="{5C3D5587-B94F-4DD6-AF60-91342B0AA430}" dt="2021-05-11T06:31:35.580" v="87"/>
          <ac:spMkLst>
            <pc:docMk/>
            <pc:sldMk cId="315979115" sldId="282"/>
            <ac:spMk id="9" creationId="{DAE10667-500E-408E-AA46-A1CDE8ADE02D}"/>
          </ac:spMkLst>
        </pc:spChg>
        <pc:spChg chg="mod">
          <ac:chgData name="正元　淳也" userId="ab1cd3a3-b9d9-4be4-9cd8-d64cce588c8d" providerId="ADAL" clId="{5C3D5587-B94F-4DD6-AF60-91342B0AA430}" dt="2021-05-11T06:31:35.580" v="87"/>
          <ac:spMkLst>
            <pc:docMk/>
            <pc:sldMk cId="315979115" sldId="282"/>
            <ac:spMk id="10" creationId="{F16EF564-25BB-4E8F-BFC6-025F280CF6EE}"/>
          </ac:spMkLst>
        </pc:spChg>
        <pc:spChg chg="mod">
          <ac:chgData name="正元　淳也" userId="ab1cd3a3-b9d9-4be4-9cd8-d64cce588c8d" providerId="ADAL" clId="{5C3D5587-B94F-4DD6-AF60-91342B0AA430}" dt="2021-05-11T06:31:35.580" v="87"/>
          <ac:spMkLst>
            <pc:docMk/>
            <pc:sldMk cId="315979115" sldId="282"/>
            <ac:spMk id="11" creationId="{206EA983-C8C9-44F3-AC82-F573A7A9131D}"/>
          </ac:spMkLst>
        </pc:spChg>
        <pc:spChg chg="mod">
          <ac:chgData name="正元　淳也" userId="ab1cd3a3-b9d9-4be4-9cd8-d64cce588c8d" providerId="ADAL" clId="{5C3D5587-B94F-4DD6-AF60-91342B0AA430}" dt="2021-05-11T06:31:35.580" v="87"/>
          <ac:spMkLst>
            <pc:docMk/>
            <pc:sldMk cId="315979115" sldId="282"/>
            <ac:spMk id="12" creationId="{B157F2F0-9187-4E63-8181-E3464E4CE534}"/>
          </ac:spMkLst>
        </pc:spChg>
        <pc:spChg chg="mod">
          <ac:chgData name="正元　淳也" userId="ab1cd3a3-b9d9-4be4-9cd8-d64cce588c8d" providerId="ADAL" clId="{5C3D5587-B94F-4DD6-AF60-91342B0AA430}" dt="2021-05-11T06:31:35.580" v="87"/>
          <ac:spMkLst>
            <pc:docMk/>
            <pc:sldMk cId="315979115" sldId="282"/>
            <ac:spMk id="13" creationId="{49B50F89-9BA5-4CB5-9252-5B6A80D8DA3C}"/>
          </ac:spMkLst>
        </pc:spChg>
        <pc:spChg chg="mod">
          <ac:chgData name="正元　淳也" userId="ab1cd3a3-b9d9-4be4-9cd8-d64cce588c8d" providerId="ADAL" clId="{5C3D5587-B94F-4DD6-AF60-91342B0AA430}" dt="2021-05-11T06:31:35.580" v="87"/>
          <ac:spMkLst>
            <pc:docMk/>
            <pc:sldMk cId="315979115" sldId="282"/>
            <ac:spMk id="14" creationId="{68E3ED0F-FC05-45BA-81EC-D394EAF6F6AD}"/>
          </ac:spMkLst>
        </pc:spChg>
        <pc:spChg chg="mod">
          <ac:chgData name="正元　淳也" userId="ab1cd3a3-b9d9-4be4-9cd8-d64cce588c8d" providerId="ADAL" clId="{5C3D5587-B94F-4DD6-AF60-91342B0AA430}" dt="2021-05-11T06:31:35.580" v="87"/>
          <ac:spMkLst>
            <pc:docMk/>
            <pc:sldMk cId="315979115" sldId="282"/>
            <ac:spMk id="15" creationId="{4736AB73-261C-4643-BE47-02745A293C0D}"/>
          </ac:spMkLst>
        </pc:spChg>
        <pc:spChg chg="mod">
          <ac:chgData name="正元　淳也" userId="ab1cd3a3-b9d9-4be4-9cd8-d64cce588c8d" providerId="ADAL" clId="{5C3D5587-B94F-4DD6-AF60-91342B0AA430}" dt="2021-05-11T06:31:35.580" v="87"/>
          <ac:spMkLst>
            <pc:docMk/>
            <pc:sldMk cId="315979115" sldId="282"/>
            <ac:spMk id="16" creationId="{5E900D9F-EA0D-4D26-97E4-99A6AD13585E}"/>
          </ac:spMkLst>
        </pc:spChg>
        <pc:spChg chg="mod">
          <ac:chgData name="正元　淳也" userId="ab1cd3a3-b9d9-4be4-9cd8-d64cce588c8d" providerId="ADAL" clId="{5C3D5587-B94F-4DD6-AF60-91342B0AA430}" dt="2021-05-11T06:31:35.580" v="87"/>
          <ac:spMkLst>
            <pc:docMk/>
            <pc:sldMk cId="315979115" sldId="282"/>
            <ac:spMk id="17" creationId="{BDCF66B8-C0E2-46B1-BE99-6071494BBAF7}"/>
          </ac:spMkLst>
        </pc:spChg>
        <pc:spChg chg="mod">
          <ac:chgData name="正元　淳也" userId="ab1cd3a3-b9d9-4be4-9cd8-d64cce588c8d" providerId="ADAL" clId="{5C3D5587-B94F-4DD6-AF60-91342B0AA430}" dt="2021-05-11T06:31:35.580" v="87"/>
          <ac:spMkLst>
            <pc:docMk/>
            <pc:sldMk cId="315979115" sldId="282"/>
            <ac:spMk id="18" creationId="{B39C1D7E-8D17-4578-A6D6-57FE0E3298B4}"/>
          </ac:spMkLst>
        </pc:spChg>
        <pc:spChg chg="mod">
          <ac:chgData name="正元　淳也" userId="ab1cd3a3-b9d9-4be4-9cd8-d64cce588c8d" providerId="ADAL" clId="{5C3D5587-B94F-4DD6-AF60-91342B0AA430}" dt="2021-05-11T06:31:35.580" v="87"/>
          <ac:spMkLst>
            <pc:docMk/>
            <pc:sldMk cId="315979115" sldId="282"/>
            <ac:spMk id="19" creationId="{5167B880-0F59-455F-B32B-D792540AABD7}"/>
          </ac:spMkLst>
        </pc:spChg>
        <pc:spChg chg="mod">
          <ac:chgData name="正元　淳也" userId="ab1cd3a3-b9d9-4be4-9cd8-d64cce588c8d" providerId="ADAL" clId="{5C3D5587-B94F-4DD6-AF60-91342B0AA430}" dt="2021-05-11T06:31:35.580" v="87"/>
          <ac:spMkLst>
            <pc:docMk/>
            <pc:sldMk cId="315979115" sldId="282"/>
            <ac:spMk id="20" creationId="{D8A6725B-1442-472A-9AD5-066C3DDD56D1}"/>
          </ac:spMkLst>
        </pc:spChg>
        <pc:spChg chg="mod">
          <ac:chgData name="正元　淳也" userId="ab1cd3a3-b9d9-4be4-9cd8-d64cce588c8d" providerId="ADAL" clId="{5C3D5587-B94F-4DD6-AF60-91342B0AA430}" dt="2021-05-11T06:31:35.580" v="87"/>
          <ac:spMkLst>
            <pc:docMk/>
            <pc:sldMk cId="315979115" sldId="282"/>
            <ac:spMk id="22" creationId="{0F74DA9F-87BB-41F8-B87E-7A4513BBEADA}"/>
          </ac:spMkLst>
        </pc:spChg>
        <pc:spChg chg="mod">
          <ac:chgData name="正元　淳也" userId="ab1cd3a3-b9d9-4be4-9cd8-d64cce588c8d" providerId="ADAL" clId="{5C3D5587-B94F-4DD6-AF60-91342B0AA430}" dt="2021-05-11T06:31:35.580" v="87"/>
          <ac:spMkLst>
            <pc:docMk/>
            <pc:sldMk cId="315979115" sldId="282"/>
            <ac:spMk id="23" creationId="{91C23E4F-75AF-4609-9AFC-FF15322B7D6A}"/>
          </ac:spMkLst>
        </pc:spChg>
        <pc:spChg chg="mod">
          <ac:chgData name="正元　淳也" userId="ab1cd3a3-b9d9-4be4-9cd8-d64cce588c8d" providerId="ADAL" clId="{5C3D5587-B94F-4DD6-AF60-91342B0AA430}" dt="2021-05-11T06:31:35.580" v="87"/>
          <ac:spMkLst>
            <pc:docMk/>
            <pc:sldMk cId="315979115" sldId="282"/>
            <ac:spMk id="25" creationId="{1EC8D785-B822-476F-9282-67BEB89FBDFF}"/>
          </ac:spMkLst>
        </pc:spChg>
        <pc:spChg chg="mod">
          <ac:chgData name="正元　淳也" userId="ab1cd3a3-b9d9-4be4-9cd8-d64cce588c8d" providerId="ADAL" clId="{5C3D5587-B94F-4DD6-AF60-91342B0AA430}" dt="2021-05-11T06:31:35.580" v="87"/>
          <ac:spMkLst>
            <pc:docMk/>
            <pc:sldMk cId="315979115" sldId="282"/>
            <ac:spMk id="26" creationId="{8091FDD3-1408-4374-9EA9-69993A78C63B}"/>
          </ac:spMkLst>
        </pc:spChg>
        <pc:spChg chg="mod">
          <ac:chgData name="正元　淳也" userId="ab1cd3a3-b9d9-4be4-9cd8-d64cce588c8d" providerId="ADAL" clId="{5C3D5587-B94F-4DD6-AF60-91342B0AA430}" dt="2021-05-11T06:31:35.580" v="87"/>
          <ac:spMkLst>
            <pc:docMk/>
            <pc:sldMk cId="315979115" sldId="282"/>
            <ac:spMk id="28" creationId="{C668F351-CBCD-4517-8CF9-7A8406197905}"/>
          </ac:spMkLst>
        </pc:spChg>
        <pc:spChg chg="mod">
          <ac:chgData name="正元　淳也" userId="ab1cd3a3-b9d9-4be4-9cd8-d64cce588c8d" providerId="ADAL" clId="{5C3D5587-B94F-4DD6-AF60-91342B0AA430}" dt="2021-05-11T06:31:35.580" v="87"/>
          <ac:spMkLst>
            <pc:docMk/>
            <pc:sldMk cId="315979115" sldId="282"/>
            <ac:spMk id="29" creationId="{EACC481A-E290-43AE-887E-1C9EFB5DA5BA}"/>
          </ac:spMkLst>
        </pc:spChg>
        <pc:spChg chg="mod">
          <ac:chgData name="正元　淳也" userId="ab1cd3a3-b9d9-4be4-9cd8-d64cce588c8d" providerId="ADAL" clId="{5C3D5587-B94F-4DD6-AF60-91342B0AA430}" dt="2021-05-11T06:31:35.580" v="87"/>
          <ac:spMkLst>
            <pc:docMk/>
            <pc:sldMk cId="315979115" sldId="282"/>
            <ac:spMk id="31" creationId="{F1B51B42-DCB5-42A8-92BD-FAB71556CDAF}"/>
          </ac:spMkLst>
        </pc:spChg>
        <pc:spChg chg="mod">
          <ac:chgData name="正元　淳也" userId="ab1cd3a3-b9d9-4be4-9cd8-d64cce588c8d" providerId="ADAL" clId="{5C3D5587-B94F-4DD6-AF60-91342B0AA430}" dt="2021-05-11T06:31:35.580" v="87"/>
          <ac:spMkLst>
            <pc:docMk/>
            <pc:sldMk cId="315979115" sldId="282"/>
            <ac:spMk id="32" creationId="{D1478FD6-D411-4B00-AE29-5FFED68807C6}"/>
          </ac:spMkLst>
        </pc:spChg>
        <pc:spChg chg="mod">
          <ac:chgData name="正元　淳也" userId="ab1cd3a3-b9d9-4be4-9cd8-d64cce588c8d" providerId="ADAL" clId="{5C3D5587-B94F-4DD6-AF60-91342B0AA430}" dt="2021-05-11T06:31:35.580" v="87"/>
          <ac:spMkLst>
            <pc:docMk/>
            <pc:sldMk cId="315979115" sldId="282"/>
            <ac:spMk id="34" creationId="{A7960B7D-130B-4EC6-BF9E-B2421A9F5685}"/>
          </ac:spMkLst>
        </pc:spChg>
        <pc:spChg chg="mod">
          <ac:chgData name="正元　淳也" userId="ab1cd3a3-b9d9-4be4-9cd8-d64cce588c8d" providerId="ADAL" clId="{5C3D5587-B94F-4DD6-AF60-91342B0AA430}" dt="2021-05-11T06:31:35.580" v="87"/>
          <ac:spMkLst>
            <pc:docMk/>
            <pc:sldMk cId="315979115" sldId="282"/>
            <ac:spMk id="35" creationId="{2A52E479-13EB-4EBB-A43B-FCDD52C2A52B}"/>
          </ac:spMkLst>
        </pc:spChg>
        <pc:spChg chg="mod">
          <ac:chgData name="正元　淳也" userId="ab1cd3a3-b9d9-4be4-9cd8-d64cce588c8d" providerId="ADAL" clId="{5C3D5587-B94F-4DD6-AF60-91342B0AA430}" dt="2021-05-11T06:31:35.580" v="87"/>
          <ac:spMkLst>
            <pc:docMk/>
            <pc:sldMk cId="315979115" sldId="282"/>
            <ac:spMk id="37" creationId="{A0B70D38-4131-4AF3-ADC1-D20D813ED0E9}"/>
          </ac:spMkLst>
        </pc:spChg>
        <pc:spChg chg="mod">
          <ac:chgData name="正元　淳也" userId="ab1cd3a3-b9d9-4be4-9cd8-d64cce588c8d" providerId="ADAL" clId="{5C3D5587-B94F-4DD6-AF60-91342B0AA430}" dt="2021-05-11T06:31:35.580" v="87"/>
          <ac:spMkLst>
            <pc:docMk/>
            <pc:sldMk cId="315979115" sldId="282"/>
            <ac:spMk id="38" creationId="{BE949C27-4105-4B88-8AA9-87FFB77E3098}"/>
          </ac:spMkLst>
        </pc:spChg>
        <pc:spChg chg="mod">
          <ac:chgData name="正元　淳也" userId="ab1cd3a3-b9d9-4be4-9cd8-d64cce588c8d" providerId="ADAL" clId="{5C3D5587-B94F-4DD6-AF60-91342B0AA430}" dt="2021-05-11T06:31:35.580" v="87"/>
          <ac:spMkLst>
            <pc:docMk/>
            <pc:sldMk cId="315979115" sldId="282"/>
            <ac:spMk id="40" creationId="{69438854-966D-4A0D-AC49-2DE25C9CED98}"/>
          </ac:spMkLst>
        </pc:spChg>
        <pc:spChg chg="mod">
          <ac:chgData name="正元　淳也" userId="ab1cd3a3-b9d9-4be4-9cd8-d64cce588c8d" providerId="ADAL" clId="{5C3D5587-B94F-4DD6-AF60-91342B0AA430}" dt="2021-05-11T06:31:35.580" v="87"/>
          <ac:spMkLst>
            <pc:docMk/>
            <pc:sldMk cId="315979115" sldId="282"/>
            <ac:spMk id="41" creationId="{14FDCEE4-D88C-4C93-B10A-D1EF5889A8CC}"/>
          </ac:spMkLst>
        </pc:spChg>
        <pc:spChg chg="mod">
          <ac:chgData name="正元　淳也" userId="ab1cd3a3-b9d9-4be4-9cd8-d64cce588c8d" providerId="ADAL" clId="{5C3D5587-B94F-4DD6-AF60-91342B0AA430}" dt="2021-05-11T06:31:35.580" v="87"/>
          <ac:spMkLst>
            <pc:docMk/>
            <pc:sldMk cId="315979115" sldId="282"/>
            <ac:spMk id="43" creationId="{BC2AC487-16BE-43AE-9563-5597E3B8269A}"/>
          </ac:spMkLst>
        </pc:spChg>
        <pc:spChg chg="mod">
          <ac:chgData name="正元　淳也" userId="ab1cd3a3-b9d9-4be4-9cd8-d64cce588c8d" providerId="ADAL" clId="{5C3D5587-B94F-4DD6-AF60-91342B0AA430}" dt="2021-05-11T06:31:35.580" v="87"/>
          <ac:spMkLst>
            <pc:docMk/>
            <pc:sldMk cId="315979115" sldId="282"/>
            <ac:spMk id="44" creationId="{C3A3C83A-8DC5-4679-A6BF-579FC2430CFE}"/>
          </ac:spMkLst>
        </pc:spChg>
        <pc:spChg chg="mod">
          <ac:chgData name="正元　淳也" userId="ab1cd3a3-b9d9-4be4-9cd8-d64cce588c8d" providerId="ADAL" clId="{5C3D5587-B94F-4DD6-AF60-91342B0AA430}" dt="2021-05-11T06:31:35.580" v="87"/>
          <ac:spMkLst>
            <pc:docMk/>
            <pc:sldMk cId="315979115" sldId="282"/>
            <ac:spMk id="46" creationId="{84884337-3245-4AA4-AEC6-6618375EEEE5}"/>
          </ac:spMkLst>
        </pc:spChg>
        <pc:spChg chg="mod">
          <ac:chgData name="正元　淳也" userId="ab1cd3a3-b9d9-4be4-9cd8-d64cce588c8d" providerId="ADAL" clId="{5C3D5587-B94F-4DD6-AF60-91342B0AA430}" dt="2021-05-11T06:31:35.580" v="87"/>
          <ac:spMkLst>
            <pc:docMk/>
            <pc:sldMk cId="315979115" sldId="282"/>
            <ac:spMk id="47" creationId="{7B262354-265E-4B63-8B33-0763CC19322E}"/>
          </ac:spMkLst>
        </pc:spChg>
        <pc:spChg chg="mod">
          <ac:chgData name="正元　淳也" userId="ab1cd3a3-b9d9-4be4-9cd8-d64cce588c8d" providerId="ADAL" clId="{5C3D5587-B94F-4DD6-AF60-91342B0AA430}" dt="2021-05-11T06:31:35.580" v="87"/>
          <ac:spMkLst>
            <pc:docMk/>
            <pc:sldMk cId="315979115" sldId="282"/>
            <ac:spMk id="49" creationId="{7BD326A4-80D6-43C6-8ABB-959C6854B987}"/>
          </ac:spMkLst>
        </pc:spChg>
        <pc:spChg chg="mod">
          <ac:chgData name="正元　淳也" userId="ab1cd3a3-b9d9-4be4-9cd8-d64cce588c8d" providerId="ADAL" clId="{5C3D5587-B94F-4DD6-AF60-91342B0AA430}" dt="2021-05-11T06:31:35.580" v="87"/>
          <ac:spMkLst>
            <pc:docMk/>
            <pc:sldMk cId="315979115" sldId="282"/>
            <ac:spMk id="50" creationId="{2BA585F8-05DB-4D6B-A19D-E36152095C39}"/>
          </ac:spMkLst>
        </pc:spChg>
        <pc:spChg chg="mod">
          <ac:chgData name="正元　淳也" userId="ab1cd3a3-b9d9-4be4-9cd8-d64cce588c8d" providerId="ADAL" clId="{5C3D5587-B94F-4DD6-AF60-91342B0AA430}" dt="2021-05-11T06:31:35.580" v="87"/>
          <ac:spMkLst>
            <pc:docMk/>
            <pc:sldMk cId="315979115" sldId="282"/>
            <ac:spMk id="52" creationId="{BDA9B999-BD16-479B-A8DB-6CC07F7A2FB4}"/>
          </ac:spMkLst>
        </pc:spChg>
        <pc:spChg chg="mod">
          <ac:chgData name="正元　淳也" userId="ab1cd3a3-b9d9-4be4-9cd8-d64cce588c8d" providerId="ADAL" clId="{5C3D5587-B94F-4DD6-AF60-91342B0AA430}" dt="2021-05-11T06:31:35.580" v="87"/>
          <ac:spMkLst>
            <pc:docMk/>
            <pc:sldMk cId="315979115" sldId="282"/>
            <ac:spMk id="53" creationId="{A81C4CEA-227E-4A37-BBB7-B7B1F1D0D5E9}"/>
          </ac:spMkLst>
        </pc:spChg>
        <pc:spChg chg="mod">
          <ac:chgData name="正元　淳也" userId="ab1cd3a3-b9d9-4be4-9cd8-d64cce588c8d" providerId="ADAL" clId="{5C3D5587-B94F-4DD6-AF60-91342B0AA430}" dt="2021-05-11T06:31:35.580" v="87"/>
          <ac:spMkLst>
            <pc:docMk/>
            <pc:sldMk cId="315979115" sldId="282"/>
            <ac:spMk id="55" creationId="{EB4F0FB4-DCC6-4159-BDF6-EBF173C498B1}"/>
          </ac:spMkLst>
        </pc:spChg>
        <pc:spChg chg="mod">
          <ac:chgData name="正元　淳也" userId="ab1cd3a3-b9d9-4be4-9cd8-d64cce588c8d" providerId="ADAL" clId="{5C3D5587-B94F-4DD6-AF60-91342B0AA430}" dt="2021-05-11T06:31:35.580" v="87"/>
          <ac:spMkLst>
            <pc:docMk/>
            <pc:sldMk cId="315979115" sldId="282"/>
            <ac:spMk id="56" creationId="{CB614214-1FC6-4C05-95D3-EA8E6A9CF37A}"/>
          </ac:spMkLst>
        </pc:spChg>
        <pc:spChg chg="mod">
          <ac:chgData name="正元　淳也" userId="ab1cd3a3-b9d9-4be4-9cd8-d64cce588c8d" providerId="ADAL" clId="{5C3D5587-B94F-4DD6-AF60-91342B0AA430}" dt="2021-05-11T06:31:35.580" v="87"/>
          <ac:spMkLst>
            <pc:docMk/>
            <pc:sldMk cId="315979115" sldId="282"/>
            <ac:spMk id="57" creationId="{2F5894D8-1957-49B4-8844-C3F17A603C90}"/>
          </ac:spMkLst>
        </pc:spChg>
        <pc:spChg chg="mod">
          <ac:chgData name="正元　淳也" userId="ab1cd3a3-b9d9-4be4-9cd8-d64cce588c8d" providerId="ADAL" clId="{5C3D5587-B94F-4DD6-AF60-91342B0AA430}" dt="2021-05-11T06:31:35.580" v="87"/>
          <ac:spMkLst>
            <pc:docMk/>
            <pc:sldMk cId="315979115" sldId="282"/>
            <ac:spMk id="58" creationId="{7C9EFD6F-0135-495F-BC2A-D466C8DF9A5D}"/>
          </ac:spMkLst>
        </pc:spChg>
        <pc:spChg chg="mod">
          <ac:chgData name="正元　淳也" userId="ab1cd3a3-b9d9-4be4-9cd8-d64cce588c8d" providerId="ADAL" clId="{5C3D5587-B94F-4DD6-AF60-91342B0AA430}" dt="2021-05-11T06:31:35.580" v="87"/>
          <ac:spMkLst>
            <pc:docMk/>
            <pc:sldMk cId="315979115" sldId="282"/>
            <ac:spMk id="59" creationId="{5615786A-753F-4D56-8ED3-36BAF1679CA6}"/>
          </ac:spMkLst>
        </pc:spChg>
        <pc:spChg chg="mod">
          <ac:chgData name="正元　淳也" userId="ab1cd3a3-b9d9-4be4-9cd8-d64cce588c8d" providerId="ADAL" clId="{5C3D5587-B94F-4DD6-AF60-91342B0AA430}" dt="2021-05-11T06:31:35.580" v="87"/>
          <ac:spMkLst>
            <pc:docMk/>
            <pc:sldMk cId="315979115" sldId="282"/>
            <ac:spMk id="60" creationId="{4E036B2A-1A79-4B2A-A1E5-66EDDACF1086}"/>
          </ac:spMkLst>
        </pc:spChg>
        <pc:spChg chg="mod">
          <ac:chgData name="正元　淳也" userId="ab1cd3a3-b9d9-4be4-9cd8-d64cce588c8d" providerId="ADAL" clId="{5C3D5587-B94F-4DD6-AF60-91342B0AA430}" dt="2021-05-11T06:31:35.580" v="87"/>
          <ac:spMkLst>
            <pc:docMk/>
            <pc:sldMk cId="315979115" sldId="282"/>
            <ac:spMk id="61" creationId="{B6641F44-F685-4C11-A79F-BF92EABF87C8}"/>
          </ac:spMkLst>
        </pc:spChg>
        <pc:spChg chg="mod">
          <ac:chgData name="正元　淳也" userId="ab1cd3a3-b9d9-4be4-9cd8-d64cce588c8d" providerId="ADAL" clId="{5C3D5587-B94F-4DD6-AF60-91342B0AA430}" dt="2021-05-11T06:31:35.580" v="87"/>
          <ac:spMkLst>
            <pc:docMk/>
            <pc:sldMk cId="315979115" sldId="282"/>
            <ac:spMk id="62" creationId="{32A7ADFE-FAB5-4482-BFC7-CC092280FE04}"/>
          </ac:spMkLst>
        </pc:spChg>
        <pc:spChg chg="mod">
          <ac:chgData name="正元　淳也" userId="ab1cd3a3-b9d9-4be4-9cd8-d64cce588c8d" providerId="ADAL" clId="{5C3D5587-B94F-4DD6-AF60-91342B0AA430}" dt="2021-05-11T06:31:35.580" v="87"/>
          <ac:spMkLst>
            <pc:docMk/>
            <pc:sldMk cId="315979115" sldId="282"/>
            <ac:spMk id="63" creationId="{3A89D812-8DC2-4F0F-A407-0EF9D4882243}"/>
          </ac:spMkLst>
        </pc:spChg>
        <pc:spChg chg="mod">
          <ac:chgData name="正元　淳也" userId="ab1cd3a3-b9d9-4be4-9cd8-d64cce588c8d" providerId="ADAL" clId="{5C3D5587-B94F-4DD6-AF60-91342B0AA430}" dt="2021-05-11T06:31:35.580" v="87"/>
          <ac:spMkLst>
            <pc:docMk/>
            <pc:sldMk cId="315979115" sldId="282"/>
            <ac:spMk id="64" creationId="{5D805C1E-BBD4-41C5-9A73-08889EE0B753}"/>
          </ac:spMkLst>
        </pc:spChg>
        <pc:spChg chg="mod">
          <ac:chgData name="正元　淳也" userId="ab1cd3a3-b9d9-4be4-9cd8-d64cce588c8d" providerId="ADAL" clId="{5C3D5587-B94F-4DD6-AF60-91342B0AA430}" dt="2021-05-11T06:31:35.580" v="87"/>
          <ac:spMkLst>
            <pc:docMk/>
            <pc:sldMk cId="315979115" sldId="282"/>
            <ac:spMk id="65" creationId="{E35AD88D-FB9B-49FB-B61E-464783449770}"/>
          </ac:spMkLst>
        </pc:spChg>
        <pc:spChg chg="mod">
          <ac:chgData name="正元　淳也" userId="ab1cd3a3-b9d9-4be4-9cd8-d64cce588c8d" providerId="ADAL" clId="{5C3D5587-B94F-4DD6-AF60-91342B0AA430}" dt="2021-05-11T06:31:35.580" v="87"/>
          <ac:spMkLst>
            <pc:docMk/>
            <pc:sldMk cId="315979115" sldId="282"/>
            <ac:spMk id="66" creationId="{0520066B-E1F1-461E-B180-0F47E3624A73}"/>
          </ac:spMkLst>
        </pc:spChg>
        <pc:spChg chg="mod">
          <ac:chgData name="正元　淳也" userId="ab1cd3a3-b9d9-4be4-9cd8-d64cce588c8d" providerId="ADAL" clId="{5C3D5587-B94F-4DD6-AF60-91342B0AA430}" dt="2021-05-11T06:31:35.580" v="87"/>
          <ac:spMkLst>
            <pc:docMk/>
            <pc:sldMk cId="315979115" sldId="282"/>
            <ac:spMk id="67" creationId="{77C46BB5-F125-4007-9533-DCAC6B9F2C1F}"/>
          </ac:spMkLst>
        </pc:spChg>
        <pc:spChg chg="mod">
          <ac:chgData name="正元　淳也" userId="ab1cd3a3-b9d9-4be4-9cd8-d64cce588c8d" providerId="ADAL" clId="{5C3D5587-B94F-4DD6-AF60-91342B0AA430}" dt="2021-05-11T06:31:35.580" v="87"/>
          <ac:spMkLst>
            <pc:docMk/>
            <pc:sldMk cId="315979115" sldId="282"/>
            <ac:spMk id="68" creationId="{E2445883-0F03-4075-B71D-97B244BD2B72}"/>
          </ac:spMkLst>
        </pc:spChg>
        <pc:spChg chg="mod">
          <ac:chgData name="正元　淳也" userId="ab1cd3a3-b9d9-4be4-9cd8-d64cce588c8d" providerId="ADAL" clId="{5C3D5587-B94F-4DD6-AF60-91342B0AA430}" dt="2021-05-11T06:31:35.580" v="87"/>
          <ac:spMkLst>
            <pc:docMk/>
            <pc:sldMk cId="315979115" sldId="282"/>
            <ac:spMk id="69" creationId="{582D4123-5E3D-45DA-B966-63FC4DE6353F}"/>
          </ac:spMkLst>
        </pc:spChg>
        <pc:spChg chg="mod">
          <ac:chgData name="正元　淳也" userId="ab1cd3a3-b9d9-4be4-9cd8-d64cce588c8d" providerId="ADAL" clId="{5C3D5587-B94F-4DD6-AF60-91342B0AA430}" dt="2021-05-11T06:31:35.580" v="87"/>
          <ac:spMkLst>
            <pc:docMk/>
            <pc:sldMk cId="315979115" sldId="282"/>
            <ac:spMk id="70" creationId="{1E3EF426-D46A-4B12-97AA-88AA7F7BA5FC}"/>
          </ac:spMkLst>
        </pc:spChg>
        <pc:spChg chg="mod">
          <ac:chgData name="正元　淳也" userId="ab1cd3a3-b9d9-4be4-9cd8-d64cce588c8d" providerId="ADAL" clId="{5C3D5587-B94F-4DD6-AF60-91342B0AA430}" dt="2021-05-11T06:31:35.580" v="87"/>
          <ac:spMkLst>
            <pc:docMk/>
            <pc:sldMk cId="315979115" sldId="282"/>
            <ac:spMk id="71" creationId="{DF5A6E5E-872A-47F8-B5A0-9B214D8D6C0A}"/>
          </ac:spMkLst>
        </pc:spChg>
        <pc:spChg chg="mod">
          <ac:chgData name="正元　淳也" userId="ab1cd3a3-b9d9-4be4-9cd8-d64cce588c8d" providerId="ADAL" clId="{5C3D5587-B94F-4DD6-AF60-91342B0AA430}" dt="2021-05-11T06:31:35.580" v="87"/>
          <ac:spMkLst>
            <pc:docMk/>
            <pc:sldMk cId="315979115" sldId="282"/>
            <ac:spMk id="72" creationId="{4F19652F-AB2A-4690-9130-F0F835E12705}"/>
          </ac:spMkLst>
        </pc:spChg>
        <pc:spChg chg="mod">
          <ac:chgData name="正元　淳也" userId="ab1cd3a3-b9d9-4be4-9cd8-d64cce588c8d" providerId="ADAL" clId="{5C3D5587-B94F-4DD6-AF60-91342B0AA430}" dt="2021-05-11T06:31:35.580" v="87"/>
          <ac:spMkLst>
            <pc:docMk/>
            <pc:sldMk cId="315979115" sldId="282"/>
            <ac:spMk id="73" creationId="{AB38B138-CB88-4076-B418-C62A989E0674}"/>
          </ac:spMkLst>
        </pc:spChg>
        <pc:spChg chg="mod">
          <ac:chgData name="正元　淳也" userId="ab1cd3a3-b9d9-4be4-9cd8-d64cce588c8d" providerId="ADAL" clId="{5C3D5587-B94F-4DD6-AF60-91342B0AA430}" dt="2021-05-11T06:31:35.580" v="87"/>
          <ac:spMkLst>
            <pc:docMk/>
            <pc:sldMk cId="315979115" sldId="282"/>
            <ac:spMk id="74" creationId="{22D128B4-B052-4377-8792-86DCAC0AD3B4}"/>
          </ac:spMkLst>
        </pc:spChg>
        <pc:spChg chg="mod">
          <ac:chgData name="正元　淳也" userId="ab1cd3a3-b9d9-4be4-9cd8-d64cce588c8d" providerId="ADAL" clId="{5C3D5587-B94F-4DD6-AF60-91342B0AA430}" dt="2021-05-11T06:31:35.580" v="87"/>
          <ac:spMkLst>
            <pc:docMk/>
            <pc:sldMk cId="315979115" sldId="282"/>
            <ac:spMk id="75" creationId="{14C9496B-44C5-40EA-A798-4F14C7B01A31}"/>
          </ac:spMkLst>
        </pc:spChg>
        <pc:spChg chg="mod">
          <ac:chgData name="正元　淳也" userId="ab1cd3a3-b9d9-4be4-9cd8-d64cce588c8d" providerId="ADAL" clId="{5C3D5587-B94F-4DD6-AF60-91342B0AA430}" dt="2021-05-11T06:31:35.580" v="87"/>
          <ac:spMkLst>
            <pc:docMk/>
            <pc:sldMk cId="315979115" sldId="282"/>
            <ac:spMk id="76" creationId="{6EF93038-3429-4817-88DF-5C9A2DA9907D}"/>
          </ac:spMkLst>
        </pc:spChg>
        <pc:spChg chg="mod">
          <ac:chgData name="正元　淳也" userId="ab1cd3a3-b9d9-4be4-9cd8-d64cce588c8d" providerId="ADAL" clId="{5C3D5587-B94F-4DD6-AF60-91342B0AA430}" dt="2021-05-11T06:31:35.580" v="87"/>
          <ac:spMkLst>
            <pc:docMk/>
            <pc:sldMk cId="315979115" sldId="282"/>
            <ac:spMk id="77" creationId="{25B2040D-F459-4EF3-A9D8-E8E4BFC82B09}"/>
          </ac:spMkLst>
        </pc:spChg>
        <pc:spChg chg="mod">
          <ac:chgData name="正元　淳也" userId="ab1cd3a3-b9d9-4be4-9cd8-d64cce588c8d" providerId="ADAL" clId="{5C3D5587-B94F-4DD6-AF60-91342B0AA430}" dt="2021-05-11T06:31:35.580" v="87"/>
          <ac:spMkLst>
            <pc:docMk/>
            <pc:sldMk cId="315979115" sldId="282"/>
            <ac:spMk id="78" creationId="{EC8BAE09-750E-49B3-B3A9-E7F688FA909B}"/>
          </ac:spMkLst>
        </pc:spChg>
        <pc:spChg chg="mod">
          <ac:chgData name="正元　淳也" userId="ab1cd3a3-b9d9-4be4-9cd8-d64cce588c8d" providerId="ADAL" clId="{5C3D5587-B94F-4DD6-AF60-91342B0AA430}" dt="2021-05-11T06:31:35.580" v="87"/>
          <ac:spMkLst>
            <pc:docMk/>
            <pc:sldMk cId="315979115" sldId="282"/>
            <ac:spMk id="79" creationId="{64BB13BE-B4E5-4EC0-8E78-1A815FDA1BE3}"/>
          </ac:spMkLst>
        </pc:spChg>
        <pc:spChg chg="mod">
          <ac:chgData name="正元　淳也" userId="ab1cd3a3-b9d9-4be4-9cd8-d64cce588c8d" providerId="ADAL" clId="{5C3D5587-B94F-4DD6-AF60-91342B0AA430}" dt="2021-05-11T06:31:35.580" v="87"/>
          <ac:spMkLst>
            <pc:docMk/>
            <pc:sldMk cId="315979115" sldId="282"/>
            <ac:spMk id="80" creationId="{E153B83D-E51F-4541-A64D-9A67EEA2C21D}"/>
          </ac:spMkLst>
        </pc:spChg>
        <pc:spChg chg="mod">
          <ac:chgData name="正元　淳也" userId="ab1cd3a3-b9d9-4be4-9cd8-d64cce588c8d" providerId="ADAL" clId="{5C3D5587-B94F-4DD6-AF60-91342B0AA430}" dt="2021-05-11T06:31:35.580" v="87"/>
          <ac:spMkLst>
            <pc:docMk/>
            <pc:sldMk cId="315979115" sldId="282"/>
            <ac:spMk id="81" creationId="{6C6691FD-EBA7-49BE-8E96-E7B91890E8CE}"/>
          </ac:spMkLst>
        </pc:spChg>
        <pc:spChg chg="mod">
          <ac:chgData name="正元　淳也" userId="ab1cd3a3-b9d9-4be4-9cd8-d64cce588c8d" providerId="ADAL" clId="{5C3D5587-B94F-4DD6-AF60-91342B0AA430}" dt="2021-05-11T06:31:35.580" v="87"/>
          <ac:spMkLst>
            <pc:docMk/>
            <pc:sldMk cId="315979115" sldId="282"/>
            <ac:spMk id="82" creationId="{87537F8E-1C78-4310-9012-B934E751D945}"/>
          </ac:spMkLst>
        </pc:spChg>
        <pc:grpChg chg="mod">
          <ac:chgData name="正元　淳也" userId="ab1cd3a3-b9d9-4be4-9cd8-d64cce588c8d" providerId="ADAL" clId="{5C3D5587-B94F-4DD6-AF60-91342B0AA430}" dt="2021-05-11T06:31:35.580" v="87"/>
          <ac:grpSpMkLst>
            <pc:docMk/>
            <pc:sldMk cId="315979115" sldId="282"/>
            <ac:grpSpMk id="1" creationId="{00000000-0000-0000-0000-000000000000}"/>
          </ac:grpSpMkLst>
        </pc:grpChg>
        <pc:grpChg chg="add del mod">
          <ac:chgData name="正元　淳也" userId="ab1cd3a3-b9d9-4be4-9cd8-d64cce588c8d" providerId="ADAL" clId="{5C3D5587-B94F-4DD6-AF60-91342B0AA430}" dt="2021-05-11T06:31:37.582" v="88" actId="21"/>
          <ac:grpSpMkLst>
            <pc:docMk/>
            <pc:sldMk cId="315979115" sldId="282"/>
            <ac:grpSpMk id="3" creationId="{09D89A09-1C76-4E62-8C63-EDDA38F45A37}"/>
          </ac:grpSpMkLst>
        </pc:grpChg>
        <pc:grpChg chg="mod">
          <ac:chgData name="正元　淳也" userId="ab1cd3a3-b9d9-4be4-9cd8-d64cce588c8d" providerId="ADAL" clId="{5C3D5587-B94F-4DD6-AF60-91342B0AA430}" dt="2021-05-11T06:31:35.580" v="87"/>
          <ac:grpSpMkLst>
            <pc:docMk/>
            <pc:sldMk cId="315979115" sldId="282"/>
            <ac:grpSpMk id="21" creationId="{5B25295D-0FD7-41EE-9470-F7C87680E73F}"/>
          </ac:grpSpMkLst>
        </pc:grpChg>
        <pc:grpChg chg="mod">
          <ac:chgData name="正元　淳也" userId="ab1cd3a3-b9d9-4be4-9cd8-d64cce588c8d" providerId="ADAL" clId="{5C3D5587-B94F-4DD6-AF60-91342B0AA430}" dt="2021-05-11T06:31:35.580" v="87"/>
          <ac:grpSpMkLst>
            <pc:docMk/>
            <pc:sldMk cId="315979115" sldId="282"/>
            <ac:grpSpMk id="24" creationId="{4A9AEE47-62B4-4DA7-BC37-85D9AB01BEA7}"/>
          </ac:grpSpMkLst>
        </pc:grpChg>
        <pc:grpChg chg="mod">
          <ac:chgData name="正元　淳也" userId="ab1cd3a3-b9d9-4be4-9cd8-d64cce588c8d" providerId="ADAL" clId="{5C3D5587-B94F-4DD6-AF60-91342B0AA430}" dt="2021-05-11T06:31:35.580" v="87"/>
          <ac:grpSpMkLst>
            <pc:docMk/>
            <pc:sldMk cId="315979115" sldId="282"/>
            <ac:grpSpMk id="27" creationId="{FA40B6B5-BFE5-401A-A4F3-C336D77A40A6}"/>
          </ac:grpSpMkLst>
        </pc:grpChg>
        <pc:grpChg chg="mod">
          <ac:chgData name="正元　淳也" userId="ab1cd3a3-b9d9-4be4-9cd8-d64cce588c8d" providerId="ADAL" clId="{5C3D5587-B94F-4DD6-AF60-91342B0AA430}" dt="2021-05-11T06:31:35.580" v="87"/>
          <ac:grpSpMkLst>
            <pc:docMk/>
            <pc:sldMk cId="315979115" sldId="282"/>
            <ac:grpSpMk id="30" creationId="{A767BF41-52E5-437F-8EB0-647A2B428FEE}"/>
          </ac:grpSpMkLst>
        </pc:grpChg>
        <pc:grpChg chg="mod">
          <ac:chgData name="正元　淳也" userId="ab1cd3a3-b9d9-4be4-9cd8-d64cce588c8d" providerId="ADAL" clId="{5C3D5587-B94F-4DD6-AF60-91342B0AA430}" dt="2021-05-11T06:31:35.580" v="87"/>
          <ac:grpSpMkLst>
            <pc:docMk/>
            <pc:sldMk cId="315979115" sldId="282"/>
            <ac:grpSpMk id="33" creationId="{398F05D1-D2F2-4FC3-9937-4E5707EE4B58}"/>
          </ac:grpSpMkLst>
        </pc:grpChg>
        <pc:grpChg chg="mod">
          <ac:chgData name="正元　淳也" userId="ab1cd3a3-b9d9-4be4-9cd8-d64cce588c8d" providerId="ADAL" clId="{5C3D5587-B94F-4DD6-AF60-91342B0AA430}" dt="2021-05-11T06:31:35.580" v="87"/>
          <ac:grpSpMkLst>
            <pc:docMk/>
            <pc:sldMk cId="315979115" sldId="282"/>
            <ac:grpSpMk id="36" creationId="{D4924613-B725-4016-A916-4B063D9A9554}"/>
          </ac:grpSpMkLst>
        </pc:grpChg>
        <pc:grpChg chg="mod">
          <ac:chgData name="正元　淳也" userId="ab1cd3a3-b9d9-4be4-9cd8-d64cce588c8d" providerId="ADAL" clId="{5C3D5587-B94F-4DD6-AF60-91342B0AA430}" dt="2021-05-11T06:31:35.580" v="87"/>
          <ac:grpSpMkLst>
            <pc:docMk/>
            <pc:sldMk cId="315979115" sldId="282"/>
            <ac:grpSpMk id="39" creationId="{66994074-FECE-48E0-A476-A0D09EE2AC02}"/>
          </ac:grpSpMkLst>
        </pc:grpChg>
        <pc:grpChg chg="mod">
          <ac:chgData name="正元　淳也" userId="ab1cd3a3-b9d9-4be4-9cd8-d64cce588c8d" providerId="ADAL" clId="{5C3D5587-B94F-4DD6-AF60-91342B0AA430}" dt="2021-05-11T06:31:35.580" v="87"/>
          <ac:grpSpMkLst>
            <pc:docMk/>
            <pc:sldMk cId="315979115" sldId="282"/>
            <ac:grpSpMk id="42" creationId="{6287514C-6A45-43F0-A450-3D700043F7BB}"/>
          </ac:grpSpMkLst>
        </pc:grpChg>
        <pc:grpChg chg="mod">
          <ac:chgData name="正元　淳也" userId="ab1cd3a3-b9d9-4be4-9cd8-d64cce588c8d" providerId="ADAL" clId="{5C3D5587-B94F-4DD6-AF60-91342B0AA430}" dt="2021-05-11T06:31:35.580" v="87"/>
          <ac:grpSpMkLst>
            <pc:docMk/>
            <pc:sldMk cId="315979115" sldId="282"/>
            <ac:grpSpMk id="45" creationId="{69E70794-F346-4187-A6E8-CCBDB5AC9DC7}"/>
          </ac:grpSpMkLst>
        </pc:grpChg>
        <pc:grpChg chg="mod">
          <ac:chgData name="正元　淳也" userId="ab1cd3a3-b9d9-4be4-9cd8-d64cce588c8d" providerId="ADAL" clId="{5C3D5587-B94F-4DD6-AF60-91342B0AA430}" dt="2021-05-11T06:31:35.580" v="87"/>
          <ac:grpSpMkLst>
            <pc:docMk/>
            <pc:sldMk cId="315979115" sldId="282"/>
            <ac:grpSpMk id="48" creationId="{9341355F-BE39-4A89-B6F9-F66F54E56F0D}"/>
          </ac:grpSpMkLst>
        </pc:grpChg>
        <pc:grpChg chg="mod">
          <ac:chgData name="正元　淳也" userId="ab1cd3a3-b9d9-4be4-9cd8-d64cce588c8d" providerId="ADAL" clId="{5C3D5587-B94F-4DD6-AF60-91342B0AA430}" dt="2021-05-11T06:31:35.580" v="87"/>
          <ac:grpSpMkLst>
            <pc:docMk/>
            <pc:sldMk cId="315979115" sldId="282"/>
            <ac:grpSpMk id="51" creationId="{A89A47AD-12C5-44F1-8D41-B42946CDC3D7}"/>
          </ac:grpSpMkLst>
        </pc:grpChg>
        <pc:grpChg chg="mod">
          <ac:chgData name="正元　淳也" userId="ab1cd3a3-b9d9-4be4-9cd8-d64cce588c8d" providerId="ADAL" clId="{5C3D5587-B94F-4DD6-AF60-91342B0AA430}" dt="2021-05-11T06:31:35.580" v="87"/>
          <ac:grpSpMkLst>
            <pc:docMk/>
            <pc:sldMk cId="315979115" sldId="282"/>
            <ac:grpSpMk id="54" creationId="{998400BE-546F-40BF-A4ED-D74BAB16B546}"/>
          </ac:grpSpMkLst>
        </pc:grpChg>
        <pc:picChg chg="mod">
          <ac:chgData name="正元　淳也" userId="ab1cd3a3-b9d9-4be4-9cd8-d64cce588c8d" providerId="ADAL" clId="{5C3D5587-B94F-4DD6-AF60-91342B0AA430}" dt="2021-05-11T06:31:35.580" v="87"/>
          <ac:picMkLst>
            <pc:docMk/>
            <pc:sldMk cId="315979115" sldId="282"/>
            <ac:picMk id="5" creationId="{79F06482-4801-4D04-8063-998178B5EE35}"/>
          </ac:picMkLst>
        </pc:picChg>
        <pc:picChg chg="mod">
          <ac:chgData name="正元　淳也" userId="ab1cd3a3-b9d9-4be4-9cd8-d64cce588c8d" providerId="ADAL" clId="{5C3D5587-B94F-4DD6-AF60-91342B0AA430}" dt="2021-05-11T06:31:35.580" v="87"/>
          <ac:picMkLst>
            <pc:docMk/>
            <pc:sldMk cId="315979115" sldId="282"/>
            <ac:picMk id="7" creationId="{9AA2F04C-A495-48D6-858D-AA1A7256B730}"/>
          </ac:picMkLst>
        </pc:picChg>
      </pc:sldChg>
      <pc:sldChg chg="modSp mod">
        <pc:chgData name="正元　淳也" userId="ab1cd3a3-b9d9-4be4-9cd8-d64cce588c8d" providerId="ADAL" clId="{5C3D5587-B94F-4DD6-AF60-91342B0AA430}" dt="2021-05-11T00:45:48.027" v="0" actId="1076"/>
        <pc:sldMkLst>
          <pc:docMk/>
          <pc:sldMk cId="979995164" sldId="283"/>
        </pc:sldMkLst>
        <pc:spChg chg="mod">
          <ac:chgData name="正元　淳也" userId="ab1cd3a3-b9d9-4be4-9cd8-d64cce588c8d" providerId="ADAL" clId="{5C3D5587-B94F-4DD6-AF60-91342B0AA430}" dt="2021-05-11T00:45:48.027" v="0" actId="1076"/>
          <ac:spMkLst>
            <pc:docMk/>
            <pc:sldMk cId="979995164" sldId="283"/>
            <ac:spMk id="4" creationId="{00000000-0000-0000-0000-000000000000}"/>
          </ac:spMkLst>
        </pc:spChg>
      </pc:sldChg>
      <pc:sldChg chg="addSp delSp modSp mod">
        <pc:chgData name="正元　淳也" userId="ab1cd3a3-b9d9-4be4-9cd8-d64cce588c8d" providerId="ADAL" clId="{5C3D5587-B94F-4DD6-AF60-91342B0AA430}" dt="2021-05-11T07:07:09.775" v="305" actId="14826"/>
        <pc:sldMkLst>
          <pc:docMk/>
          <pc:sldMk cId="908953224" sldId="284"/>
        </pc:sldMkLst>
        <pc:spChg chg="add del mod">
          <ac:chgData name="正元　淳也" userId="ab1cd3a3-b9d9-4be4-9cd8-d64cce588c8d" providerId="ADAL" clId="{5C3D5587-B94F-4DD6-AF60-91342B0AA430}" dt="2021-05-11T01:11:22.280" v="2" actId="931"/>
          <ac:spMkLst>
            <pc:docMk/>
            <pc:sldMk cId="908953224" sldId="284"/>
            <ac:spMk id="4" creationId="{B27FC5BD-729A-44F9-87B4-45A9F1032888}"/>
          </ac:spMkLst>
        </pc:spChg>
        <pc:picChg chg="add mod">
          <ac:chgData name="正元　淳也" userId="ab1cd3a3-b9d9-4be4-9cd8-d64cce588c8d" providerId="ADAL" clId="{5C3D5587-B94F-4DD6-AF60-91342B0AA430}" dt="2021-05-11T07:07:09.775" v="305" actId="14826"/>
          <ac:picMkLst>
            <pc:docMk/>
            <pc:sldMk cId="908953224" sldId="284"/>
            <ac:picMk id="6" creationId="{78894B72-DA0E-45DC-AF66-B9160FF9DD1F}"/>
          </ac:picMkLst>
        </pc:picChg>
        <pc:picChg chg="del">
          <ac:chgData name="正元　淳也" userId="ab1cd3a3-b9d9-4be4-9cd8-d64cce588c8d" providerId="ADAL" clId="{5C3D5587-B94F-4DD6-AF60-91342B0AA430}" dt="2021-05-11T01:10:40.860" v="1" actId="478"/>
          <ac:picMkLst>
            <pc:docMk/>
            <pc:sldMk cId="908953224" sldId="284"/>
            <ac:picMk id="7" creationId="{5B60359A-4448-4700-9BFA-BEA74A68DDD2}"/>
          </ac:picMkLst>
        </pc:picChg>
      </pc:sldChg>
    </pc:docChg>
  </pc:docChgLst>
  <pc:docChgLst>
    <pc:chgData name="正元　淳也" userId="ab1cd3a3-b9d9-4be4-9cd8-d64cce588c8d" providerId="ADAL" clId="{6A44C071-E8D9-466D-97A8-0C455813FE94}"/>
    <pc:docChg chg="undo redo custSel addSld delSld modSld sldOrd">
      <pc:chgData name="正元　淳也" userId="ab1cd3a3-b9d9-4be4-9cd8-d64cce588c8d" providerId="ADAL" clId="{6A44C071-E8D9-466D-97A8-0C455813FE94}" dt="2021-05-17T14:30:00.740" v="4832" actId="20577"/>
      <pc:docMkLst>
        <pc:docMk/>
      </pc:docMkLst>
      <pc:sldChg chg="modSp mod modShow">
        <pc:chgData name="正元　淳也" userId="ab1cd3a3-b9d9-4be4-9cd8-d64cce588c8d" providerId="ADAL" clId="{6A44C071-E8D9-466D-97A8-0C455813FE94}" dt="2021-05-04T17:02:19.235" v="2330" actId="729"/>
        <pc:sldMkLst>
          <pc:docMk/>
          <pc:sldMk cId="3984617762" sldId="257"/>
        </pc:sldMkLst>
        <pc:spChg chg="mod">
          <ac:chgData name="正元　淳也" userId="ab1cd3a3-b9d9-4be4-9cd8-d64cce588c8d" providerId="ADAL" clId="{6A44C071-E8D9-466D-97A8-0C455813FE94}" dt="2021-05-04T16:39:04.829" v="722" actId="20577"/>
          <ac:spMkLst>
            <pc:docMk/>
            <pc:sldMk cId="3984617762" sldId="257"/>
            <ac:spMk id="3" creationId="{00000000-0000-0000-0000-000000000000}"/>
          </ac:spMkLst>
        </pc:spChg>
      </pc:sldChg>
      <pc:sldChg chg="modSp mod">
        <pc:chgData name="正元　淳也" userId="ab1cd3a3-b9d9-4be4-9cd8-d64cce588c8d" providerId="ADAL" clId="{6A44C071-E8D9-466D-97A8-0C455813FE94}" dt="2021-05-04T17:03:39.377" v="2359" actId="20577"/>
        <pc:sldMkLst>
          <pc:docMk/>
          <pc:sldMk cId="106904919" sldId="261"/>
        </pc:sldMkLst>
        <pc:spChg chg="mod">
          <ac:chgData name="正元　淳也" userId="ab1cd3a3-b9d9-4be4-9cd8-d64cce588c8d" providerId="ADAL" clId="{6A44C071-E8D9-466D-97A8-0C455813FE94}" dt="2021-05-04T16:31:05.707" v="32" actId="20577"/>
          <ac:spMkLst>
            <pc:docMk/>
            <pc:sldMk cId="106904919" sldId="261"/>
            <ac:spMk id="2" creationId="{00000000-0000-0000-0000-000000000000}"/>
          </ac:spMkLst>
        </pc:spChg>
        <pc:spChg chg="mod">
          <ac:chgData name="正元　淳也" userId="ab1cd3a3-b9d9-4be4-9cd8-d64cce588c8d" providerId="ADAL" clId="{6A44C071-E8D9-466D-97A8-0C455813FE94}" dt="2021-05-04T17:03:39.377" v="2359" actId="20577"/>
          <ac:spMkLst>
            <pc:docMk/>
            <pc:sldMk cId="106904919" sldId="261"/>
            <ac:spMk id="3" creationId="{00000000-0000-0000-0000-000000000000}"/>
          </ac:spMkLst>
        </pc:spChg>
      </pc:sldChg>
      <pc:sldChg chg="delSp modSp mod modNotesTx">
        <pc:chgData name="正元　淳也" userId="ab1cd3a3-b9d9-4be4-9cd8-d64cce588c8d" providerId="ADAL" clId="{6A44C071-E8D9-466D-97A8-0C455813FE94}" dt="2021-05-04T16:49:29.230" v="1544"/>
        <pc:sldMkLst>
          <pc:docMk/>
          <pc:sldMk cId="3229171051" sldId="266"/>
        </pc:sldMkLst>
        <pc:spChg chg="mod">
          <ac:chgData name="正元　淳也" userId="ab1cd3a3-b9d9-4be4-9cd8-d64cce588c8d" providerId="ADAL" clId="{6A44C071-E8D9-466D-97A8-0C455813FE94}" dt="2021-05-04T16:39:31.874" v="730"/>
          <ac:spMkLst>
            <pc:docMk/>
            <pc:sldMk cId="3229171051" sldId="266"/>
            <ac:spMk id="2" creationId="{00000000-0000-0000-0000-000000000000}"/>
          </ac:spMkLst>
        </pc:spChg>
        <pc:spChg chg="mod">
          <ac:chgData name="正元　淳也" userId="ab1cd3a3-b9d9-4be4-9cd8-d64cce588c8d" providerId="ADAL" clId="{6A44C071-E8D9-466D-97A8-0C455813FE94}" dt="2021-05-04T16:49:24.737" v="1543" actId="21"/>
          <ac:spMkLst>
            <pc:docMk/>
            <pc:sldMk cId="3229171051" sldId="266"/>
            <ac:spMk id="4" creationId="{00000000-0000-0000-0000-000000000000}"/>
          </ac:spMkLst>
        </pc:spChg>
        <pc:spChg chg="del">
          <ac:chgData name="正元　淳也" userId="ab1cd3a3-b9d9-4be4-9cd8-d64cce588c8d" providerId="ADAL" clId="{6A44C071-E8D9-466D-97A8-0C455813FE94}" dt="2021-05-04T16:45:30.789" v="1437" actId="478"/>
          <ac:spMkLst>
            <pc:docMk/>
            <pc:sldMk cId="3229171051" sldId="266"/>
            <ac:spMk id="7" creationId="{91782333-0334-42E5-B101-B0613D4779EA}"/>
          </ac:spMkLst>
        </pc:spChg>
      </pc:sldChg>
      <pc:sldChg chg="addSp delSp modSp mod modNotesTx">
        <pc:chgData name="正元　淳也" userId="ab1cd3a3-b9d9-4be4-9cd8-d64cce588c8d" providerId="ADAL" clId="{6A44C071-E8D9-466D-97A8-0C455813FE94}" dt="2021-05-17T04:43:00.316" v="3205"/>
        <pc:sldMkLst>
          <pc:docMk/>
          <pc:sldMk cId="1493468359" sldId="271"/>
        </pc:sldMkLst>
        <pc:spChg chg="mod">
          <ac:chgData name="正元　淳也" userId="ab1cd3a3-b9d9-4be4-9cd8-d64cce588c8d" providerId="ADAL" clId="{6A44C071-E8D9-466D-97A8-0C455813FE94}" dt="2021-05-04T16:39:20.526" v="729" actId="20577"/>
          <ac:spMkLst>
            <pc:docMk/>
            <pc:sldMk cId="1493468359" sldId="271"/>
            <ac:spMk id="2" creationId="{00000000-0000-0000-0000-000000000000}"/>
          </ac:spMkLst>
        </pc:spChg>
        <pc:spChg chg="mod">
          <ac:chgData name="正元　淳也" userId="ab1cd3a3-b9d9-4be4-9cd8-d64cce588c8d" providerId="ADAL" clId="{6A44C071-E8D9-466D-97A8-0C455813FE94}" dt="2021-05-17T04:43:00.316" v="3205"/>
          <ac:spMkLst>
            <pc:docMk/>
            <pc:sldMk cId="1493468359" sldId="271"/>
            <ac:spMk id="4" creationId="{00000000-0000-0000-0000-000000000000}"/>
          </ac:spMkLst>
        </pc:spChg>
        <pc:spChg chg="add del mod">
          <ac:chgData name="正元　淳也" userId="ab1cd3a3-b9d9-4be4-9cd8-d64cce588c8d" providerId="ADAL" clId="{6A44C071-E8D9-466D-97A8-0C455813FE94}" dt="2021-05-10T22:13:02.837" v="2364" actId="478"/>
          <ac:spMkLst>
            <pc:docMk/>
            <pc:sldMk cId="1493468359" sldId="271"/>
            <ac:spMk id="5" creationId="{E1A3381D-E0FB-4764-9A8A-1A2F952D25FF}"/>
          </ac:spMkLst>
        </pc:spChg>
        <pc:spChg chg="add del mod">
          <ac:chgData name="正元　淳也" userId="ab1cd3a3-b9d9-4be4-9cd8-d64cce588c8d" providerId="ADAL" clId="{6A44C071-E8D9-466D-97A8-0C455813FE94}" dt="2021-05-10T22:13:03.988" v="2365" actId="478"/>
          <ac:spMkLst>
            <pc:docMk/>
            <pc:sldMk cId="1493468359" sldId="271"/>
            <ac:spMk id="6" creationId="{27D2B778-5701-44B7-AB9A-3F03C8F001B3}"/>
          </ac:spMkLst>
        </pc:spChg>
        <pc:spChg chg="add del mod">
          <ac:chgData name="正元　淳也" userId="ab1cd3a3-b9d9-4be4-9cd8-d64cce588c8d" providerId="ADAL" clId="{6A44C071-E8D9-466D-97A8-0C455813FE94}" dt="2021-05-10T22:13:00.889" v="2363" actId="478"/>
          <ac:spMkLst>
            <pc:docMk/>
            <pc:sldMk cId="1493468359" sldId="271"/>
            <ac:spMk id="7" creationId="{279FD2D9-98D2-443F-A566-8A218F59B0EA}"/>
          </ac:spMkLst>
        </pc:spChg>
        <pc:spChg chg="add mod ord">
          <ac:chgData name="正元　淳也" userId="ab1cd3a3-b9d9-4be4-9cd8-d64cce588c8d" providerId="ADAL" clId="{6A44C071-E8D9-466D-97A8-0C455813FE94}" dt="2021-05-10T22:16:55.106" v="2407" actId="1076"/>
          <ac:spMkLst>
            <pc:docMk/>
            <pc:sldMk cId="1493468359" sldId="271"/>
            <ac:spMk id="13" creationId="{1D9BF501-96D0-4E6D-B265-ECC41162ECF1}"/>
          </ac:spMkLst>
        </pc:spChg>
        <pc:graphicFrameChg chg="add del mod">
          <ac:chgData name="正元　淳也" userId="ab1cd3a3-b9d9-4be4-9cd8-d64cce588c8d" providerId="ADAL" clId="{6A44C071-E8D9-466D-97A8-0C455813FE94}" dt="2021-05-04T16:35:00.459" v="462" actId="478"/>
          <ac:graphicFrameMkLst>
            <pc:docMk/>
            <pc:sldMk cId="1493468359" sldId="271"/>
            <ac:graphicFrameMk id="3" creationId="{50F25DBC-057C-4821-A7AC-16ED039EAB65}"/>
          </ac:graphicFrameMkLst>
        </pc:graphicFrameChg>
        <pc:picChg chg="add mod">
          <ac:chgData name="正元　淳也" userId="ab1cd3a3-b9d9-4be4-9cd8-d64cce588c8d" providerId="ADAL" clId="{6A44C071-E8D9-466D-97A8-0C455813FE94}" dt="2021-05-10T22:16:35.856" v="2403" actId="14100"/>
          <ac:picMkLst>
            <pc:docMk/>
            <pc:sldMk cId="1493468359" sldId="271"/>
            <ac:picMk id="8" creationId="{37BEBAC4-35D7-4DFC-9F54-B4AEE081EA31}"/>
          </ac:picMkLst>
        </pc:picChg>
        <pc:picChg chg="add mod">
          <ac:chgData name="正元　淳也" userId="ab1cd3a3-b9d9-4be4-9cd8-d64cce588c8d" providerId="ADAL" clId="{6A44C071-E8D9-466D-97A8-0C455813FE94}" dt="2021-05-10T22:16:55.106" v="2407" actId="1076"/>
          <ac:picMkLst>
            <pc:docMk/>
            <pc:sldMk cId="1493468359" sldId="271"/>
            <ac:picMk id="10" creationId="{E28773E8-2D6E-4440-865F-7E7432CAE45B}"/>
          </ac:picMkLst>
        </pc:picChg>
        <pc:picChg chg="add mod ord">
          <ac:chgData name="正元　淳也" userId="ab1cd3a3-b9d9-4be4-9cd8-d64cce588c8d" providerId="ADAL" clId="{6A44C071-E8D9-466D-97A8-0C455813FE94}" dt="2021-05-10T22:16:55.106" v="2407" actId="1076"/>
          <ac:picMkLst>
            <pc:docMk/>
            <pc:sldMk cId="1493468359" sldId="271"/>
            <ac:picMk id="12" creationId="{4FCBE657-9748-4401-841D-DA3F0B20A14C}"/>
          </ac:picMkLst>
        </pc:picChg>
      </pc:sldChg>
      <pc:sldChg chg="del">
        <pc:chgData name="正元　淳也" userId="ab1cd3a3-b9d9-4be4-9cd8-d64cce588c8d" providerId="ADAL" clId="{6A44C071-E8D9-466D-97A8-0C455813FE94}" dt="2021-05-04T16:48:40.825" v="1536" actId="47"/>
        <pc:sldMkLst>
          <pc:docMk/>
          <pc:sldMk cId="426926691" sldId="272"/>
        </pc:sldMkLst>
      </pc:sldChg>
      <pc:sldChg chg="del">
        <pc:chgData name="正元　淳也" userId="ab1cd3a3-b9d9-4be4-9cd8-d64cce588c8d" providerId="ADAL" clId="{6A44C071-E8D9-466D-97A8-0C455813FE94}" dt="2021-05-04T16:48:41.690" v="1537" actId="47"/>
        <pc:sldMkLst>
          <pc:docMk/>
          <pc:sldMk cId="1762858308" sldId="273"/>
        </pc:sldMkLst>
      </pc:sldChg>
      <pc:sldChg chg="addSp delSp modSp mod">
        <pc:chgData name="正元　淳也" userId="ab1cd3a3-b9d9-4be4-9cd8-d64cce588c8d" providerId="ADAL" clId="{6A44C071-E8D9-466D-97A8-0C455813FE94}" dt="2021-05-17T14:06:37.987" v="4443" actId="478"/>
        <pc:sldMkLst>
          <pc:docMk/>
          <pc:sldMk cId="56685521" sldId="274"/>
        </pc:sldMkLst>
        <pc:spChg chg="mod">
          <ac:chgData name="正元　淳也" userId="ab1cd3a3-b9d9-4be4-9cd8-d64cce588c8d" providerId="ADAL" clId="{6A44C071-E8D9-466D-97A8-0C455813FE94}" dt="2021-05-17T13:48:14.532" v="3897" actId="20577"/>
          <ac:spMkLst>
            <pc:docMk/>
            <pc:sldMk cId="56685521" sldId="274"/>
            <ac:spMk id="2" creationId="{00000000-0000-0000-0000-000000000000}"/>
          </ac:spMkLst>
        </pc:spChg>
        <pc:spChg chg="mod">
          <ac:chgData name="正元　淳也" userId="ab1cd3a3-b9d9-4be4-9cd8-d64cce588c8d" providerId="ADAL" clId="{6A44C071-E8D9-466D-97A8-0C455813FE94}" dt="2021-05-17T14:06:25.557" v="4442" actId="20577"/>
          <ac:spMkLst>
            <pc:docMk/>
            <pc:sldMk cId="56685521" sldId="274"/>
            <ac:spMk id="4" creationId="{00000000-0000-0000-0000-000000000000}"/>
          </ac:spMkLst>
        </pc:spChg>
        <pc:spChg chg="add del mod">
          <ac:chgData name="正元　淳也" userId="ab1cd3a3-b9d9-4be4-9cd8-d64cce588c8d" providerId="ADAL" clId="{6A44C071-E8D9-466D-97A8-0C455813FE94}" dt="2021-05-17T14:06:37.987" v="4443" actId="478"/>
          <ac:spMkLst>
            <pc:docMk/>
            <pc:sldMk cId="56685521" sldId="274"/>
            <ac:spMk id="7" creationId="{A3A57813-15E7-477E-BF4E-5F933B30AD0D}"/>
          </ac:spMkLst>
        </pc:spChg>
        <pc:picChg chg="add mod">
          <ac:chgData name="正元　淳也" userId="ab1cd3a3-b9d9-4be4-9cd8-d64cce588c8d" providerId="ADAL" clId="{6A44C071-E8D9-466D-97A8-0C455813FE94}" dt="2021-05-17T13:43:20.149" v="3760" actId="1076"/>
          <ac:picMkLst>
            <pc:docMk/>
            <pc:sldMk cId="56685521" sldId="274"/>
            <ac:picMk id="5" creationId="{C49891F7-3FAA-4EA3-BC0E-8BF452084D3D}"/>
          </ac:picMkLst>
        </pc:picChg>
        <pc:picChg chg="add mod">
          <ac:chgData name="正元　淳也" userId="ab1cd3a3-b9d9-4be4-9cd8-d64cce588c8d" providerId="ADAL" clId="{6A44C071-E8D9-466D-97A8-0C455813FE94}" dt="2021-05-17T13:43:11.738" v="3758" actId="1076"/>
          <ac:picMkLst>
            <pc:docMk/>
            <pc:sldMk cId="56685521" sldId="274"/>
            <ac:picMk id="6" creationId="{001F977C-0663-40F8-A199-C99FAA9AE8A9}"/>
          </ac:picMkLst>
        </pc:picChg>
      </pc:sldChg>
      <pc:sldChg chg="del">
        <pc:chgData name="正元　淳也" userId="ab1cd3a3-b9d9-4be4-9cd8-d64cce588c8d" providerId="ADAL" clId="{6A44C071-E8D9-466D-97A8-0C455813FE94}" dt="2021-05-04T16:55:32.373" v="1931" actId="47"/>
        <pc:sldMkLst>
          <pc:docMk/>
          <pc:sldMk cId="3428492749" sldId="275"/>
        </pc:sldMkLst>
      </pc:sldChg>
      <pc:sldChg chg="addSp delSp modSp mod ord">
        <pc:chgData name="正元　淳也" userId="ab1cd3a3-b9d9-4be4-9cd8-d64cce588c8d" providerId="ADAL" clId="{6A44C071-E8D9-466D-97A8-0C455813FE94}" dt="2021-05-17T13:44:44.844" v="3815" actId="20577"/>
        <pc:sldMkLst>
          <pc:docMk/>
          <pc:sldMk cId="2036933477" sldId="276"/>
        </pc:sldMkLst>
        <pc:spChg chg="mod">
          <ac:chgData name="正元　淳也" userId="ab1cd3a3-b9d9-4be4-9cd8-d64cce588c8d" providerId="ADAL" clId="{6A44C071-E8D9-466D-97A8-0C455813FE94}" dt="2021-05-17T13:44:44.844" v="3815" actId="20577"/>
          <ac:spMkLst>
            <pc:docMk/>
            <pc:sldMk cId="2036933477" sldId="276"/>
            <ac:spMk id="2" creationId="{00000000-0000-0000-0000-000000000000}"/>
          </ac:spMkLst>
        </pc:spChg>
        <pc:spChg chg="del">
          <ac:chgData name="正元　淳也" userId="ab1cd3a3-b9d9-4be4-9cd8-d64cce588c8d" providerId="ADAL" clId="{6A44C071-E8D9-466D-97A8-0C455813FE94}" dt="2021-05-04T16:58:23.499" v="2199" actId="478"/>
          <ac:spMkLst>
            <pc:docMk/>
            <pc:sldMk cId="2036933477" sldId="276"/>
            <ac:spMk id="3" creationId="{AE650D93-39D8-4EF2-9CD5-CBAB49F2E02C}"/>
          </ac:spMkLst>
        </pc:spChg>
        <pc:spChg chg="del mod">
          <ac:chgData name="正元　淳也" userId="ab1cd3a3-b9d9-4be4-9cd8-d64cce588c8d" providerId="ADAL" clId="{6A44C071-E8D9-466D-97A8-0C455813FE94}" dt="2021-05-04T16:57:11.336" v="2095" actId="478"/>
          <ac:spMkLst>
            <pc:docMk/>
            <pc:sldMk cId="2036933477" sldId="276"/>
            <ac:spMk id="4" creationId="{00000000-0000-0000-0000-000000000000}"/>
          </ac:spMkLst>
        </pc:spChg>
        <pc:spChg chg="del">
          <ac:chgData name="正元　淳也" userId="ab1cd3a3-b9d9-4be4-9cd8-d64cce588c8d" providerId="ADAL" clId="{6A44C071-E8D9-466D-97A8-0C455813FE94}" dt="2021-05-04T16:57:12.703" v="2096" actId="478"/>
          <ac:spMkLst>
            <pc:docMk/>
            <pc:sldMk cId="2036933477" sldId="276"/>
            <ac:spMk id="5" creationId="{FA880C4C-9DDE-49AC-9DD7-9B2F0C80F96E}"/>
          </ac:spMkLst>
        </pc:spChg>
        <pc:spChg chg="mod">
          <ac:chgData name="正元　淳也" userId="ab1cd3a3-b9d9-4be4-9cd8-d64cce588c8d" providerId="ADAL" clId="{6A44C071-E8D9-466D-97A8-0C455813FE94}" dt="2021-05-17T13:44:10.679" v="3772" actId="1076"/>
          <ac:spMkLst>
            <pc:docMk/>
            <pc:sldMk cId="2036933477" sldId="276"/>
            <ac:spMk id="7" creationId="{AD131826-F448-4268-87DA-25E03F81E014}"/>
          </ac:spMkLst>
        </pc:spChg>
        <pc:spChg chg="add del mod">
          <ac:chgData name="正元　淳也" userId="ab1cd3a3-b9d9-4be4-9cd8-d64cce588c8d" providerId="ADAL" clId="{6A44C071-E8D9-466D-97A8-0C455813FE94}" dt="2021-05-04T16:57:13.739" v="2097" actId="478"/>
          <ac:spMkLst>
            <pc:docMk/>
            <pc:sldMk cId="2036933477" sldId="276"/>
            <ac:spMk id="7" creationId="{BA07D0EB-3B98-45A6-A336-3F92DFB8E72D}"/>
          </ac:spMkLst>
        </pc:spChg>
        <pc:spChg chg="add mod">
          <ac:chgData name="正元　淳也" userId="ab1cd3a3-b9d9-4be4-9cd8-d64cce588c8d" providerId="ADAL" clId="{6A44C071-E8D9-466D-97A8-0C455813FE94}" dt="2021-05-10T22:56:50.919" v="3168" actId="1076"/>
          <ac:spMkLst>
            <pc:docMk/>
            <pc:sldMk cId="2036933477" sldId="276"/>
            <ac:spMk id="8" creationId="{3079D6FD-7159-4AF1-B43A-138934B0E9F2}"/>
          </ac:spMkLst>
        </pc:spChg>
        <pc:picChg chg="add mod">
          <ac:chgData name="正元　淳也" userId="ab1cd3a3-b9d9-4be4-9cd8-d64cce588c8d" providerId="ADAL" clId="{6A44C071-E8D9-466D-97A8-0C455813FE94}" dt="2021-05-10T22:55:59.318" v="3153" actId="1076"/>
          <ac:picMkLst>
            <pc:docMk/>
            <pc:sldMk cId="2036933477" sldId="276"/>
            <ac:picMk id="4" creationId="{5DD043AB-16D2-4A14-87C8-BFBF6FE2DAD6}"/>
          </ac:picMkLst>
        </pc:picChg>
        <pc:picChg chg="add mod">
          <ac:chgData name="正元　淳也" userId="ab1cd3a3-b9d9-4be4-9cd8-d64cce588c8d" providerId="ADAL" clId="{6A44C071-E8D9-466D-97A8-0C455813FE94}" dt="2021-05-10T22:55:55.857" v="3152" actId="1076"/>
          <ac:picMkLst>
            <pc:docMk/>
            <pc:sldMk cId="2036933477" sldId="276"/>
            <ac:picMk id="6" creationId="{4643F81A-F9FD-48E2-81CE-A09B1386FB3B}"/>
          </ac:picMkLst>
        </pc:picChg>
      </pc:sldChg>
      <pc:sldChg chg="del">
        <pc:chgData name="正元　淳也" userId="ab1cd3a3-b9d9-4be4-9cd8-d64cce588c8d" providerId="ADAL" clId="{6A44C071-E8D9-466D-97A8-0C455813FE94}" dt="2021-05-04T16:55:29.539" v="1930" actId="47"/>
        <pc:sldMkLst>
          <pc:docMk/>
          <pc:sldMk cId="2071808672" sldId="277"/>
        </pc:sldMkLst>
      </pc:sldChg>
      <pc:sldChg chg="del">
        <pc:chgData name="正元　淳也" userId="ab1cd3a3-b9d9-4be4-9cd8-d64cce588c8d" providerId="ADAL" clId="{6A44C071-E8D9-466D-97A8-0C455813FE94}" dt="2021-05-04T16:48:51.416" v="1539" actId="47"/>
        <pc:sldMkLst>
          <pc:docMk/>
          <pc:sldMk cId="2334127537" sldId="278"/>
        </pc:sldMkLst>
      </pc:sldChg>
      <pc:sldChg chg="del">
        <pc:chgData name="正元　淳也" userId="ab1cd3a3-b9d9-4be4-9cd8-d64cce588c8d" providerId="ADAL" clId="{6A44C071-E8D9-466D-97A8-0C455813FE94}" dt="2021-05-04T16:48:49.996" v="1538" actId="47"/>
        <pc:sldMkLst>
          <pc:docMk/>
          <pc:sldMk cId="2474432421" sldId="279"/>
        </pc:sldMkLst>
      </pc:sldChg>
      <pc:sldChg chg="delSp mod modNotesTx">
        <pc:chgData name="正元　淳也" userId="ab1cd3a3-b9d9-4be4-9cd8-d64cce588c8d" providerId="ADAL" clId="{6A44C071-E8D9-466D-97A8-0C455813FE94}" dt="2021-05-04T17:00:03.728" v="2328" actId="20577"/>
        <pc:sldMkLst>
          <pc:docMk/>
          <pc:sldMk cId="1689022557" sldId="280"/>
        </pc:sldMkLst>
        <pc:graphicFrameChg chg="del">
          <ac:chgData name="正元　淳也" userId="ab1cd3a3-b9d9-4be4-9cd8-d64cce588c8d" providerId="ADAL" clId="{6A44C071-E8D9-466D-97A8-0C455813FE94}" dt="2021-05-04T16:55:33.735" v="1932" actId="478"/>
          <ac:graphicFrameMkLst>
            <pc:docMk/>
            <pc:sldMk cId="1689022557" sldId="280"/>
            <ac:graphicFrameMk id="4" creationId="{02CCCDB1-2665-432E-985F-03645175DC57}"/>
          </ac:graphicFrameMkLst>
        </pc:graphicFrameChg>
      </pc:sldChg>
      <pc:sldChg chg="addSp delSp modSp add mod modNotesTx">
        <pc:chgData name="正元　淳也" userId="ab1cd3a3-b9d9-4be4-9cd8-d64cce588c8d" providerId="ADAL" clId="{6A44C071-E8D9-466D-97A8-0C455813FE94}" dt="2021-05-17T04:43:30.488" v="3217" actId="20577"/>
        <pc:sldMkLst>
          <pc:docMk/>
          <pc:sldMk cId="4056757340" sldId="281"/>
        </pc:sldMkLst>
        <pc:spChg chg="mod">
          <ac:chgData name="正元　淳也" userId="ab1cd3a3-b9d9-4be4-9cd8-d64cce588c8d" providerId="ADAL" clId="{6A44C071-E8D9-466D-97A8-0C455813FE94}" dt="2021-05-04T16:45:50.755" v="1439"/>
          <ac:spMkLst>
            <pc:docMk/>
            <pc:sldMk cId="4056757340" sldId="281"/>
            <ac:spMk id="2" creationId="{00000000-0000-0000-0000-000000000000}"/>
          </ac:spMkLst>
        </pc:spChg>
        <pc:spChg chg="mod">
          <ac:chgData name="正元　淳也" userId="ab1cd3a3-b9d9-4be4-9cd8-d64cce588c8d" providerId="ADAL" clId="{6A44C071-E8D9-466D-97A8-0C455813FE94}" dt="2021-05-17T04:43:30.488" v="3217" actId="20577"/>
          <ac:spMkLst>
            <pc:docMk/>
            <pc:sldMk cId="4056757340" sldId="281"/>
            <ac:spMk id="4" creationId="{00000000-0000-0000-0000-000000000000}"/>
          </ac:spMkLst>
        </pc:spChg>
        <pc:spChg chg="add del mod">
          <ac:chgData name="正元　淳也" userId="ab1cd3a3-b9d9-4be4-9cd8-d64cce588c8d" providerId="ADAL" clId="{6A44C071-E8D9-466D-97A8-0C455813FE94}" dt="2021-05-10T22:34:20" v="2665" actId="164"/>
          <ac:spMkLst>
            <pc:docMk/>
            <pc:sldMk cId="4056757340" sldId="281"/>
            <ac:spMk id="6" creationId="{A9432E6C-6A6D-4D91-AEA6-B57164DE52F5}"/>
          </ac:spMkLst>
        </pc:spChg>
        <pc:spChg chg="add mod">
          <ac:chgData name="正元　淳也" userId="ab1cd3a3-b9d9-4be4-9cd8-d64cce588c8d" providerId="ADAL" clId="{6A44C071-E8D9-466D-97A8-0C455813FE94}" dt="2021-05-10T22:40:36.388" v="3103" actId="20577"/>
          <ac:spMkLst>
            <pc:docMk/>
            <pc:sldMk cId="4056757340" sldId="281"/>
            <ac:spMk id="8" creationId="{FCA6D986-B15D-44F9-B108-892191F72765}"/>
          </ac:spMkLst>
        </pc:spChg>
        <pc:spChg chg="add del mod">
          <ac:chgData name="正元　淳也" userId="ab1cd3a3-b9d9-4be4-9cd8-d64cce588c8d" providerId="ADAL" clId="{6A44C071-E8D9-466D-97A8-0C455813FE94}" dt="2021-05-10T22:38:23.364" v="2873" actId="478"/>
          <ac:spMkLst>
            <pc:docMk/>
            <pc:sldMk cId="4056757340" sldId="281"/>
            <ac:spMk id="9" creationId="{161F576C-AFAC-4328-B953-06E020C1830A}"/>
          </ac:spMkLst>
        </pc:spChg>
        <pc:spChg chg="add mod">
          <ac:chgData name="正元　淳也" userId="ab1cd3a3-b9d9-4be4-9cd8-d64cce588c8d" providerId="ADAL" clId="{6A44C071-E8D9-466D-97A8-0C455813FE94}" dt="2021-05-10T22:39:06.750" v="2967" actId="1076"/>
          <ac:spMkLst>
            <pc:docMk/>
            <pc:sldMk cId="4056757340" sldId="281"/>
            <ac:spMk id="10" creationId="{5CCC6A47-2F17-40F6-BE46-1475DFA6AD9F}"/>
          </ac:spMkLst>
        </pc:spChg>
        <pc:grpChg chg="add mod">
          <ac:chgData name="正元　淳也" userId="ab1cd3a3-b9d9-4be4-9cd8-d64cce588c8d" providerId="ADAL" clId="{6A44C071-E8D9-466D-97A8-0C455813FE94}" dt="2021-05-10T22:34:25.113" v="2667" actId="1076"/>
          <ac:grpSpMkLst>
            <pc:docMk/>
            <pc:sldMk cId="4056757340" sldId="281"/>
            <ac:grpSpMk id="3" creationId="{2603D3B1-3FE5-4660-8933-FFB55B44A0A7}"/>
          </ac:grpSpMkLst>
        </pc:grpChg>
        <pc:picChg chg="add del mod">
          <ac:chgData name="正元　淳也" userId="ab1cd3a3-b9d9-4be4-9cd8-d64cce588c8d" providerId="ADAL" clId="{6A44C071-E8D9-466D-97A8-0C455813FE94}" dt="2021-05-10T22:34:20" v="2665" actId="164"/>
          <ac:picMkLst>
            <pc:docMk/>
            <pc:sldMk cId="4056757340" sldId="281"/>
            <ac:picMk id="5" creationId="{68369404-6394-4F7B-AC8E-2BE98A0A3B2A}"/>
          </ac:picMkLst>
        </pc:picChg>
        <pc:picChg chg="add del mod">
          <ac:chgData name="正元　淳也" userId="ab1cd3a3-b9d9-4be4-9cd8-d64cce588c8d" providerId="ADAL" clId="{6A44C071-E8D9-466D-97A8-0C455813FE94}" dt="2021-05-10T22:34:20" v="2665" actId="164"/>
          <ac:picMkLst>
            <pc:docMk/>
            <pc:sldMk cId="4056757340" sldId="281"/>
            <ac:picMk id="7" creationId="{D400D697-4E32-4C2A-9E37-C43C27CCA3C7}"/>
          </ac:picMkLst>
        </pc:picChg>
      </pc:sldChg>
      <pc:sldChg chg="addSp delSp modSp add mod">
        <pc:chgData name="正元　淳也" userId="ab1cd3a3-b9d9-4be4-9cd8-d64cce588c8d" providerId="ADAL" clId="{6A44C071-E8D9-466D-97A8-0C455813FE94}" dt="2021-05-17T14:07:45.518" v="4466" actId="478"/>
        <pc:sldMkLst>
          <pc:docMk/>
          <pc:sldMk cId="315979115" sldId="282"/>
        </pc:sldMkLst>
        <pc:spChg chg="mod">
          <ac:chgData name="正元　淳也" userId="ab1cd3a3-b9d9-4be4-9cd8-d64cce588c8d" providerId="ADAL" clId="{6A44C071-E8D9-466D-97A8-0C455813FE94}" dt="2021-05-04T16:58:33.064" v="2201" actId="1076"/>
          <ac:spMkLst>
            <pc:docMk/>
            <pc:sldMk cId="315979115" sldId="282"/>
            <ac:spMk id="2" creationId="{00000000-0000-0000-0000-000000000000}"/>
          </ac:spMkLst>
        </pc:spChg>
        <pc:spChg chg="del">
          <ac:chgData name="正元　淳也" userId="ab1cd3a3-b9d9-4be4-9cd8-d64cce588c8d" providerId="ADAL" clId="{6A44C071-E8D9-466D-97A8-0C455813FE94}" dt="2021-05-10T23:08:18.547" v="3174" actId="478"/>
          <ac:spMkLst>
            <pc:docMk/>
            <pc:sldMk cId="315979115" sldId="282"/>
            <ac:spMk id="3" creationId="{AE650D93-39D8-4EF2-9CD5-CBAB49F2E02C}"/>
          </ac:spMkLst>
        </pc:spChg>
        <pc:spChg chg="del">
          <ac:chgData name="正元　淳也" userId="ab1cd3a3-b9d9-4be4-9cd8-d64cce588c8d" providerId="ADAL" clId="{6A44C071-E8D9-466D-97A8-0C455813FE94}" dt="2021-05-04T16:58:34.615" v="2202" actId="478"/>
          <ac:spMkLst>
            <pc:docMk/>
            <pc:sldMk cId="315979115" sldId="282"/>
            <ac:spMk id="4" creationId="{00000000-0000-0000-0000-000000000000}"/>
          </ac:spMkLst>
        </pc:spChg>
        <pc:spChg chg="del">
          <ac:chgData name="正元　淳也" userId="ab1cd3a3-b9d9-4be4-9cd8-d64cce588c8d" providerId="ADAL" clId="{6A44C071-E8D9-466D-97A8-0C455813FE94}" dt="2021-05-04T16:58:35.746" v="2203" actId="478"/>
          <ac:spMkLst>
            <pc:docMk/>
            <pc:sldMk cId="315979115" sldId="282"/>
            <ac:spMk id="5" creationId="{FA880C4C-9DDE-49AC-9DD7-9B2F0C80F96E}"/>
          </ac:spMkLst>
        </pc:spChg>
        <pc:spChg chg="add del mod">
          <ac:chgData name="正元　淳也" userId="ab1cd3a3-b9d9-4be4-9cd8-d64cce588c8d" providerId="ADAL" clId="{6A44C071-E8D9-466D-97A8-0C455813FE94}" dt="2021-05-04T16:58:37.034" v="2204" actId="478"/>
          <ac:spMkLst>
            <pc:docMk/>
            <pc:sldMk cId="315979115" sldId="282"/>
            <ac:spMk id="7" creationId="{05A762A1-655D-4911-BB4A-34A0FCFF120C}"/>
          </ac:spMkLst>
        </pc:spChg>
        <pc:spChg chg="add mod">
          <ac:chgData name="正元　淳也" userId="ab1cd3a3-b9d9-4be4-9cd8-d64cce588c8d" providerId="ADAL" clId="{6A44C071-E8D9-466D-97A8-0C455813FE94}" dt="2021-05-17T14:07:27.442" v="4460" actId="20577"/>
          <ac:spMkLst>
            <pc:docMk/>
            <pc:sldMk cId="315979115" sldId="282"/>
            <ac:spMk id="8" creationId="{B163BF07-37AC-4825-BF50-19040BE18BEC}"/>
          </ac:spMkLst>
        </pc:spChg>
        <pc:picChg chg="add del mod">
          <ac:chgData name="正元　淳也" userId="ab1cd3a3-b9d9-4be4-9cd8-d64cce588c8d" providerId="ADAL" clId="{6A44C071-E8D9-466D-97A8-0C455813FE94}" dt="2021-05-17T14:07:45.518" v="4466" actId="478"/>
          <ac:picMkLst>
            <pc:docMk/>
            <pc:sldMk cId="315979115" sldId="282"/>
            <ac:picMk id="4" creationId="{8C4AC9DB-6A38-4226-A4F3-A8A572C6B6D2}"/>
          </ac:picMkLst>
        </pc:picChg>
        <pc:picChg chg="add mod ord">
          <ac:chgData name="正元　淳也" userId="ab1cd3a3-b9d9-4be4-9cd8-d64cce588c8d" providerId="ADAL" clId="{6A44C071-E8D9-466D-97A8-0C455813FE94}" dt="2021-05-10T23:09:05.073" v="3187" actId="1076"/>
          <ac:picMkLst>
            <pc:docMk/>
            <pc:sldMk cId="315979115" sldId="282"/>
            <ac:picMk id="5" creationId="{79F06482-4801-4D04-8063-998178B5EE35}"/>
          </ac:picMkLst>
        </pc:picChg>
        <pc:picChg chg="add mod">
          <ac:chgData name="正元　淳也" userId="ab1cd3a3-b9d9-4be4-9cd8-d64cce588c8d" providerId="ADAL" clId="{6A44C071-E8D9-466D-97A8-0C455813FE94}" dt="2021-05-10T23:08:51.368" v="3183" actId="1076"/>
          <ac:picMkLst>
            <pc:docMk/>
            <pc:sldMk cId="315979115" sldId="282"/>
            <ac:picMk id="7" creationId="{9AA2F04C-A495-48D6-858D-AA1A7256B730}"/>
          </ac:picMkLst>
        </pc:picChg>
      </pc:sldChg>
      <pc:sldChg chg="addSp modSp add mod modNotesTx">
        <pc:chgData name="正元　淳也" userId="ab1cd3a3-b9d9-4be4-9cd8-d64cce588c8d" providerId="ADAL" clId="{6A44C071-E8D9-466D-97A8-0C455813FE94}" dt="2021-05-17T13:46:42.407" v="3867" actId="1076"/>
        <pc:sldMkLst>
          <pc:docMk/>
          <pc:sldMk cId="979995164" sldId="283"/>
        </pc:sldMkLst>
        <pc:spChg chg="mod">
          <ac:chgData name="正元　淳也" userId="ab1cd3a3-b9d9-4be4-9cd8-d64cce588c8d" providerId="ADAL" clId="{6A44C071-E8D9-466D-97A8-0C455813FE94}" dt="2021-05-17T13:38:36.760" v="3506" actId="20577"/>
          <ac:spMkLst>
            <pc:docMk/>
            <pc:sldMk cId="979995164" sldId="283"/>
            <ac:spMk id="2" creationId="{00000000-0000-0000-0000-000000000000}"/>
          </ac:spMkLst>
        </pc:spChg>
        <pc:spChg chg="mod">
          <ac:chgData name="正元　淳也" userId="ab1cd3a3-b9d9-4be4-9cd8-d64cce588c8d" providerId="ADAL" clId="{6A44C071-E8D9-466D-97A8-0C455813FE94}" dt="2021-05-17T13:46:36.078" v="3865" actId="14100"/>
          <ac:spMkLst>
            <pc:docMk/>
            <pc:sldMk cId="979995164" sldId="283"/>
            <ac:spMk id="4" creationId="{00000000-0000-0000-0000-000000000000}"/>
          </ac:spMkLst>
        </pc:spChg>
        <pc:picChg chg="add mod">
          <ac:chgData name="正元　淳也" userId="ab1cd3a3-b9d9-4be4-9cd8-d64cce588c8d" providerId="ADAL" clId="{6A44C071-E8D9-466D-97A8-0C455813FE94}" dt="2021-05-17T13:46:42.407" v="3867" actId="1076"/>
          <ac:picMkLst>
            <pc:docMk/>
            <pc:sldMk cId="979995164" sldId="283"/>
            <ac:picMk id="5" creationId="{949C0B19-C391-4A8F-A06C-A5EA57E71F21}"/>
          </ac:picMkLst>
        </pc:picChg>
      </pc:sldChg>
      <pc:sldChg chg="addSp delSp modSp add mod ord modNotesTx">
        <pc:chgData name="正元　淳也" userId="ab1cd3a3-b9d9-4be4-9cd8-d64cce588c8d" providerId="ADAL" clId="{6A44C071-E8D9-466D-97A8-0C455813FE94}" dt="2021-05-17T14:26:01.130" v="4703" actId="20577"/>
        <pc:sldMkLst>
          <pc:docMk/>
          <pc:sldMk cId="908953224" sldId="284"/>
        </pc:sldMkLst>
        <pc:spChg chg="mod">
          <ac:chgData name="正元　淳也" userId="ab1cd3a3-b9d9-4be4-9cd8-d64cce588c8d" providerId="ADAL" clId="{6A44C071-E8D9-466D-97A8-0C455813FE94}" dt="2021-05-04T16:55:13.883" v="1926" actId="6549"/>
          <ac:spMkLst>
            <pc:docMk/>
            <pc:sldMk cId="908953224" sldId="284"/>
            <ac:spMk id="2" creationId="{00000000-0000-0000-0000-000000000000}"/>
          </ac:spMkLst>
        </pc:spChg>
        <pc:spChg chg="del mod">
          <ac:chgData name="正元　淳也" userId="ab1cd3a3-b9d9-4be4-9cd8-d64cce588c8d" providerId="ADAL" clId="{6A44C071-E8D9-466D-97A8-0C455813FE94}" dt="2021-05-10T22:41:42.630" v="3104" actId="478"/>
          <ac:spMkLst>
            <pc:docMk/>
            <pc:sldMk cId="908953224" sldId="284"/>
            <ac:spMk id="4" creationId="{00000000-0000-0000-0000-000000000000}"/>
          </ac:spMkLst>
        </pc:spChg>
        <pc:spChg chg="del">
          <ac:chgData name="正元　淳也" userId="ab1cd3a3-b9d9-4be4-9cd8-d64cce588c8d" providerId="ADAL" clId="{6A44C071-E8D9-466D-97A8-0C455813FE94}" dt="2021-05-17T13:21:34.664" v="3249" actId="478"/>
          <ac:spMkLst>
            <pc:docMk/>
            <pc:sldMk cId="908953224" sldId="284"/>
            <ac:spMk id="5" creationId="{3C8726CA-00BD-4A96-8D8C-0A6DE8421FF1}"/>
          </ac:spMkLst>
        </pc:spChg>
        <pc:spChg chg="add del mod">
          <ac:chgData name="正元　淳也" userId="ab1cd3a3-b9d9-4be4-9cd8-d64cce588c8d" providerId="ADAL" clId="{6A44C071-E8D9-466D-97A8-0C455813FE94}" dt="2021-05-10T22:46:42.464" v="3105" actId="931"/>
          <ac:spMkLst>
            <pc:docMk/>
            <pc:sldMk cId="908953224" sldId="284"/>
            <ac:spMk id="5" creationId="{EAF23A58-C290-4211-94D4-564F8CEBA81E}"/>
          </ac:spMkLst>
        </pc:spChg>
        <pc:spChg chg="del">
          <ac:chgData name="正元　淳也" userId="ab1cd3a3-b9d9-4be4-9cd8-d64cce588c8d" providerId="ADAL" clId="{6A44C071-E8D9-466D-97A8-0C455813FE94}" dt="2021-05-17T13:21:40.076" v="3250" actId="478"/>
          <ac:spMkLst>
            <pc:docMk/>
            <pc:sldMk cId="908953224" sldId="284"/>
            <ac:spMk id="7" creationId="{38192658-CD0B-4D6E-969C-5DB0F431CD08}"/>
          </ac:spMkLst>
        </pc:spChg>
        <pc:spChg chg="del">
          <ac:chgData name="正元　淳也" userId="ab1cd3a3-b9d9-4be4-9cd8-d64cce588c8d" providerId="ADAL" clId="{6A44C071-E8D9-466D-97A8-0C455813FE94}" dt="2021-05-17T13:21:41.409" v="3251" actId="478"/>
          <ac:spMkLst>
            <pc:docMk/>
            <pc:sldMk cId="908953224" sldId="284"/>
            <ac:spMk id="8" creationId="{E558283A-E12C-4EBD-8360-4D157038214C}"/>
          </ac:spMkLst>
        </pc:spChg>
        <pc:spChg chg="add del mod">
          <ac:chgData name="正元　淳也" userId="ab1cd3a3-b9d9-4be4-9cd8-d64cce588c8d" providerId="ADAL" clId="{6A44C071-E8D9-466D-97A8-0C455813FE94}" dt="2021-05-17T13:36:19.715" v="3458" actId="478"/>
          <ac:spMkLst>
            <pc:docMk/>
            <pc:sldMk cId="908953224" sldId="284"/>
            <ac:spMk id="15" creationId="{85FF511B-2A6E-4D63-BC28-875C44F405C3}"/>
          </ac:spMkLst>
        </pc:spChg>
        <pc:spChg chg="add del mod">
          <ac:chgData name="正元　淳也" userId="ab1cd3a3-b9d9-4be4-9cd8-d64cce588c8d" providerId="ADAL" clId="{6A44C071-E8D9-466D-97A8-0C455813FE94}" dt="2021-05-17T13:27:59.879" v="3316" actId="767"/>
          <ac:spMkLst>
            <pc:docMk/>
            <pc:sldMk cId="908953224" sldId="284"/>
            <ac:spMk id="16" creationId="{4520716B-73CD-4BF2-8149-C7A46B7519D1}"/>
          </ac:spMkLst>
        </pc:spChg>
        <pc:spChg chg="add mod">
          <ac:chgData name="正元　淳也" userId="ab1cd3a3-b9d9-4be4-9cd8-d64cce588c8d" providerId="ADAL" clId="{6A44C071-E8D9-466D-97A8-0C455813FE94}" dt="2021-05-17T13:30:51.133" v="3386" actId="1076"/>
          <ac:spMkLst>
            <pc:docMk/>
            <pc:sldMk cId="908953224" sldId="284"/>
            <ac:spMk id="17" creationId="{20F81D25-F4F0-4B21-813F-CF2DB654C80C}"/>
          </ac:spMkLst>
        </pc:spChg>
        <pc:spChg chg="add del mod">
          <ac:chgData name="正元　淳也" userId="ab1cd3a3-b9d9-4be4-9cd8-d64cce588c8d" providerId="ADAL" clId="{6A44C071-E8D9-466D-97A8-0C455813FE94}" dt="2021-05-17T13:29:23.272" v="3348"/>
          <ac:spMkLst>
            <pc:docMk/>
            <pc:sldMk cId="908953224" sldId="284"/>
            <ac:spMk id="18" creationId="{3E3144C8-B07B-40A4-9F0D-B7AE14998F6F}"/>
          </ac:spMkLst>
        </pc:spChg>
        <pc:spChg chg="add del mod">
          <ac:chgData name="正元　淳也" userId="ab1cd3a3-b9d9-4be4-9cd8-d64cce588c8d" providerId="ADAL" clId="{6A44C071-E8D9-466D-97A8-0C455813FE94}" dt="2021-05-17T13:30:05.897" v="3353" actId="478"/>
          <ac:spMkLst>
            <pc:docMk/>
            <pc:sldMk cId="908953224" sldId="284"/>
            <ac:spMk id="19" creationId="{E28A7936-7F2E-4B8A-BC3F-3DD4B239B5C9}"/>
          </ac:spMkLst>
        </pc:spChg>
        <pc:spChg chg="add del mod">
          <ac:chgData name="正元　淳也" userId="ab1cd3a3-b9d9-4be4-9cd8-d64cce588c8d" providerId="ADAL" clId="{6A44C071-E8D9-466D-97A8-0C455813FE94}" dt="2021-05-17T13:36:19.715" v="3458" actId="478"/>
          <ac:spMkLst>
            <pc:docMk/>
            <pc:sldMk cId="908953224" sldId="284"/>
            <ac:spMk id="20" creationId="{F9CB1AEE-553F-4DA1-A690-D3B1A2BD20FD}"/>
          </ac:spMkLst>
        </pc:spChg>
        <pc:spChg chg="add del mod">
          <ac:chgData name="正元　淳也" userId="ab1cd3a3-b9d9-4be4-9cd8-d64cce588c8d" providerId="ADAL" clId="{6A44C071-E8D9-466D-97A8-0C455813FE94}" dt="2021-05-17T13:30:13.645" v="3357"/>
          <ac:spMkLst>
            <pc:docMk/>
            <pc:sldMk cId="908953224" sldId="284"/>
            <ac:spMk id="21" creationId="{61E66555-04B6-45D2-B5FA-6102928E8890}"/>
          </ac:spMkLst>
        </pc:spChg>
        <pc:spChg chg="add del mod">
          <ac:chgData name="正元　淳也" userId="ab1cd3a3-b9d9-4be4-9cd8-d64cce588c8d" providerId="ADAL" clId="{6A44C071-E8D9-466D-97A8-0C455813FE94}" dt="2021-05-17T13:31:35.594" v="3398"/>
          <ac:spMkLst>
            <pc:docMk/>
            <pc:sldMk cId="908953224" sldId="284"/>
            <ac:spMk id="22" creationId="{1B647F8B-6520-4865-BD6D-0BBE8428897F}"/>
          </ac:spMkLst>
        </pc:spChg>
        <pc:spChg chg="add del mod">
          <ac:chgData name="正元　淳也" userId="ab1cd3a3-b9d9-4be4-9cd8-d64cce588c8d" providerId="ADAL" clId="{6A44C071-E8D9-466D-97A8-0C455813FE94}" dt="2021-05-17T13:31:35.594" v="3398"/>
          <ac:spMkLst>
            <pc:docMk/>
            <pc:sldMk cId="908953224" sldId="284"/>
            <ac:spMk id="23" creationId="{6F95B999-6C83-4AD6-8920-D5EF599A7AB3}"/>
          </ac:spMkLst>
        </pc:spChg>
        <pc:spChg chg="add del mod">
          <ac:chgData name="正元　淳也" userId="ab1cd3a3-b9d9-4be4-9cd8-d64cce588c8d" providerId="ADAL" clId="{6A44C071-E8D9-466D-97A8-0C455813FE94}" dt="2021-05-17T13:36:16.108" v="3457" actId="478"/>
          <ac:spMkLst>
            <pc:docMk/>
            <pc:sldMk cId="908953224" sldId="284"/>
            <ac:spMk id="24" creationId="{A96D90F2-6891-436E-A1A9-5E7FDE6102E2}"/>
          </ac:spMkLst>
        </pc:spChg>
        <pc:spChg chg="add del mod">
          <ac:chgData name="正元　淳也" userId="ab1cd3a3-b9d9-4be4-9cd8-d64cce588c8d" providerId="ADAL" clId="{6A44C071-E8D9-466D-97A8-0C455813FE94}" dt="2021-05-17T13:36:16.108" v="3457" actId="478"/>
          <ac:spMkLst>
            <pc:docMk/>
            <pc:sldMk cId="908953224" sldId="284"/>
            <ac:spMk id="25" creationId="{3745F38C-D288-44FE-BEA2-2F20B03FD4AA}"/>
          </ac:spMkLst>
        </pc:spChg>
        <pc:spChg chg="add mod">
          <ac:chgData name="正元　淳也" userId="ab1cd3a3-b9d9-4be4-9cd8-d64cce588c8d" providerId="ADAL" clId="{6A44C071-E8D9-466D-97A8-0C455813FE94}" dt="2021-05-17T13:37:01.963" v="3478" actId="1076"/>
          <ac:spMkLst>
            <pc:docMk/>
            <pc:sldMk cId="908953224" sldId="284"/>
            <ac:spMk id="26" creationId="{CBF109C6-FB7D-4AD1-820F-CA24EAC22525}"/>
          </ac:spMkLst>
        </pc:spChg>
        <pc:spChg chg="add mod">
          <ac:chgData name="正元　淳也" userId="ab1cd3a3-b9d9-4be4-9cd8-d64cce588c8d" providerId="ADAL" clId="{6A44C071-E8D9-466D-97A8-0C455813FE94}" dt="2021-05-17T13:37:12.751" v="3480" actId="1076"/>
          <ac:spMkLst>
            <pc:docMk/>
            <pc:sldMk cId="908953224" sldId="284"/>
            <ac:spMk id="27" creationId="{3C73D0C5-271E-447E-BF6D-347BC88DDE45}"/>
          </ac:spMkLst>
        </pc:spChg>
        <pc:spChg chg="add mod">
          <ac:chgData name="正元　淳也" userId="ab1cd3a3-b9d9-4be4-9cd8-d64cce588c8d" providerId="ADAL" clId="{6A44C071-E8D9-466D-97A8-0C455813FE94}" dt="2021-05-17T13:36:42.912" v="3475" actId="20577"/>
          <ac:spMkLst>
            <pc:docMk/>
            <pc:sldMk cId="908953224" sldId="284"/>
            <ac:spMk id="28" creationId="{7CFFFD1E-940D-4DA6-B2E1-077A655EDFEA}"/>
          </ac:spMkLst>
        </pc:spChg>
        <pc:picChg chg="add mod modCrop">
          <ac:chgData name="正元　淳也" userId="ab1cd3a3-b9d9-4be4-9cd8-d64cce588c8d" providerId="ADAL" clId="{6A44C071-E8D9-466D-97A8-0C455813FE94}" dt="2021-05-17T13:36:56.678" v="3477" actId="1076"/>
          <ac:picMkLst>
            <pc:docMk/>
            <pc:sldMk cId="908953224" sldId="284"/>
            <ac:picMk id="4" creationId="{6EC97C10-803D-40FB-8432-5EC67F4F288F}"/>
          </ac:picMkLst>
        </pc:picChg>
        <pc:picChg chg="add mod">
          <ac:chgData name="正元　淳也" userId="ab1cd3a3-b9d9-4be4-9cd8-d64cce588c8d" providerId="ADAL" clId="{6A44C071-E8D9-466D-97A8-0C455813FE94}" dt="2021-05-10T22:47:02.063" v="3111" actId="1076"/>
          <ac:picMkLst>
            <pc:docMk/>
            <pc:sldMk cId="908953224" sldId="284"/>
            <ac:picMk id="7" creationId="{5B60359A-4448-4700-9BFA-BEA74A68DDD2}"/>
          </ac:picMkLst>
        </pc:picChg>
        <pc:picChg chg="add del mod">
          <ac:chgData name="正元　淳也" userId="ab1cd3a3-b9d9-4be4-9cd8-d64cce588c8d" providerId="ADAL" clId="{6A44C071-E8D9-466D-97A8-0C455813FE94}" dt="2021-05-17T13:25:18.779" v="3290" actId="478"/>
          <ac:picMkLst>
            <pc:docMk/>
            <pc:sldMk cId="908953224" sldId="284"/>
            <ac:picMk id="9" creationId="{FCBF330A-DF5F-4E1A-8B6D-2B92FEE4E143}"/>
          </ac:picMkLst>
        </pc:picChg>
        <pc:picChg chg="add mod">
          <ac:chgData name="正元　淳也" userId="ab1cd3a3-b9d9-4be4-9cd8-d64cce588c8d" providerId="ADAL" clId="{6A44C071-E8D9-466D-97A8-0C455813FE94}" dt="2021-05-17T13:37:06.041" v="3479" actId="1076"/>
          <ac:picMkLst>
            <pc:docMk/>
            <pc:sldMk cId="908953224" sldId="284"/>
            <ac:picMk id="10" creationId="{93A246BD-1302-4B9A-AD24-97FBA06CD834}"/>
          </ac:picMkLst>
        </pc:picChg>
        <pc:picChg chg="add mod">
          <ac:chgData name="正元　淳也" userId="ab1cd3a3-b9d9-4be4-9cd8-d64cce588c8d" providerId="ADAL" clId="{6A44C071-E8D9-466D-97A8-0C455813FE94}" dt="2021-05-17T13:37:24.733" v="3481" actId="1076"/>
          <ac:picMkLst>
            <pc:docMk/>
            <pc:sldMk cId="908953224" sldId="284"/>
            <ac:picMk id="12" creationId="{AD2DBE94-6406-47F1-ADEC-7FD84C22E245}"/>
          </ac:picMkLst>
        </pc:picChg>
        <pc:picChg chg="add mod">
          <ac:chgData name="正元　淳也" userId="ab1cd3a3-b9d9-4be4-9cd8-d64cce588c8d" providerId="ADAL" clId="{6A44C071-E8D9-466D-97A8-0C455813FE94}" dt="2021-05-17T13:30:51.133" v="3386" actId="1076"/>
          <ac:picMkLst>
            <pc:docMk/>
            <pc:sldMk cId="908953224" sldId="284"/>
            <ac:picMk id="14" creationId="{C6414A8D-113B-48F9-A282-2E187B18CABE}"/>
          </ac:picMkLst>
        </pc:picChg>
      </pc:sldChg>
      <pc:sldChg chg="addSp delSp modSp add mod modNotesTx">
        <pc:chgData name="正元　淳也" userId="ab1cd3a3-b9d9-4be4-9cd8-d64cce588c8d" providerId="ADAL" clId="{6A44C071-E8D9-466D-97A8-0C455813FE94}" dt="2021-05-17T14:27:13.525" v="4754" actId="6549"/>
        <pc:sldMkLst>
          <pc:docMk/>
          <pc:sldMk cId="1448982418" sldId="285"/>
        </pc:sldMkLst>
        <pc:spChg chg="mod">
          <ac:chgData name="正元　淳也" userId="ab1cd3a3-b9d9-4be4-9cd8-d64cce588c8d" providerId="ADAL" clId="{6A44C071-E8D9-466D-97A8-0C455813FE94}" dt="2021-05-10T22:22:26.117" v="2429" actId="20577"/>
          <ac:spMkLst>
            <pc:docMk/>
            <pc:sldMk cId="1448982418" sldId="285"/>
            <ac:spMk id="2" creationId="{00000000-0000-0000-0000-000000000000}"/>
          </ac:spMkLst>
        </pc:spChg>
        <pc:spChg chg="mod">
          <ac:chgData name="正元　淳也" userId="ab1cd3a3-b9d9-4be4-9cd8-d64cce588c8d" providerId="ADAL" clId="{6A44C071-E8D9-466D-97A8-0C455813FE94}" dt="2021-05-17T14:26:56.740" v="4752" actId="6549"/>
          <ac:spMkLst>
            <pc:docMk/>
            <pc:sldMk cId="1448982418" sldId="285"/>
            <ac:spMk id="4" creationId="{00000000-0000-0000-0000-000000000000}"/>
          </ac:spMkLst>
        </pc:spChg>
        <pc:spChg chg="del">
          <ac:chgData name="正元　淳也" userId="ab1cd3a3-b9d9-4be4-9cd8-d64cce588c8d" providerId="ADAL" clId="{6A44C071-E8D9-466D-97A8-0C455813FE94}" dt="2021-05-10T22:22:19.406" v="2417" actId="478"/>
          <ac:spMkLst>
            <pc:docMk/>
            <pc:sldMk cId="1448982418" sldId="285"/>
            <ac:spMk id="6" creationId="{A9432E6C-6A6D-4D91-AEA6-B57164DE52F5}"/>
          </ac:spMkLst>
        </pc:spChg>
        <pc:picChg chg="del">
          <ac:chgData name="正元　淳也" userId="ab1cd3a3-b9d9-4be4-9cd8-d64cce588c8d" providerId="ADAL" clId="{6A44C071-E8D9-466D-97A8-0C455813FE94}" dt="2021-05-10T22:22:20" v="2418" actId="478"/>
          <ac:picMkLst>
            <pc:docMk/>
            <pc:sldMk cId="1448982418" sldId="285"/>
            <ac:picMk id="5" creationId="{68369404-6394-4F7B-AC8E-2BE98A0A3B2A}"/>
          </ac:picMkLst>
        </pc:picChg>
        <pc:picChg chg="del">
          <ac:chgData name="正元　淳也" userId="ab1cd3a3-b9d9-4be4-9cd8-d64cce588c8d" providerId="ADAL" clId="{6A44C071-E8D9-466D-97A8-0C455813FE94}" dt="2021-05-10T22:22:20.419" v="2419" actId="478"/>
          <ac:picMkLst>
            <pc:docMk/>
            <pc:sldMk cId="1448982418" sldId="285"/>
            <ac:picMk id="7" creationId="{D400D697-4E32-4C2A-9E37-C43C27CCA3C7}"/>
          </ac:picMkLst>
        </pc:picChg>
        <pc:picChg chg="add mod">
          <ac:chgData name="正元　淳也" userId="ab1cd3a3-b9d9-4be4-9cd8-d64cce588c8d" providerId="ADAL" clId="{6A44C071-E8D9-466D-97A8-0C455813FE94}" dt="2021-05-10T22:28:44.525" v="2600" actId="1076"/>
          <ac:picMkLst>
            <pc:docMk/>
            <pc:sldMk cId="1448982418" sldId="285"/>
            <ac:picMk id="8" creationId="{580ABF6E-716E-4709-8504-4DDBC897E928}"/>
          </ac:picMkLst>
        </pc:picChg>
      </pc:sldChg>
      <pc:sldChg chg="new del">
        <pc:chgData name="正元　淳也" userId="ab1cd3a3-b9d9-4be4-9cd8-d64cce588c8d" providerId="ADAL" clId="{6A44C071-E8D9-466D-97A8-0C455813FE94}" dt="2021-05-10T22:22:13.312" v="2415" actId="680"/>
        <pc:sldMkLst>
          <pc:docMk/>
          <pc:sldMk cId="2079545814" sldId="285"/>
        </pc:sldMkLst>
      </pc:sldChg>
      <pc:sldChg chg="mod modShow">
        <pc:chgData name="正元　淳也" userId="ab1cd3a3-b9d9-4be4-9cd8-d64cce588c8d" providerId="ADAL" clId="{6A44C071-E8D9-466D-97A8-0C455813FE94}" dt="2021-05-17T13:38:20.859" v="3482" actId="729"/>
        <pc:sldMkLst>
          <pc:docMk/>
          <pc:sldMk cId="1488193002" sldId="286"/>
        </pc:sldMkLst>
      </pc:sldChg>
      <pc:sldChg chg="addSp delSp modSp add mod modNotesTx">
        <pc:chgData name="正元　淳也" userId="ab1cd3a3-b9d9-4be4-9cd8-d64cce588c8d" providerId="ADAL" clId="{6A44C071-E8D9-466D-97A8-0C455813FE94}" dt="2021-05-17T14:28:19.675" v="4792" actId="1076"/>
        <pc:sldMkLst>
          <pc:docMk/>
          <pc:sldMk cId="737278240" sldId="287"/>
        </pc:sldMkLst>
        <pc:spChg chg="mod">
          <ac:chgData name="正元　淳也" userId="ab1cd3a3-b9d9-4be4-9cd8-d64cce588c8d" providerId="ADAL" clId="{6A44C071-E8D9-466D-97A8-0C455813FE94}" dt="2021-05-17T13:51:25.759" v="3963" actId="20577"/>
          <ac:spMkLst>
            <pc:docMk/>
            <pc:sldMk cId="737278240" sldId="287"/>
            <ac:spMk id="2" creationId="{00000000-0000-0000-0000-000000000000}"/>
          </ac:spMkLst>
        </pc:spChg>
        <pc:spChg chg="del mod">
          <ac:chgData name="正元　淳也" userId="ab1cd3a3-b9d9-4be4-9cd8-d64cce588c8d" providerId="ADAL" clId="{6A44C071-E8D9-466D-97A8-0C455813FE94}" dt="2021-05-17T13:53:54.546" v="3987" actId="478"/>
          <ac:spMkLst>
            <pc:docMk/>
            <pc:sldMk cId="737278240" sldId="287"/>
            <ac:spMk id="4" creationId="{00000000-0000-0000-0000-000000000000}"/>
          </ac:spMkLst>
        </pc:spChg>
        <pc:spChg chg="add del mod">
          <ac:chgData name="正元　淳也" userId="ab1cd3a3-b9d9-4be4-9cd8-d64cce588c8d" providerId="ADAL" clId="{6A44C071-E8D9-466D-97A8-0C455813FE94}" dt="2021-05-17T13:57:05.910" v="4038" actId="478"/>
          <ac:spMkLst>
            <pc:docMk/>
            <pc:sldMk cId="737278240" sldId="287"/>
            <ac:spMk id="10" creationId="{12F79A45-EBBB-4AE7-9020-DEB2C45F1C23}"/>
          </ac:spMkLst>
        </pc:spChg>
        <pc:spChg chg="add mod">
          <ac:chgData name="正元　淳也" userId="ab1cd3a3-b9d9-4be4-9cd8-d64cce588c8d" providerId="ADAL" clId="{6A44C071-E8D9-466D-97A8-0C455813FE94}" dt="2021-05-17T13:59:30.296" v="4101" actId="403"/>
          <ac:spMkLst>
            <pc:docMk/>
            <pc:sldMk cId="737278240" sldId="287"/>
            <ac:spMk id="11" creationId="{A2AEAB9A-8177-4BB1-89B9-BADF1E9FD1DA}"/>
          </ac:spMkLst>
        </pc:spChg>
        <pc:spChg chg="add mod">
          <ac:chgData name="正元　淳也" userId="ab1cd3a3-b9d9-4be4-9cd8-d64cce588c8d" providerId="ADAL" clId="{6A44C071-E8D9-466D-97A8-0C455813FE94}" dt="2021-05-17T13:59:20.139" v="4099" actId="1076"/>
          <ac:spMkLst>
            <pc:docMk/>
            <pc:sldMk cId="737278240" sldId="287"/>
            <ac:spMk id="14" creationId="{197FBCB7-0BD0-4092-9D32-1B3FA11DC919}"/>
          </ac:spMkLst>
        </pc:spChg>
        <pc:spChg chg="add mod">
          <ac:chgData name="正元　淳也" userId="ab1cd3a3-b9d9-4be4-9cd8-d64cce588c8d" providerId="ADAL" clId="{6A44C071-E8D9-466D-97A8-0C455813FE94}" dt="2021-05-17T14:27:49.976" v="4791" actId="1076"/>
          <ac:spMkLst>
            <pc:docMk/>
            <pc:sldMk cId="737278240" sldId="287"/>
            <ac:spMk id="15" creationId="{437E4C49-2D09-4816-87D9-A6AFFCBE9ED4}"/>
          </ac:spMkLst>
        </pc:spChg>
        <pc:spChg chg="add mod">
          <ac:chgData name="正元　淳也" userId="ab1cd3a3-b9d9-4be4-9cd8-d64cce588c8d" providerId="ADAL" clId="{6A44C071-E8D9-466D-97A8-0C455813FE94}" dt="2021-05-17T13:57:20.247" v="4042" actId="1076"/>
          <ac:spMkLst>
            <pc:docMk/>
            <pc:sldMk cId="737278240" sldId="287"/>
            <ac:spMk id="16" creationId="{1E916CBB-7AD0-4CF6-8130-2BAA9B255CBA}"/>
          </ac:spMkLst>
        </pc:spChg>
        <pc:spChg chg="add mod">
          <ac:chgData name="正元　淳也" userId="ab1cd3a3-b9d9-4be4-9cd8-d64cce588c8d" providerId="ADAL" clId="{6A44C071-E8D9-466D-97A8-0C455813FE94}" dt="2021-05-17T13:58:45.142" v="4088" actId="1076"/>
          <ac:spMkLst>
            <pc:docMk/>
            <pc:sldMk cId="737278240" sldId="287"/>
            <ac:spMk id="17" creationId="{723BC395-0B1B-46CC-8B2A-34E42DB1CDD9}"/>
          </ac:spMkLst>
        </pc:spChg>
        <pc:spChg chg="add mod">
          <ac:chgData name="正元　淳也" userId="ab1cd3a3-b9d9-4be4-9cd8-d64cce588c8d" providerId="ADAL" clId="{6A44C071-E8D9-466D-97A8-0C455813FE94}" dt="2021-05-17T13:59:00.539" v="4094" actId="1076"/>
          <ac:spMkLst>
            <pc:docMk/>
            <pc:sldMk cId="737278240" sldId="287"/>
            <ac:spMk id="18" creationId="{95541631-0A57-48CC-83D0-9C0C07DB602C}"/>
          </ac:spMkLst>
        </pc:spChg>
        <pc:spChg chg="add mod">
          <ac:chgData name="正元　淳也" userId="ab1cd3a3-b9d9-4be4-9cd8-d64cce588c8d" providerId="ADAL" clId="{6A44C071-E8D9-466D-97A8-0C455813FE94}" dt="2021-05-17T14:00:02.032" v="4112" actId="1076"/>
          <ac:spMkLst>
            <pc:docMk/>
            <pc:sldMk cId="737278240" sldId="287"/>
            <ac:spMk id="19" creationId="{FB6E6420-95FE-423E-B2D9-D72AE0AB3021}"/>
          </ac:spMkLst>
        </pc:spChg>
        <pc:spChg chg="add mod">
          <ac:chgData name="正元　淳也" userId="ab1cd3a3-b9d9-4be4-9cd8-d64cce588c8d" providerId="ADAL" clId="{6A44C071-E8D9-466D-97A8-0C455813FE94}" dt="2021-05-17T14:01:24.695" v="4170" actId="1076"/>
          <ac:spMkLst>
            <pc:docMk/>
            <pc:sldMk cId="737278240" sldId="287"/>
            <ac:spMk id="20" creationId="{BD85AB29-556D-4011-A5C6-F9CE41B0E37B}"/>
          </ac:spMkLst>
        </pc:spChg>
        <pc:spChg chg="add mod">
          <ac:chgData name="正元　淳也" userId="ab1cd3a3-b9d9-4be4-9cd8-d64cce588c8d" providerId="ADAL" clId="{6A44C071-E8D9-466D-97A8-0C455813FE94}" dt="2021-05-17T14:01:15.997" v="4169" actId="20577"/>
          <ac:spMkLst>
            <pc:docMk/>
            <pc:sldMk cId="737278240" sldId="287"/>
            <ac:spMk id="21" creationId="{FD427BE0-B3A5-4967-8057-9678D79378D3}"/>
          </ac:spMkLst>
        </pc:spChg>
        <pc:spChg chg="add mod">
          <ac:chgData name="正元　淳也" userId="ab1cd3a3-b9d9-4be4-9cd8-d64cce588c8d" providerId="ADAL" clId="{6A44C071-E8D9-466D-97A8-0C455813FE94}" dt="2021-05-17T14:02:00.469" v="4176" actId="14100"/>
          <ac:spMkLst>
            <pc:docMk/>
            <pc:sldMk cId="737278240" sldId="287"/>
            <ac:spMk id="22" creationId="{88B203B4-676F-4983-9E86-2F33A350F977}"/>
          </ac:spMkLst>
        </pc:spChg>
        <pc:spChg chg="add mod">
          <ac:chgData name="正元　淳也" userId="ab1cd3a3-b9d9-4be4-9cd8-d64cce588c8d" providerId="ADAL" clId="{6A44C071-E8D9-466D-97A8-0C455813FE94}" dt="2021-05-17T14:03:01.626" v="4248" actId="1076"/>
          <ac:spMkLst>
            <pc:docMk/>
            <pc:sldMk cId="737278240" sldId="287"/>
            <ac:spMk id="23" creationId="{BCE4A78D-A175-482A-83DB-FA25FAEC5AAF}"/>
          </ac:spMkLst>
        </pc:spChg>
        <pc:spChg chg="add mod">
          <ac:chgData name="正元　淳也" userId="ab1cd3a3-b9d9-4be4-9cd8-d64cce588c8d" providerId="ADAL" clId="{6A44C071-E8D9-466D-97A8-0C455813FE94}" dt="2021-05-17T14:03:31.252" v="4260" actId="20577"/>
          <ac:spMkLst>
            <pc:docMk/>
            <pc:sldMk cId="737278240" sldId="287"/>
            <ac:spMk id="24" creationId="{D59DA15A-A876-408E-9AC6-076135898B7A}"/>
          </ac:spMkLst>
        </pc:spChg>
        <pc:picChg chg="add del mod">
          <ac:chgData name="正元　淳也" userId="ab1cd3a3-b9d9-4be4-9cd8-d64cce588c8d" providerId="ADAL" clId="{6A44C071-E8D9-466D-97A8-0C455813FE94}" dt="2021-05-17T14:28:19.675" v="4792" actId="1076"/>
          <ac:picMkLst>
            <pc:docMk/>
            <pc:sldMk cId="737278240" sldId="287"/>
            <ac:picMk id="5" creationId="{288945B5-87C2-41CA-B533-212215E2560D}"/>
          </ac:picMkLst>
        </pc:picChg>
        <pc:picChg chg="add mod">
          <ac:chgData name="正元　淳也" userId="ab1cd3a3-b9d9-4be4-9cd8-d64cce588c8d" providerId="ADAL" clId="{6A44C071-E8D9-466D-97A8-0C455813FE94}" dt="2021-05-17T13:54:06.423" v="3991" actId="1076"/>
          <ac:picMkLst>
            <pc:docMk/>
            <pc:sldMk cId="737278240" sldId="287"/>
            <ac:picMk id="6" creationId="{FEDB3B11-1CBC-4D1B-AE15-5C03F580CDEC}"/>
          </ac:picMkLst>
        </pc:picChg>
        <pc:picChg chg="add mod">
          <ac:chgData name="正元　淳也" userId="ab1cd3a3-b9d9-4be4-9cd8-d64cce588c8d" providerId="ADAL" clId="{6A44C071-E8D9-466D-97A8-0C455813FE94}" dt="2021-05-17T13:59:55.382" v="4109" actId="1076"/>
          <ac:picMkLst>
            <pc:docMk/>
            <pc:sldMk cId="737278240" sldId="287"/>
            <ac:picMk id="7" creationId="{89740F3B-92DE-4B46-930E-C7DBA4FA27B0}"/>
          </ac:picMkLst>
        </pc:picChg>
        <pc:picChg chg="del">
          <ac:chgData name="正元　淳也" userId="ab1cd3a3-b9d9-4be4-9cd8-d64cce588c8d" providerId="ADAL" clId="{6A44C071-E8D9-466D-97A8-0C455813FE94}" dt="2021-05-17T13:51:56.363" v="3970" actId="478"/>
          <ac:picMkLst>
            <pc:docMk/>
            <pc:sldMk cId="737278240" sldId="287"/>
            <ac:picMk id="8" creationId="{580ABF6E-716E-4709-8504-4DDBC897E928}"/>
          </ac:picMkLst>
        </pc:picChg>
        <pc:cxnChg chg="add del">
          <ac:chgData name="正元　淳也" userId="ab1cd3a3-b9d9-4be4-9cd8-d64cce588c8d" providerId="ADAL" clId="{6A44C071-E8D9-466D-97A8-0C455813FE94}" dt="2021-05-17T13:55:00.662" v="4018" actId="11529"/>
          <ac:cxnSpMkLst>
            <pc:docMk/>
            <pc:sldMk cId="737278240" sldId="287"/>
            <ac:cxnSpMk id="13" creationId="{03A0E742-9010-48DA-AFE0-00AF8FA199BB}"/>
          </ac:cxnSpMkLst>
        </pc:cxnChg>
      </pc:sldChg>
      <pc:sldChg chg="addSp delSp modSp add mod modNotesTx">
        <pc:chgData name="正元　淳也" userId="ab1cd3a3-b9d9-4be4-9cd8-d64cce588c8d" providerId="ADAL" clId="{6A44C071-E8D9-466D-97A8-0C455813FE94}" dt="2021-05-17T14:26:26.072" v="4748" actId="20577"/>
        <pc:sldMkLst>
          <pc:docMk/>
          <pc:sldMk cId="3173708232" sldId="288"/>
        </pc:sldMkLst>
        <pc:spChg chg="add del mod">
          <ac:chgData name="正元　淳也" userId="ab1cd3a3-b9d9-4be4-9cd8-d64cce588c8d" providerId="ADAL" clId="{6A44C071-E8D9-466D-97A8-0C455813FE94}" dt="2021-05-17T14:08:41.033" v="4473" actId="478"/>
          <ac:spMkLst>
            <pc:docMk/>
            <pc:sldMk cId="3173708232" sldId="288"/>
            <ac:spMk id="3" creationId="{4327F5C1-58C5-4268-95A1-6C01E7FEF507}"/>
          </ac:spMkLst>
        </pc:spChg>
        <pc:spChg chg="add mod">
          <ac:chgData name="正元　淳也" userId="ab1cd3a3-b9d9-4be4-9cd8-d64cce588c8d" providerId="ADAL" clId="{6A44C071-E8D9-466D-97A8-0C455813FE94}" dt="2021-05-17T14:09:28.822" v="4482" actId="1076"/>
          <ac:spMkLst>
            <pc:docMk/>
            <pc:sldMk cId="3173708232" sldId="288"/>
            <ac:spMk id="5" creationId="{C69E85E7-89C9-4B0B-B72F-07CB360CAC86}"/>
          </ac:spMkLst>
        </pc:spChg>
        <pc:spChg chg="add mod">
          <ac:chgData name="正元　淳也" userId="ab1cd3a3-b9d9-4be4-9cd8-d64cce588c8d" providerId="ADAL" clId="{6A44C071-E8D9-466D-97A8-0C455813FE94}" dt="2021-05-17T14:22:19.368" v="4511" actId="20577"/>
          <ac:spMkLst>
            <pc:docMk/>
            <pc:sldMk cId="3173708232" sldId="288"/>
            <ac:spMk id="6" creationId="{1C44694F-7437-4791-A8A9-C6DD346FC643}"/>
          </ac:spMkLst>
        </pc:spChg>
        <pc:spChg chg="add mod">
          <ac:chgData name="正元　淳也" userId="ab1cd3a3-b9d9-4be4-9cd8-d64cce588c8d" providerId="ADAL" clId="{6A44C071-E8D9-466D-97A8-0C455813FE94}" dt="2021-05-17T14:23:20.188" v="4531" actId="1076"/>
          <ac:spMkLst>
            <pc:docMk/>
            <pc:sldMk cId="3173708232" sldId="288"/>
            <ac:spMk id="7" creationId="{557C837E-D1B6-418C-A66A-0C4EB221346F}"/>
          </ac:spMkLst>
        </pc:spChg>
        <pc:spChg chg="add del mod">
          <ac:chgData name="正元　淳也" userId="ab1cd3a3-b9d9-4be4-9cd8-d64cce588c8d" providerId="ADAL" clId="{6A44C071-E8D9-466D-97A8-0C455813FE94}" dt="2021-05-17T14:22:27.603" v="4514" actId="478"/>
          <ac:spMkLst>
            <pc:docMk/>
            <pc:sldMk cId="3173708232" sldId="288"/>
            <ac:spMk id="15" creationId="{58C7CF25-031C-4774-8C6F-CA8970F26B7B}"/>
          </ac:spMkLst>
        </pc:spChg>
        <pc:spChg chg="add mod">
          <ac:chgData name="正元　淳也" userId="ab1cd3a3-b9d9-4be4-9cd8-d64cce588c8d" providerId="ADAL" clId="{6A44C071-E8D9-466D-97A8-0C455813FE94}" dt="2021-05-17T14:22:47.327" v="4518" actId="1076"/>
          <ac:spMkLst>
            <pc:docMk/>
            <pc:sldMk cId="3173708232" sldId="288"/>
            <ac:spMk id="16" creationId="{89F270A5-F69B-45B0-90ED-FBE9FF668D96}"/>
          </ac:spMkLst>
        </pc:spChg>
        <pc:spChg chg="del">
          <ac:chgData name="正元　淳也" userId="ab1cd3a3-b9d9-4be4-9cd8-d64cce588c8d" providerId="ADAL" clId="{6A44C071-E8D9-466D-97A8-0C455813FE94}" dt="2021-05-17T14:09:36.142" v="4484" actId="478"/>
          <ac:spMkLst>
            <pc:docMk/>
            <pc:sldMk cId="3173708232" sldId="288"/>
            <ac:spMk id="17" creationId="{20F81D25-F4F0-4B21-813F-CF2DB654C80C}"/>
          </ac:spMkLst>
        </pc:spChg>
        <pc:spChg chg="add mod">
          <ac:chgData name="正元　淳也" userId="ab1cd3a3-b9d9-4be4-9cd8-d64cce588c8d" providerId="ADAL" clId="{6A44C071-E8D9-466D-97A8-0C455813FE94}" dt="2021-05-17T14:24:05.379" v="4567" actId="1076"/>
          <ac:spMkLst>
            <pc:docMk/>
            <pc:sldMk cId="3173708232" sldId="288"/>
            <ac:spMk id="18" creationId="{8B90A9F3-10E4-4718-9C26-4A4093E74A11}"/>
          </ac:spMkLst>
        </pc:spChg>
        <pc:spChg chg="add mod">
          <ac:chgData name="正元　淳也" userId="ab1cd3a3-b9d9-4be4-9cd8-d64cce588c8d" providerId="ADAL" clId="{6A44C071-E8D9-466D-97A8-0C455813FE94}" dt="2021-05-17T14:23:52.646" v="4563" actId="122"/>
          <ac:spMkLst>
            <pc:docMk/>
            <pc:sldMk cId="3173708232" sldId="288"/>
            <ac:spMk id="19" creationId="{1055B90F-5DA5-4089-8BD1-47FE4910E1FB}"/>
          </ac:spMkLst>
        </pc:spChg>
        <pc:spChg chg="add mod">
          <ac:chgData name="正元　淳也" userId="ab1cd3a3-b9d9-4be4-9cd8-d64cce588c8d" providerId="ADAL" clId="{6A44C071-E8D9-466D-97A8-0C455813FE94}" dt="2021-05-17T14:24:14.762" v="4569" actId="1076"/>
          <ac:spMkLst>
            <pc:docMk/>
            <pc:sldMk cId="3173708232" sldId="288"/>
            <ac:spMk id="20" creationId="{18184EE0-820B-44B8-BDC7-B76B00AF8689}"/>
          </ac:spMkLst>
        </pc:spChg>
        <pc:spChg chg="add mod">
          <ac:chgData name="正元　淳也" userId="ab1cd3a3-b9d9-4be4-9cd8-d64cce588c8d" providerId="ADAL" clId="{6A44C071-E8D9-466D-97A8-0C455813FE94}" dt="2021-05-17T14:24:27.489" v="4581" actId="6549"/>
          <ac:spMkLst>
            <pc:docMk/>
            <pc:sldMk cId="3173708232" sldId="288"/>
            <ac:spMk id="21" creationId="{F3360C62-2E26-4A25-9801-1CB1105344CF}"/>
          </ac:spMkLst>
        </pc:spChg>
        <pc:spChg chg="del">
          <ac:chgData name="正元　淳也" userId="ab1cd3a3-b9d9-4be4-9cd8-d64cce588c8d" providerId="ADAL" clId="{6A44C071-E8D9-466D-97A8-0C455813FE94}" dt="2021-05-17T14:09:37.115" v="4485" actId="478"/>
          <ac:spMkLst>
            <pc:docMk/>
            <pc:sldMk cId="3173708232" sldId="288"/>
            <ac:spMk id="26" creationId="{CBF109C6-FB7D-4AD1-820F-CA24EAC22525}"/>
          </ac:spMkLst>
        </pc:spChg>
        <pc:spChg chg="del">
          <ac:chgData name="正元　淳也" userId="ab1cd3a3-b9d9-4be4-9cd8-d64cce588c8d" providerId="ADAL" clId="{6A44C071-E8D9-466D-97A8-0C455813FE94}" dt="2021-05-17T14:09:38.920" v="4486" actId="478"/>
          <ac:spMkLst>
            <pc:docMk/>
            <pc:sldMk cId="3173708232" sldId="288"/>
            <ac:spMk id="27" creationId="{3C73D0C5-271E-447E-BF6D-347BC88DDE45}"/>
          </ac:spMkLst>
        </pc:spChg>
        <pc:spChg chg="del">
          <ac:chgData name="正元　淳也" userId="ab1cd3a3-b9d9-4be4-9cd8-d64cce588c8d" providerId="ADAL" clId="{6A44C071-E8D9-466D-97A8-0C455813FE94}" dt="2021-05-17T14:09:31.926" v="4483" actId="478"/>
          <ac:spMkLst>
            <pc:docMk/>
            <pc:sldMk cId="3173708232" sldId="288"/>
            <ac:spMk id="28" creationId="{7CFFFD1E-940D-4DA6-B2E1-077A655EDFEA}"/>
          </ac:spMkLst>
        </pc:spChg>
        <pc:picChg chg="mod">
          <ac:chgData name="正元　淳也" userId="ab1cd3a3-b9d9-4be4-9cd8-d64cce588c8d" providerId="ADAL" clId="{6A44C071-E8D9-466D-97A8-0C455813FE94}" dt="2021-05-17T14:24:41.897" v="4582" actId="1076"/>
          <ac:picMkLst>
            <pc:docMk/>
            <pc:sldMk cId="3173708232" sldId="288"/>
            <ac:picMk id="12" creationId="{AD2DBE94-6406-47F1-ADEC-7FD84C22E245}"/>
          </ac:picMkLst>
        </pc:picChg>
      </pc:sldChg>
      <pc:sldChg chg="add ord modNotesTx">
        <pc:chgData name="正元　淳也" userId="ab1cd3a3-b9d9-4be4-9cd8-d64cce588c8d" providerId="ADAL" clId="{6A44C071-E8D9-466D-97A8-0C455813FE94}" dt="2021-05-17T14:30:00.740" v="4832" actId="20577"/>
        <pc:sldMkLst>
          <pc:docMk/>
          <pc:sldMk cId="3367843482" sldId="28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78864D8-D4EA-4630-8C2E-104DAD0E0EE3}" type="datetime4">
              <a:rPr lang="ja-JP" altLang="en-US" smtClean="0">
                <a:latin typeface="Meiryo UI" panose="020B0604030504040204" pitchFamily="50" charset="-128"/>
                <a:ea typeface="Meiryo UI" panose="020B0604030504040204" pitchFamily="50" charset="-128"/>
              </a:rPr>
              <a:t>2021年5月17日</a:t>
            </a:fld>
            <a:endParaRPr lang="ja-JP" altLang="en-US">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ja-JP" smtClean="0">
                <a:latin typeface="Meiryo UI" panose="020B0604030504040204" pitchFamily="50" charset="-128"/>
                <a:ea typeface="Meiryo UI" panose="020B0604030504040204" pitchFamily="50" charset="-128"/>
              </a:r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15F51FCC-6853-4383-B2F8-998AA394481E}" type="datetime4">
              <a:rPr lang="ja-JP" altLang="en-US" smtClean="0"/>
              <a:pPr/>
              <a:t>2021年5月17日</a:t>
            </a:fld>
            <a:endParaRPr 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a:p>
        </p:txBody>
      </p:sp>
      <p:sp>
        <p:nvSpPr>
          <p:cNvPr id="5" name="ノート プレースホルダー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82869989-EB00-4EE7-BCB5-25BDC5BB29F8}" type="slidenum">
              <a:rPr lang="en-US" altLang="ja-JP" smtClean="0"/>
              <a:pPr/>
              <a:t>‹#›</a:t>
            </a:fld>
            <a:endParaRPr lang="ja-JP" alt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2869989-EB00-4EE7-BCB5-25BDC5BB29F8}" type="slidenum">
              <a:rPr lang="en-US" altLang="ja-JP" smtClean="0">
                <a:latin typeface="Meiryo UI" panose="020B0604030504040204" pitchFamily="50" charset="-128"/>
                <a:ea typeface="Meiryo UI" panose="020B0604030504040204" pitchFamily="50" charset="-128"/>
              </a:rPr>
              <a:t>1</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14084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latin typeface="Meiryo UI" panose="020B0604030504040204" pitchFamily="50" charset="-128"/>
                <a:ea typeface="Meiryo UI" panose="020B0604030504040204" pitchFamily="50" charset="-128"/>
              </a:rPr>
              <a:t>みちびきによる高精度測位技術の習得・ロボットの自立走行に関する知見を得ること。</a:t>
            </a:r>
            <a:endParaRPr kumimoji="1" lang="en-US" altLang="ja-JP" dirty="0">
              <a:latin typeface="Meiryo UI" panose="020B0604030504040204" pitchFamily="50" charset="-128"/>
              <a:ea typeface="Meiryo UI" panose="020B0604030504040204" pitchFamily="50" charset="-128"/>
            </a:endParaRPr>
          </a:p>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2869989-EB00-4EE7-BCB5-25BDC5BB29F8}" type="slidenum">
              <a:rPr lang="en-US" altLang="ja-JP" smtClean="0">
                <a:latin typeface="Meiryo UI" panose="020B0604030504040204" pitchFamily="50" charset="-128"/>
                <a:ea typeface="Meiryo UI" panose="020B0604030504040204" pitchFamily="50" charset="-128"/>
              </a:rPr>
              <a:t>10</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32627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2869989-EB00-4EE7-BCB5-25BDC5BB29F8}" type="slidenum">
              <a:rPr lang="en-US" altLang="ja-JP" smtClean="0">
                <a:latin typeface="Meiryo UI" panose="020B0604030504040204" pitchFamily="50" charset="-128"/>
                <a:ea typeface="Meiryo UI" panose="020B0604030504040204" pitchFamily="50" charset="-128"/>
              </a:rPr>
              <a:t>11</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12052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2869989-EB00-4EE7-BCB5-25BDC5BB29F8}" type="slidenum">
              <a:rPr lang="en-US" altLang="ja-JP" smtClean="0">
                <a:latin typeface="Meiryo UI" panose="020B0604030504040204" pitchFamily="50" charset="-128"/>
                <a:ea typeface="Meiryo UI" panose="020B0604030504040204" pitchFamily="50" charset="-128"/>
              </a:rPr>
              <a:t>12</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49286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2869989-EB00-4EE7-BCB5-25BDC5BB29F8}" type="slidenum">
              <a:rPr lang="en-US" altLang="ja-JP" smtClean="0">
                <a:latin typeface="Meiryo UI" panose="020B0604030504040204" pitchFamily="50" charset="-128"/>
                <a:ea typeface="Meiryo UI" panose="020B0604030504040204" pitchFamily="50" charset="-128"/>
              </a:rPr>
              <a:t>13</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98537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2869989-EB00-4EE7-BCB5-25BDC5BB29F8}" type="slidenum">
              <a:rPr lang="en-US" altLang="ja-JP" smtClean="0">
                <a:latin typeface="Meiryo UI" panose="020B0604030504040204" pitchFamily="50" charset="-128"/>
                <a:ea typeface="Meiryo UI" panose="020B0604030504040204" pitchFamily="50" charset="-128"/>
              </a:rPr>
              <a:t>14</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61277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latin typeface="Meiryo UI" panose="020B0604030504040204" pitchFamily="50" charset="-128"/>
                <a:ea typeface="Meiryo UI" panose="020B0604030504040204" pitchFamily="50" charset="-128"/>
              </a:rPr>
              <a:t>まとめると、このような構成になる</a:t>
            </a:r>
          </a:p>
        </p:txBody>
      </p:sp>
      <p:sp>
        <p:nvSpPr>
          <p:cNvPr id="4" name="スライド番号プレースホルダー 3"/>
          <p:cNvSpPr>
            <a:spLocks noGrp="1"/>
          </p:cNvSpPr>
          <p:nvPr>
            <p:ph type="sldNum" sz="quarter" idx="10"/>
          </p:nvPr>
        </p:nvSpPr>
        <p:spPr/>
        <p:txBody>
          <a:bodyPr/>
          <a:lstStyle/>
          <a:p>
            <a:pPr rtl="0"/>
            <a:fld id="{82869989-EB00-4EE7-BCB5-25BDC5BB29F8}" type="slidenum">
              <a:rPr lang="en-US" altLang="ja-JP" smtClean="0">
                <a:latin typeface="Meiryo UI" panose="020B0604030504040204" pitchFamily="50" charset="-128"/>
                <a:ea typeface="Meiryo UI" panose="020B0604030504040204" pitchFamily="50" charset="-128"/>
              </a:rPr>
              <a:t>15</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09789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2869989-EB00-4EE7-BCB5-25BDC5BB29F8}" type="slidenum">
              <a:rPr lang="en-US" altLang="ja-JP" smtClean="0">
                <a:latin typeface="Meiryo UI" panose="020B0604030504040204" pitchFamily="50" charset="-128"/>
                <a:ea typeface="Meiryo UI" panose="020B0604030504040204" pitchFamily="50" charset="-128"/>
              </a:rPr>
              <a:t>16</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38409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82869989-EB00-4EE7-BCB5-25BDC5BB29F8}" type="slidenum">
              <a:rPr lang="en-US" altLang="ja-JP" smtClean="0">
                <a:latin typeface="Meiryo UI" panose="020B0604030504040204" pitchFamily="50" charset="-128"/>
                <a:ea typeface="Meiryo UI" panose="020B0604030504040204" pitchFamily="50" charset="-128"/>
              </a:rPr>
              <a:t>2</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8030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err="1"/>
              <a:t>GoogleMAP</a:t>
            </a:r>
            <a:r>
              <a:rPr lang="ja-JP" altLang="en-US" sz="1200"/>
              <a:t>で指定した場所まで</a:t>
            </a:r>
            <a:r>
              <a:rPr lang="en-US" altLang="ja-JP" sz="1200"/>
              <a:t>GPS</a:t>
            </a:r>
            <a:r>
              <a:rPr lang="ja-JP" altLang="en-US" sz="1200"/>
              <a:t>の自己位置をもとに自立走行するロボットの製作</a:t>
            </a:r>
            <a:endParaRPr lang="ja-JP" altLang="ja-JP" sz="1050"/>
          </a:p>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2869989-EB00-4EE7-BCB5-25BDC5BB29F8}" type="slidenum">
              <a:rPr lang="en-US" altLang="ja-JP" smtClean="0">
                <a:latin typeface="Meiryo UI" panose="020B0604030504040204" pitchFamily="50" charset="-128"/>
                <a:ea typeface="Meiryo UI" panose="020B0604030504040204" pitchFamily="50" charset="-128"/>
              </a:rPr>
              <a:t>3</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93598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2869989-EB00-4EE7-BCB5-25BDC5BB29F8}" type="slidenum">
              <a:rPr lang="en-US" altLang="ja-JP" smtClean="0">
                <a:latin typeface="Meiryo UI" panose="020B0604030504040204" pitchFamily="50" charset="-128"/>
                <a:ea typeface="Meiryo UI" panose="020B0604030504040204" pitchFamily="50" charset="-128"/>
              </a:rPr>
              <a:t>4</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33873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latin typeface="Meiryo UI" panose="020B0604030504040204" pitchFamily="50" charset="-128"/>
                <a:ea typeface="Meiryo UI" panose="020B0604030504040204" pitchFamily="50" charset="-128"/>
              </a:rPr>
              <a:t>みちびきによる高精度測位技術の習得・ロボットの自立走行に関する知見を得ること。</a:t>
            </a:r>
            <a:endParaRPr kumimoji="1" lang="en-US" altLang="ja-JP">
              <a:latin typeface="Meiryo UI" panose="020B0604030504040204" pitchFamily="50" charset="-128"/>
              <a:ea typeface="Meiryo UI" panose="020B0604030504040204" pitchFamily="50" charset="-128"/>
            </a:endParaRPr>
          </a:p>
          <a:p>
            <a:r>
              <a:rPr kumimoji="1" lang="en-US" altLang="ja-JP" dirty="0">
                <a:latin typeface="Meiryo UI" panose="020B0604030504040204" pitchFamily="50" charset="-128"/>
                <a:ea typeface="Meiryo UI" panose="020B0604030504040204" pitchFamily="50" charset="-128"/>
              </a:rPr>
              <a:t>LEVEL</a:t>
            </a:r>
            <a:r>
              <a:rPr kumimoji="1" lang="ja-JP" altLang="en-US" dirty="0">
                <a:latin typeface="Meiryo UI" panose="020B0604030504040204" pitchFamily="50" charset="-128"/>
                <a:ea typeface="Meiryo UI" panose="020B0604030504040204" pitchFamily="50" charset="-128"/>
              </a:rPr>
              <a:t>５になっちゃう。→公道とか人通りが多いところは想定しない。</a:t>
            </a:r>
            <a:endParaRPr kumimoji="1" lang="en-US" altLang="ja-JP" dirty="0">
              <a:latin typeface="Meiryo UI" panose="020B0604030504040204" pitchFamily="50" charset="-128"/>
              <a:ea typeface="Meiryo UI" panose="020B0604030504040204" pitchFamily="50" charset="-128"/>
            </a:endParaRPr>
          </a:p>
          <a:p>
            <a:r>
              <a:rPr lang="ja-JP" altLang="en-US" sz="1200" dirty="0"/>
              <a:t>公園等の簡単な障害物がある平地での自立走行を目指す。</a:t>
            </a:r>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2869989-EB00-4EE7-BCB5-25BDC5BB29F8}" type="slidenum">
              <a:rPr lang="en-US" altLang="ja-JP" smtClean="0">
                <a:latin typeface="Meiryo UI" panose="020B0604030504040204" pitchFamily="50" charset="-128"/>
                <a:ea typeface="Meiryo UI" panose="020B0604030504040204" pitchFamily="50" charset="-128"/>
              </a:rPr>
              <a:t>5</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52621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latin typeface="Meiryo UI" panose="020B0604030504040204" pitchFamily="50" charset="-128"/>
                <a:ea typeface="Meiryo UI" panose="020B0604030504040204" pitchFamily="50" charset="-128"/>
              </a:rPr>
              <a:t>おととし、導きの</a:t>
            </a:r>
            <a:r>
              <a:rPr kumimoji="1" lang="en-US" altLang="ja-JP" dirty="0">
                <a:latin typeface="Meiryo UI" panose="020B0604030504040204" pitchFamily="50" charset="-128"/>
                <a:ea typeface="Meiryo UI" panose="020B0604030504040204" pitchFamily="50" charset="-128"/>
              </a:rPr>
              <a:t>RTK</a:t>
            </a:r>
            <a:r>
              <a:rPr kumimoji="1" lang="ja-JP" altLang="en-US" dirty="0">
                <a:latin typeface="Meiryo UI" panose="020B0604030504040204" pitchFamily="50" charset="-128"/>
                <a:ea typeface="Meiryo UI" panose="020B0604030504040204" pitchFamily="50" charset="-128"/>
              </a:rPr>
              <a:t>測位を用いた自走ロボットプロジェクトあり。</a:t>
            </a:r>
            <a:endParaRPr kumimoji="1" lang="en-US" altLang="ja-JP"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2869989-EB00-4EE7-BCB5-25BDC5BB29F8}" type="slidenum">
              <a:rPr lang="en-US" altLang="ja-JP" smtClean="0">
                <a:latin typeface="Meiryo UI" panose="020B0604030504040204" pitchFamily="50" charset="-128"/>
                <a:ea typeface="Meiryo UI" panose="020B0604030504040204" pitchFamily="50" charset="-128"/>
              </a:rPr>
              <a:t>6</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69673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latin typeface="Meiryo UI" panose="020B0604030504040204" pitchFamily="50" charset="-128"/>
                <a:ea typeface="Meiryo UI" panose="020B0604030504040204" pitchFamily="50" charset="-128"/>
              </a:rPr>
              <a:t>RTK</a:t>
            </a:r>
            <a:r>
              <a:rPr kumimoji="1" lang="ja-JP" altLang="en-US" dirty="0">
                <a:latin typeface="Meiryo UI" panose="020B0604030504040204" pitchFamily="50" charset="-128"/>
                <a:ea typeface="Meiryo UI" panose="020B0604030504040204" pitchFamily="50" charset="-128"/>
              </a:rPr>
              <a:t>測位とは、、、</a:t>
            </a:r>
          </a:p>
        </p:txBody>
      </p:sp>
      <p:sp>
        <p:nvSpPr>
          <p:cNvPr id="4" name="スライド番号プレースホルダー 3"/>
          <p:cNvSpPr>
            <a:spLocks noGrp="1"/>
          </p:cNvSpPr>
          <p:nvPr>
            <p:ph type="sldNum" sz="quarter" idx="10"/>
          </p:nvPr>
        </p:nvSpPr>
        <p:spPr/>
        <p:txBody>
          <a:bodyPr/>
          <a:lstStyle/>
          <a:p>
            <a:pPr rtl="0"/>
            <a:fld id="{82869989-EB00-4EE7-BCB5-25BDC5BB29F8}" type="slidenum">
              <a:rPr lang="en-US" altLang="ja-JP" smtClean="0">
                <a:latin typeface="Meiryo UI" panose="020B0604030504040204" pitchFamily="50" charset="-128"/>
                <a:ea typeface="Meiryo UI" panose="020B0604030504040204" pitchFamily="50" charset="-128"/>
              </a:rPr>
              <a:t>7</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24274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latin typeface="Meiryo UI" panose="020B0604030504040204" pitchFamily="50" charset="-128"/>
                <a:ea typeface="Meiryo UI" panose="020B0604030504040204" pitchFamily="50" charset="-128"/>
              </a:rPr>
              <a:t>改めてどんなものかというと、、、</a:t>
            </a:r>
            <a:endParaRPr kumimoji="1" lang="en-US" altLang="ja-JP">
              <a:latin typeface="Meiryo UI" panose="020B0604030504040204" pitchFamily="50" charset="-128"/>
              <a:ea typeface="Meiryo UI" panose="020B0604030504040204" pitchFamily="50" charset="-128"/>
            </a:endParaRPr>
          </a:p>
          <a:p>
            <a:r>
              <a:rPr kumimoji="1" lang="ja-JP" altLang="en-US">
                <a:latin typeface="Meiryo UI" panose="020B0604030504040204" pitchFamily="50" charset="-128"/>
                <a:ea typeface="Meiryo UI" panose="020B0604030504040204" pitchFamily="50" charset="-128"/>
              </a:rPr>
              <a:t>事前</a:t>
            </a:r>
            <a:r>
              <a:rPr kumimoji="1" lang="ja-JP" altLang="en-US" dirty="0">
                <a:latin typeface="Meiryo UI" panose="020B0604030504040204" pitchFamily="50" charset="-128"/>
                <a:ea typeface="Meiryo UI" panose="020B0604030504040204" pitchFamily="50" charset="-128"/>
              </a:rPr>
              <a:t>に設定した座標</a:t>
            </a:r>
            <a:r>
              <a:rPr kumimoji="1" lang="en-US" altLang="ja-JP" dirty="0">
                <a:latin typeface="Meiryo UI" panose="020B0604030504040204" pitchFamily="50" charset="-128"/>
                <a:ea typeface="Meiryo UI" panose="020B0604030504040204" pitchFamily="50" charset="-128"/>
              </a:rPr>
              <a:t>4</a:t>
            </a:r>
            <a:r>
              <a:rPr kumimoji="1" lang="ja-JP" altLang="en-US" dirty="0">
                <a:latin typeface="Meiryo UI" panose="020B0604030504040204" pitchFamily="50" charset="-128"/>
                <a:ea typeface="Meiryo UI" panose="020B0604030504040204" pitchFamily="50" charset="-128"/>
              </a:rPr>
              <a:t>点を移動するもの。障害物よけたりはしない。</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プログラムを確認したが、</a:t>
            </a:r>
            <a:r>
              <a:rPr kumimoji="1" lang="en-US" altLang="ja-JP" dirty="0">
                <a:latin typeface="Meiryo UI" panose="020B0604030504040204" pitchFamily="50" charset="-128"/>
                <a:ea typeface="Meiryo UI" panose="020B0604030504040204" pitchFamily="50" charset="-128"/>
              </a:rPr>
              <a:t>RTK</a:t>
            </a:r>
            <a:r>
              <a:rPr kumimoji="1" lang="ja-JP" altLang="en-US" dirty="0">
                <a:latin typeface="Meiryo UI" panose="020B0604030504040204" pitchFamily="50" charset="-128"/>
                <a:ea typeface="Meiryo UI" panose="020B0604030504040204" pitchFamily="50" charset="-128"/>
              </a:rPr>
              <a:t>の計算が単純すぎる。</a:t>
            </a:r>
          </a:p>
        </p:txBody>
      </p:sp>
      <p:sp>
        <p:nvSpPr>
          <p:cNvPr id="4" name="スライド番号プレースホルダー 3"/>
          <p:cNvSpPr>
            <a:spLocks noGrp="1"/>
          </p:cNvSpPr>
          <p:nvPr>
            <p:ph type="sldNum" sz="quarter" idx="10"/>
          </p:nvPr>
        </p:nvSpPr>
        <p:spPr/>
        <p:txBody>
          <a:bodyPr/>
          <a:lstStyle/>
          <a:p>
            <a:pPr rtl="0"/>
            <a:fld id="{82869989-EB00-4EE7-BCB5-25BDC5BB29F8}" type="slidenum">
              <a:rPr lang="en-US" altLang="ja-JP" smtClean="0">
                <a:latin typeface="Meiryo UI" panose="020B0604030504040204" pitchFamily="50" charset="-128"/>
                <a:ea typeface="Meiryo UI" panose="020B0604030504040204" pitchFamily="50" charset="-128"/>
              </a:rPr>
              <a:t>8</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68221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latin typeface="Meiryo UI" panose="020B0604030504040204" pitchFamily="50" charset="-128"/>
                <a:ea typeface="Meiryo UI" panose="020B0604030504040204" pitchFamily="50" charset="-128"/>
              </a:rPr>
              <a:t>4</a:t>
            </a:r>
            <a:r>
              <a:rPr kumimoji="1" lang="ja-JP" altLang="en-US" dirty="0">
                <a:latin typeface="Meiryo UI" panose="020B0604030504040204" pitchFamily="50" charset="-128"/>
                <a:ea typeface="Meiryo UI" panose="020B0604030504040204" pitchFamily="50" charset="-128"/>
              </a:rPr>
              <a:t>つの要素で構成される。</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各要素について説明していく</a:t>
            </a:r>
          </a:p>
        </p:txBody>
      </p:sp>
      <p:sp>
        <p:nvSpPr>
          <p:cNvPr id="4" name="スライド番号プレースホルダー 3"/>
          <p:cNvSpPr>
            <a:spLocks noGrp="1"/>
          </p:cNvSpPr>
          <p:nvPr>
            <p:ph type="sldNum" sz="quarter" idx="10"/>
          </p:nvPr>
        </p:nvSpPr>
        <p:spPr/>
        <p:txBody>
          <a:bodyPr/>
          <a:lstStyle/>
          <a:p>
            <a:pPr rtl="0"/>
            <a:fld id="{82869989-EB00-4EE7-BCB5-25BDC5BB29F8}" type="slidenum">
              <a:rPr lang="en-US" altLang="ja-JP" smtClean="0">
                <a:latin typeface="Meiryo UI" panose="020B0604030504040204" pitchFamily="50" charset="-128"/>
                <a:ea typeface="Meiryo UI" panose="020B0604030504040204" pitchFamily="50" charset="-128"/>
              </a:rPr>
              <a:t>9</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16827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5" name="グループ 4"/>
          <p:cNvGrpSpPr/>
          <p:nvPr userDrawn="1"/>
        </p:nvGrpSpPr>
        <p:grpSpPr bwMode="hidden">
          <a:xfrm>
            <a:off x="-1" y="0"/>
            <a:ext cx="12192002" cy="6858000"/>
            <a:chOff x="-1" y="0"/>
            <a:chExt cx="12192002" cy="6858000"/>
          </a:xfrm>
        </p:grpSpPr>
        <p:cxnSp>
          <p:nvCxnSpPr>
            <p:cNvPr id="6" name="直線​​コネクタ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グループ 22"/>
            <p:cNvGrpSpPr/>
            <p:nvPr userDrawn="1"/>
          </p:nvGrpSpPr>
          <p:grpSpPr bwMode="hidden">
            <a:xfrm>
              <a:off x="-1" y="0"/>
              <a:ext cx="12192001" cy="6858000"/>
              <a:chOff x="-1" y="0"/>
              <a:chExt cx="12192001" cy="6858000"/>
            </a:xfrm>
          </p:grpSpPr>
          <p:cxnSp>
            <p:nvCxnSpPr>
              <p:cNvPr id="41" name="直線​​コネクタ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グループ 45"/>
              <p:cNvGrpSpPr/>
              <p:nvPr/>
            </p:nvGrpSpPr>
            <p:grpSpPr bwMode="hidden">
              <a:xfrm>
                <a:off x="6327885" y="0"/>
                <a:ext cx="5864115" cy="5898673"/>
                <a:chOff x="6327885" y="0"/>
                <a:chExt cx="5864115" cy="5898673"/>
              </a:xfrm>
            </p:grpSpPr>
            <p:cxnSp>
              <p:nvCxnSpPr>
                <p:cNvPr id="52" name="直線​​コネクタ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線​​コネクタ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グループ 23"/>
            <p:cNvGrpSpPr/>
            <p:nvPr userDrawn="1"/>
          </p:nvGrpSpPr>
          <p:grpSpPr bwMode="hidden">
            <a:xfrm flipH="1">
              <a:off x="0" y="0"/>
              <a:ext cx="12192001" cy="6858000"/>
              <a:chOff x="-1" y="0"/>
              <a:chExt cx="12192001" cy="6858000"/>
            </a:xfrm>
          </p:grpSpPr>
          <p:cxnSp>
            <p:nvCxnSpPr>
              <p:cNvPr id="25" name="直線コネクタ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グループ 29"/>
              <p:cNvGrpSpPr/>
              <p:nvPr/>
            </p:nvGrpSpPr>
            <p:grpSpPr bwMode="hidden">
              <a:xfrm>
                <a:off x="6327885" y="0"/>
                <a:ext cx="5864115" cy="5898673"/>
                <a:chOff x="6327885" y="0"/>
                <a:chExt cx="5864115" cy="5898673"/>
              </a:xfrm>
            </p:grpSpPr>
            <p:cxnSp>
              <p:nvCxnSpPr>
                <p:cNvPr id="36" name="直線​​コネクタ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線​​コネクタ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タイトル 1"/>
          <p:cNvSpPr>
            <a:spLocks noGrp="1"/>
          </p:cNvSpPr>
          <p:nvPr>
            <p:ph type="ctrTitle"/>
          </p:nvPr>
        </p:nvSpPr>
        <p:spPr>
          <a:xfrm>
            <a:off x="1293845" y="1909346"/>
            <a:ext cx="9604310" cy="3383280"/>
          </a:xfrm>
        </p:spPr>
        <p:txBody>
          <a:bodyPr rtlCol="0" anchor="b">
            <a:normAutofit/>
          </a:bodyPr>
          <a:lstStyle>
            <a:lvl1pPr algn="l">
              <a:lnSpc>
                <a:spcPct val="100000"/>
              </a:lnSpc>
              <a:defRPr sz="8000" cap="none" baseline="0">
                <a:solidFill>
                  <a:schemeClr val="tx1"/>
                </a:solidFill>
              </a:defRPr>
            </a:lvl1pPr>
          </a:lstStyle>
          <a:p>
            <a:pPr rtl="0"/>
            <a:r>
              <a:rPr lang="ja-JP" altLang="en-US" noProof="0"/>
              <a:t>マスター タイトルの書式設定</a:t>
            </a:r>
          </a:p>
        </p:txBody>
      </p:sp>
      <p:sp>
        <p:nvSpPr>
          <p:cNvPr id="3" name="サブタイトル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ja-JP" altLang="en-US" noProof="0"/>
              <a:t>マスター サブタイトルの書式設定</a:t>
            </a:r>
          </a:p>
        </p:txBody>
      </p:sp>
      <p:cxnSp>
        <p:nvCxnSpPr>
          <p:cNvPr id="58" name="直線​​コネクタ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p>
        </p:txBody>
      </p:sp>
      <p:sp>
        <p:nvSpPr>
          <p:cNvPr id="3" name="縦書きテキスト プレースホルダー 2"/>
          <p:cNvSpPr>
            <a:spLocks noGrp="1"/>
          </p:cNvSpPr>
          <p:nvPr>
            <p:ph type="body" orient="vert" idx="1" hasCustomPrompt="1"/>
          </p:nvPr>
        </p:nvSpPr>
        <p:spPr/>
        <p:txBody>
          <a:bodyPr vert="eaVert" rtlCol="0"/>
          <a:lstStyle/>
          <a:p>
            <a:pPr lvl="0" rtl="0"/>
            <a:r>
              <a:rPr lang="ja-JP" altLang="en-US" noProof="0"/>
              <a:t>クリックしてマスター テキストのスタイルを編集</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フッター プレースホルダー 4"/>
          <p:cNvSpPr>
            <a:spLocks noGrp="1"/>
          </p:cNvSpPr>
          <p:nvPr>
            <p:ph type="ftr" sz="quarter" idx="11"/>
          </p:nvPr>
        </p:nvSpPr>
        <p:spPr/>
        <p:txBody>
          <a:bodyPr rtlCol="0"/>
          <a:lstStyle/>
          <a:p>
            <a:pPr rtl="0"/>
            <a:r>
              <a:rPr lang="ja-JP" altLang="en-US" noProof="0"/>
              <a:t>フッターを追加</a:t>
            </a:r>
          </a:p>
        </p:txBody>
      </p:sp>
      <p:sp>
        <p:nvSpPr>
          <p:cNvPr id="4" name="日付プレースホルダー 3"/>
          <p:cNvSpPr>
            <a:spLocks noGrp="1"/>
          </p:cNvSpPr>
          <p:nvPr>
            <p:ph type="dt" sz="half" idx="10"/>
          </p:nvPr>
        </p:nvSpPr>
        <p:spPr/>
        <p:txBody>
          <a:bodyPr rtlCol="0"/>
          <a:lstStyle/>
          <a:p>
            <a:pPr rtl="0"/>
            <a:fld id="{65F5401F-9999-454F-9A7B-F9B89ED9C91A}" type="datetime4">
              <a:rPr lang="ja-JP" altLang="en-US" smtClean="0"/>
              <a:t>2021年5月17日</a:t>
            </a:fld>
            <a:endParaRPr lang="en-US"/>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209314" y="489856"/>
            <a:ext cx="1687286" cy="5301343"/>
          </a:xfrm>
        </p:spPr>
        <p:txBody>
          <a:bodyPr vert="eaVert" rtlCol="0"/>
          <a:lstStyle/>
          <a:p>
            <a:pPr rtl="0"/>
            <a:r>
              <a:rPr lang="ja-JP" altLang="en-US" noProof="0"/>
              <a:t>マスター タイトルの書式設定</a:t>
            </a:r>
          </a:p>
        </p:txBody>
      </p:sp>
      <p:sp>
        <p:nvSpPr>
          <p:cNvPr id="3" name="縦書きテキスト プレースホルダー 2"/>
          <p:cNvSpPr>
            <a:spLocks noGrp="1"/>
          </p:cNvSpPr>
          <p:nvPr>
            <p:ph type="body" orient="vert" idx="1" hasCustomPrompt="1"/>
          </p:nvPr>
        </p:nvSpPr>
        <p:spPr>
          <a:xfrm>
            <a:off x="1295399" y="489856"/>
            <a:ext cx="7587344" cy="5301343"/>
          </a:xfrm>
        </p:spPr>
        <p:txBody>
          <a:bodyPr vert="eaVert" rtlCol="0"/>
          <a:lstStyle/>
          <a:p>
            <a:pPr lvl="0" rtl="0"/>
            <a:r>
              <a:rPr lang="ja-JP" altLang="en-US" noProof="0"/>
              <a:t>クリックしてマスター テキストのスタイルを編集</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フッター プレースホルダー 4"/>
          <p:cNvSpPr>
            <a:spLocks noGrp="1"/>
          </p:cNvSpPr>
          <p:nvPr>
            <p:ph type="ftr" sz="quarter" idx="11"/>
          </p:nvPr>
        </p:nvSpPr>
        <p:spPr/>
        <p:txBody>
          <a:bodyPr rtlCol="0"/>
          <a:lstStyle/>
          <a:p>
            <a:pPr rtl="0"/>
            <a:r>
              <a:rPr lang="ja-JP" altLang="en-US" noProof="0"/>
              <a:t>フッターを追加</a:t>
            </a:r>
          </a:p>
        </p:txBody>
      </p:sp>
      <p:sp>
        <p:nvSpPr>
          <p:cNvPr id="4" name="日付プレースホルダー 3"/>
          <p:cNvSpPr>
            <a:spLocks noGrp="1"/>
          </p:cNvSpPr>
          <p:nvPr>
            <p:ph type="dt" sz="half" idx="10"/>
          </p:nvPr>
        </p:nvSpPr>
        <p:spPr/>
        <p:txBody>
          <a:bodyPr rtlCol="0"/>
          <a:lstStyle/>
          <a:p>
            <a:pPr rtl="0"/>
            <a:fld id="{955442DE-D790-4AF6-98D1-6BB366851DDC}" type="datetime4">
              <a:rPr lang="ja-JP" altLang="en-US" smtClean="0"/>
              <a:t>2021年5月17日</a:t>
            </a:fld>
            <a:endParaRPr lang="en-US"/>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p>
        </p:txBody>
      </p:sp>
      <p:sp>
        <p:nvSpPr>
          <p:cNvPr id="3" name="コンテンツ プレースホルダー 2"/>
          <p:cNvSpPr>
            <a:spLocks noGrp="1"/>
          </p:cNvSpPr>
          <p:nvPr>
            <p:ph idx="1"/>
          </p:nvPr>
        </p:nvSpPr>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フッター プレースホルダー 4"/>
          <p:cNvSpPr>
            <a:spLocks noGrp="1"/>
          </p:cNvSpPr>
          <p:nvPr>
            <p:ph type="ftr" sz="quarter" idx="11"/>
          </p:nvPr>
        </p:nvSpPr>
        <p:spPr/>
        <p:txBody>
          <a:bodyPr rtlCol="0"/>
          <a:lstStyle/>
          <a:p>
            <a:pPr rtl="0"/>
            <a:r>
              <a:rPr lang="ja-JP" altLang="en-US" noProof="0"/>
              <a:t>フッターを追加</a:t>
            </a:r>
          </a:p>
        </p:txBody>
      </p:sp>
      <p:sp>
        <p:nvSpPr>
          <p:cNvPr id="4" name="日付プレースホルダー 3"/>
          <p:cNvSpPr>
            <a:spLocks noGrp="1"/>
          </p:cNvSpPr>
          <p:nvPr>
            <p:ph type="dt" sz="half" idx="10"/>
          </p:nvPr>
        </p:nvSpPr>
        <p:spPr/>
        <p:txBody>
          <a:bodyPr rtlCol="0"/>
          <a:lstStyle/>
          <a:p>
            <a:pPr rtl="0"/>
            <a:fld id="{A4D23076-6C35-4239-BC7E-18BC21FEEE34}" type="datetime4">
              <a:rPr lang="ja-JP" altLang="en-US" smtClean="0"/>
              <a:t>2021年5月17日</a:t>
            </a:fld>
            <a:endParaRPr lang="en-US"/>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 ヘッダー">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グループ 6"/>
          <p:cNvGrpSpPr/>
          <p:nvPr userDrawn="1"/>
        </p:nvGrpSpPr>
        <p:grpSpPr bwMode="hidden">
          <a:xfrm>
            <a:off x="-1" y="0"/>
            <a:ext cx="12192002" cy="6858000"/>
            <a:chOff x="-1" y="0"/>
            <a:chExt cx="12192002" cy="6858000"/>
          </a:xfrm>
        </p:grpSpPr>
        <p:cxnSp>
          <p:nvCxnSpPr>
            <p:cNvPr id="8" name="直線​​コネクタ(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グループ 23"/>
            <p:cNvGrpSpPr/>
            <p:nvPr userDrawn="1"/>
          </p:nvGrpSpPr>
          <p:grpSpPr bwMode="hidden">
            <a:xfrm>
              <a:off x="-1" y="0"/>
              <a:ext cx="12192001" cy="6858000"/>
              <a:chOff x="-1" y="0"/>
              <a:chExt cx="12192001" cy="6858000"/>
            </a:xfrm>
          </p:grpSpPr>
          <p:cxnSp>
            <p:nvCxnSpPr>
              <p:cNvPr id="42" name="直線​​コネクタ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グループ 46"/>
              <p:cNvGrpSpPr/>
              <p:nvPr/>
            </p:nvGrpSpPr>
            <p:grpSpPr bwMode="hidden">
              <a:xfrm>
                <a:off x="6327885" y="0"/>
                <a:ext cx="5864115" cy="5898673"/>
                <a:chOff x="6327885" y="0"/>
                <a:chExt cx="5864115" cy="5898673"/>
              </a:xfrm>
            </p:grpSpPr>
            <p:cxnSp>
              <p:nvCxnSpPr>
                <p:cNvPr id="53" name="直線​​コネクタ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線​​コネクタ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グループ 24"/>
            <p:cNvGrpSpPr/>
            <p:nvPr userDrawn="1"/>
          </p:nvGrpSpPr>
          <p:grpSpPr bwMode="hidden">
            <a:xfrm flipH="1">
              <a:off x="0" y="0"/>
              <a:ext cx="12192001" cy="6858000"/>
              <a:chOff x="-1" y="0"/>
              <a:chExt cx="12192001" cy="6858000"/>
            </a:xfrm>
          </p:grpSpPr>
          <p:cxnSp>
            <p:nvCxnSpPr>
              <p:cNvPr id="26" name="直線コネクタ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グループ 30"/>
              <p:cNvGrpSpPr/>
              <p:nvPr/>
            </p:nvGrpSpPr>
            <p:grpSpPr bwMode="hidden">
              <a:xfrm>
                <a:off x="6327885" y="0"/>
                <a:ext cx="5864115" cy="5898673"/>
                <a:chOff x="6327885" y="0"/>
                <a:chExt cx="5864115" cy="5898673"/>
              </a:xfrm>
            </p:grpSpPr>
            <p:cxnSp>
              <p:nvCxnSpPr>
                <p:cNvPr id="37" name="直線​​コネクタ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線​​コネクタ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タイトル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ja-JP" altLang="en-US" noProof="0"/>
              <a:t>マスター タイトルの書式設定</a:t>
            </a:r>
          </a:p>
        </p:txBody>
      </p:sp>
      <p:sp>
        <p:nvSpPr>
          <p:cNvPr id="3" name="テキスト プレースホルダー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ja-JP" altLang="en-US" noProof="0"/>
              <a:t>マスター テキストの書式設定</a:t>
            </a:r>
          </a:p>
        </p:txBody>
      </p:sp>
      <p:cxnSp>
        <p:nvCxnSpPr>
          <p:cNvPr id="58" name="直線​​コネクタ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p>
        </p:txBody>
      </p:sp>
      <p:sp>
        <p:nvSpPr>
          <p:cNvPr id="3" name="コンテンツ プレースホルダー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コンテンツ プレースホルダー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11"/>
          </p:nvPr>
        </p:nvSpPr>
        <p:spPr/>
        <p:txBody>
          <a:bodyPr rtlCol="0"/>
          <a:lstStyle/>
          <a:p>
            <a:pPr rtl="0"/>
            <a:r>
              <a:rPr lang="ja-JP" altLang="en-US" noProof="0"/>
              <a:t>フッターを追加</a:t>
            </a:r>
          </a:p>
        </p:txBody>
      </p:sp>
      <p:sp>
        <p:nvSpPr>
          <p:cNvPr id="5" name="日付プレースホルダー 4"/>
          <p:cNvSpPr>
            <a:spLocks noGrp="1"/>
          </p:cNvSpPr>
          <p:nvPr>
            <p:ph type="dt" sz="half" idx="10"/>
          </p:nvPr>
        </p:nvSpPr>
        <p:spPr/>
        <p:txBody>
          <a:bodyPr rtlCol="0"/>
          <a:lstStyle/>
          <a:p>
            <a:pPr rtl="0"/>
            <a:fld id="{5EF484AD-21EA-4628-86BB-EA326AE28F68}" type="datetime4">
              <a:rPr lang="ja-JP" altLang="en-US" smtClean="0"/>
              <a:t>2021年5月17日</a:t>
            </a:fld>
            <a:endParaRPr lang="en-US"/>
          </a:p>
        </p:txBody>
      </p:sp>
      <p:sp>
        <p:nvSpPr>
          <p:cNvPr id="7" name="スライド番号プレースホルダー 6"/>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p>
        </p:txBody>
      </p:sp>
      <p:sp>
        <p:nvSpPr>
          <p:cNvPr id="3" name="テキスト プレースホルダー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4" name="コンテンツ プレースホルダー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テキスト プレースホルダー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6" name="コンテンツ プレースホルダー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8" name="フッター プレースホルダー 7"/>
          <p:cNvSpPr>
            <a:spLocks noGrp="1"/>
          </p:cNvSpPr>
          <p:nvPr>
            <p:ph type="ftr" sz="quarter" idx="11"/>
          </p:nvPr>
        </p:nvSpPr>
        <p:spPr/>
        <p:txBody>
          <a:bodyPr rtlCol="0"/>
          <a:lstStyle/>
          <a:p>
            <a:pPr rtl="0"/>
            <a:r>
              <a:rPr lang="ja-JP" altLang="en-US" noProof="0"/>
              <a:t>フッターを追加</a:t>
            </a:r>
          </a:p>
        </p:txBody>
      </p:sp>
      <p:sp>
        <p:nvSpPr>
          <p:cNvPr id="7" name="日付プレースホルダー 6"/>
          <p:cNvSpPr>
            <a:spLocks noGrp="1"/>
          </p:cNvSpPr>
          <p:nvPr>
            <p:ph type="dt" sz="half" idx="10"/>
          </p:nvPr>
        </p:nvSpPr>
        <p:spPr/>
        <p:txBody>
          <a:bodyPr rtlCol="0"/>
          <a:lstStyle/>
          <a:p>
            <a:pPr rtl="0"/>
            <a:fld id="{C4818A72-7BCB-4800-828E-D7E851401F62}" type="datetime4">
              <a:rPr lang="ja-JP" altLang="en-US" smtClean="0"/>
              <a:t>2021年5月17日</a:t>
            </a:fld>
            <a:endParaRPr lang="en-US"/>
          </a:p>
        </p:txBody>
      </p:sp>
      <p:sp>
        <p:nvSpPr>
          <p:cNvPr id="9" name="スライド番号プレースホルダー 8"/>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p>
        </p:txBody>
      </p:sp>
      <p:sp>
        <p:nvSpPr>
          <p:cNvPr id="4" name="フッター プレースホルダー 3"/>
          <p:cNvSpPr>
            <a:spLocks noGrp="1"/>
          </p:cNvSpPr>
          <p:nvPr>
            <p:ph type="ftr" sz="quarter" idx="11"/>
          </p:nvPr>
        </p:nvSpPr>
        <p:spPr/>
        <p:txBody>
          <a:bodyPr rtlCol="0"/>
          <a:lstStyle/>
          <a:p>
            <a:pPr rtl="0"/>
            <a:r>
              <a:rPr lang="ja-JP" altLang="en-US" noProof="0"/>
              <a:t>フッターを追加</a:t>
            </a:r>
          </a:p>
        </p:txBody>
      </p:sp>
      <p:sp>
        <p:nvSpPr>
          <p:cNvPr id="3" name="日付プレースホルダー 2"/>
          <p:cNvSpPr>
            <a:spLocks noGrp="1"/>
          </p:cNvSpPr>
          <p:nvPr>
            <p:ph type="dt" sz="half" idx="10"/>
          </p:nvPr>
        </p:nvSpPr>
        <p:spPr/>
        <p:txBody>
          <a:bodyPr rtlCol="0"/>
          <a:lstStyle/>
          <a:p>
            <a:pPr rtl="0"/>
            <a:fld id="{1A130545-DC52-4BAC-BC78-237D4702162D}" type="datetime4">
              <a:rPr lang="ja-JP" altLang="en-US" smtClean="0"/>
              <a:t>2021年5月17日</a:t>
            </a:fld>
            <a:endParaRPr lang="en-US"/>
          </a:p>
        </p:txBody>
      </p:sp>
      <p:sp>
        <p:nvSpPr>
          <p:cNvPr id="5" name="スライド番号プレースホルダー 4"/>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161" name="グループ 160"/>
          <p:cNvGrpSpPr/>
          <p:nvPr userDrawn="1"/>
        </p:nvGrpSpPr>
        <p:grpSpPr bwMode="hidden">
          <a:xfrm>
            <a:off x="-1" y="0"/>
            <a:ext cx="12192002" cy="6858000"/>
            <a:chOff x="-1" y="0"/>
            <a:chExt cx="12192002" cy="6858000"/>
          </a:xfrm>
        </p:grpSpPr>
        <p:cxnSp>
          <p:nvCxnSpPr>
            <p:cNvPr id="162" name="直線​​コネクタ(S)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線​​コネクタ(S)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線​​コネクタ(S)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線​​コネクタ(S)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線​​コネクタ(S)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線​​コネクタ(S)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線​​コネクタ(S)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線​​コネクタ(S)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線​​コネクタ(S)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線​​コネクタ(S)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線​​コネクタ(S)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グループ 177"/>
            <p:cNvGrpSpPr/>
            <p:nvPr userDrawn="1"/>
          </p:nvGrpSpPr>
          <p:grpSpPr bwMode="hidden">
            <a:xfrm>
              <a:off x="-1" y="0"/>
              <a:ext cx="12192001" cy="6858000"/>
              <a:chOff x="-1" y="0"/>
              <a:chExt cx="12192001" cy="6858000"/>
            </a:xfrm>
          </p:grpSpPr>
          <p:cxnSp>
            <p:nvCxnSpPr>
              <p:cNvPr id="196" name="直線​​コネクタ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線​​コネクタ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グループ 200"/>
              <p:cNvGrpSpPr/>
              <p:nvPr/>
            </p:nvGrpSpPr>
            <p:grpSpPr bwMode="hidden">
              <a:xfrm>
                <a:off x="6327885" y="0"/>
                <a:ext cx="5864115" cy="5898673"/>
                <a:chOff x="6327885" y="0"/>
                <a:chExt cx="5864115" cy="5898673"/>
              </a:xfrm>
            </p:grpSpPr>
            <p:cxnSp>
              <p:nvCxnSpPr>
                <p:cNvPr id="207" name="直線​​コネクタ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線​​コネクタ(S)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線​​コネクタ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線​​コネクタ(S)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グループ 178"/>
            <p:cNvGrpSpPr/>
            <p:nvPr userDrawn="1"/>
          </p:nvGrpSpPr>
          <p:grpSpPr bwMode="hidden">
            <a:xfrm flipH="1">
              <a:off x="0" y="0"/>
              <a:ext cx="12192001" cy="6858000"/>
              <a:chOff x="-1" y="0"/>
              <a:chExt cx="12192001" cy="6858000"/>
            </a:xfrm>
          </p:grpSpPr>
          <p:cxnSp>
            <p:nvCxnSpPr>
              <p:cNvPr id="180" name="直線​​コネクタ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グループ 184"/>
              <p:cNvGrpSpPr/>
              <p:nvPr/>
            </p:nvGrpSpPr>
            <p:grpSpPr bwMode="hidden">
              <a:xfrm>
                <a:off x="6327885" y="0"/>
                <a:ext cx="5864115" cy="5898673"/>
                <a:chOff x="6327885" y="0"/>
                <a:chExt cx="5864115" cy="5898673"/>
              </a:xfrm>
            </p:grpSpPr>
            <p:cxnSp>
              <p:nvCxnSpPr>
                <p:cNvPr id="191" name="直線​​コネクタ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線​​コネクタ(S)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線​​コネクタ(S)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線​​コネクタ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線​​コネクタ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線​​コネクタ(S)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線​​コネクタ(S)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線​​コネクタ(S)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フッター プレースホルダー 212"/>
          <p:cNvSpPr>
            <a:spLocks noGrp="1"/>
          </p:cNvSpPr>
          <p:nvPr>
            <p:ph type="ftr" sz="quarter" idx="11"/>
          </p:nvPr>
        </p:nvSpPr>
        <p:spPr/>
        <p:txBody>
          <a:bodyPr rtlCol="0"/>
          <a:lstStyle/>
          <a:p>
            <a:pPr rtl="0"/>
            <a:r>
              <a:rPr lang="ja-JP" altLang="en-US" noProof="0"/>
              <a:t>フッターを追加</a:t>
            </a:r>
          </a:p>
        </p:txBody>
      </p:sp>
      <p:sp>
        <p:nvSpPr>
          <p:cNvPr id="212" name="日付プレースホルダー 211"/>
          <p:cNvSpPr>
            <a:spLocks noGrp="1"/>
          </p:cNvSpPr>
          <p:nvPr>
            <p:ph type="dt" sz="half" idx="10"/>
          </p:nvPr>
        </p:nvSpPr>
        <p:spPr/>
        <p:txBody>
          <a:bodyPr rtlCol="0"/>
          <a:lstStyle/>
          <a:p>
            <a:pPr rtl="0"/>
            <a:fld id="{BCE75A9F-D334-4A20-83DC-80F1FE2C6ED9}" type="datetime4">
              <a:rPr lang="ja-JP" altLang="en-US" smtClean="0"/>
              <a:t>2021年5月17日</a:t>
            </a:fld>
            <a:endParaRPr lang="en-US"/>
          </a:p>
        </p:txBody>
      </p:sp>
      <p:sp>
        <p:nvSpPr>
          <p:cNvPr id="214" name="スライド番号プレースホルダー 213"/>
          <p:cNvSpPr>
            <a:spLocks noGrp="1"/>
          </p:cNvSpPr>
          <p:nvPr>
            <p:ph type="sldNum" sz="quarter" idx="12"/>
          </p:nvPr>
        </p:nvSpPr>
        <p:spPr/>
        <p:txBody>
          <a:bodyPr rtlCol="0"/>
          <a:lstStyle/>
          <a:p>
            <a:pPr rtl="0"/>
            <a:fld id="{E31375A4-56A4-47D6-9801-1991572033F7}" type="slidenum">
              <a:rPr lang="en-US" altLang="ja-JP" noProof="0" smtClean="0"/>
              <a:pPr rtl="0"/>
              <a:t>‹#›</a:t>
            </a:fld>
            <a:endParaRPr lang="ja-JP" altLang="en-US" noProof="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グループ 8"/>
          <p:cNvGrpSpPr/>
          <p:nvPr userDrawn="1"/>
        </p:nvGrpSpPr>
        <p:grpSpPr bwMode="hidden">
          <a:xfrm>
            <a:off x="-1" y="0"/>
            <a:ext cx="12192002" cy="6858000"/>
            <a:chOff x="-1" y="0"/>
            <a:chExt cx="12192002" cy="6858000"/>
          </a:xfrm>
        </p:grpSpPr>
        <p:cxnSp>
          <p:nvCxnSpPr>
            <p:cNvPr id="10" name="直線​​コネクタ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グループ 25"/>
            <p:cNvGrpSpPr/>
            <p:nvPr userDrawn="1"/>
          </p:nvGrpSpPr>
          <p:grpSpPr bwMode="hidden">
            <a:xfrm>
              <a:off x="-1" y="0"/>
              <a:ext cx="12192001" cy="6858000"/>
              <a:chOff x="-1" y="0"/>
              <a:chExt cx="12192001" cy="6858000"/>
            </a:xfrm>
          </p:grpSpPr>
          <p:cxnSp>
            <p:nvCxnSpPr>
              <p:cNvPr id="44" name="直線​​コネクタ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グループ 48"/>
              <p:cNvGrpSpPr/>
              <p:nvPr/>
            </p:nvGrpSpPr>
            <p:grpSpPr bwMode="hidden">
              <a:xfrm>
                <a:off x="6327885" y="0"/>
                <a:ext cx="5864115" cy="5898673"/>
                <a:chOff x="6327885" y="0"/>
                <a:chExt cx="5864115" cy="5898673"/>
              </a:xfrm>
            </p:grpSpPr>
            <p:cxnSp>
              <p:nvCxnSpPr>
                <p:cNvPr id="55" name="直線​​コネクタ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グループ 26"/>
            <p:cNvGrpSpPr/>
            <p:nvPr userDrawn="1"/>
          </p:nvGrpSpPr>
          <p:grpSpPr bwMode="hidden">
            <a:xfrm flipH="1">
              <a:off x="0" y="0"/>
              <a:ext cx="12192001" cy="6858000"/>
              <a:chOff x="-1" y="0"/>
              <a:chExt cx="12192001" cy="6858000"/>
            </a:xfrm>
          </p:grpSpPr>
          <p:cxnSp>
            <p:nvCxnSpPr>
              <p:cNvPr id="28" name="直線​​コネクタ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グループ 32"/>
              <p:cNvGrpSpPr/>
              <p:nvPr/>
            </p:nvGrpSpPr>
            <p:grpSpPr bwMode="hidden">
              <a:xfrm>
                <a:off x="6327885" y="0"/>
                <a:ext cx="5864115" cy="5898673"/>
                <a:chOff x="6327885" y="0"/>
                <a:chExt cx="5864115" cy="5898673"/>
              </a:xfrm>
            </p:grpSpPr>
            <p:cxnSp>
              <p:nvCxnSpPr>
                <p:cNvPr id="39" name="直線​​コネクタ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線​​コネクタ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長方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p>
        </p:txBody>
      </p:sp>
      <p:sp>
        <p:nvSpPr>
          <p:cNvPr id="2" name="タイトル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ja-JP" altLang="en-US" noProof="0"/>
              <a:t>マスター タイトルの書式設定</a:t>
            </a:r>
          </a:p>
        </p:txBody>
      </p:sp>
      <p:sp>
        <p:nvSpPr>
          <p:cNvPr id="3" name="コンテンツ プレースホルダー 2"/>
          <p:cNvSpPr>
            <a:spLocks noGrp="1"/>
          </p:cNvSpPr>
          <p:nvPr>
            <p:ph idx="1"/>
          </p:nvPr>
        </p:nvSpPr>
        <p:spPr>
          <a:xfrm>
            <a:off x="543197" y="571500"/>
            <a:ext cx="6217920" cy="57150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テキスト プレースホルダー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cxnSp>
        <p:nvCxnSpPr>
          <p:cNvPr id="60" name="直線​​コネクタ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フッター プレースホルダー 5"/>
          <p:cNvSpPr>
            <a:spLocks noGrp="1"/>
          </p:cNvSpPr>
          <p:nvPr>
            <p:ph type="ftr" sz="quarter" idx="11"/>
          </p:nvPr>
        </p:nvSpPr>
        <p:spPr/>
        <p:txBody>
          <a:bodyPr rtlCol="0"/>
          <a:lstStyle/>
          <a:p>
            <a:pPr rtl="0"/>
            <a:r>
              <a:rPr lang="ja-JP" altLang="en-US" noProof="0"/>
              <a:t>フッターを追加</a:t>
            </a:r>
          </a:p>
        </p:txBody>
      </p:sp>
      <p:sp>
        <p:nvSpPr>
          <p:cNvPr id="5" name="日付プレースホルダー 4"/>
          <p:cNvSpPr>
            <a:spLocks noGrp="1"/>
          </p:cNvSpPr>
          <p:nvPr>
            <p:ph type="dt" sz="half" idx="10"/>
          </p:nvPr>
        </p:nvSpPr>
        <p:spPr/>
        <p:txBody>
          <a:bodyPr rtlCol="0"/>
          <a:lstStyle>
            <a:lvl1pPr>
              <a:defRPr>
                <a:solidFill>
                  <a:schemeClr val="bg1"/>
                </a:solidFill>
              </a:defRPr>
            </a:lvl1pPr>
          </a:lstStyle>
          <a:p>
            <a:pPr rtl="0"/>
            <a:fld id="{156F9F9B-6ABB-4874-AC08-5F1C82329193}" type="datetime4">
              <a:rPr lang="ja-JP" altLang="en-US" smtClean="0"/>
              <a:t>2021年5月17日</a:t>
            </a:fld>
            <a:endParaRPr lang="en-US"/>
          </a:p>
        </p:txBody>
      </p:sp>
      <p:sp>
        <p:nvSpPr>
          <p:cNvPr id="8" name="スライド番号プレースホルダー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en-US" altLang="ja-JP" noProof="0" smtClean="0"/>
              <a:pPr rtl="0"/>
              <a:t>‹#›</a:t>
            </a:fld>
            <a:endParaRPr lang="ja-JP" altLang="en-US" noProof="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グループ 7"/>
          <p:cNvGrpSpPr/>
          <p:nvPr/>
        </p:nvGrpSpPr>
        <p:grpSpPr bwMode="hidden">
          <a:xfrm>
            <a:off x="-1" y="0"/>
            <a:ext cx="12192002" cy="6858000"/>
            <a:chOff x="-1" y="0"/>
            <a:chExt cx="12192002" cy="6858000"/>
          </a:xfrm>
        </p:grpSpPr>
        <p:cxnSp>
          <p:nvCxnSpPr>
            <p:cNvPr id="9" name="直線コネクタ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グループ 24"/>
            <p:cNvGrpSpPr/>
            <p:nvPr/>
          </p:nvGrpSpPr>
          <p:grpSpPr bwMode="hidden">
            <a:xfrm>
              <a:off x="-1" y="0"/>
              <a:ext cx="12192001" cy="6858000"/>
              <a:chOff x="-1" y="0"/>
              <a:chExt cx="12192001" cy="6858000"/>
            </a:xfrm>
          </p:grpSpPr>
          <p:cxnSp>
            <p:nvCxnSpPr>
              <p:cNvPr id="43" name="直線​​コネクタ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S)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S)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S)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グループ 47"/>
              <p:cNvGrpSpPr/>
              <p:nvPr/>
            </p:nvGrpSpPr>
            <p:grpSpPr bwMode="hidden">
              <a:xfrm>
                <a:off x="6327885" y="0"/>
                <a:ext cx="5864115" cy="5898673"/>
                <a:chOff x="6327885" y="0"/>
                <a:chExt cx="5864115" cy="5898673"/>
              </a:xfrm>
            </p:grpSpPr>
            <p:cxnSp>
              <p:nvCxnSpPr>
                <p:cNvPr id="54" name="直線​​コネクタ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S)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S)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S)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線​​コネクタ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S)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グループ 25"/>
            <p:cNvGrpSpPr/>
            <p:nvPr/>
          </p:nvGrpSpPr>
          <p:grpSpPr bwMode="hidden">
            <a:xfrm flipH="1">
              <a:off x="0" y="0"/>
              <a:ext cx="12192001" cy="6858000"/>
              <a:chOff x="-1" y="0"/>
              <a:chExt cx="12192001" cy="6858000"/>
            </a:xfrm>
          </p:grpSpPr>
          <p:cxnSp>
            <p:nvCxnSpPr>
              <p:cNvPr id="27" name="直線​​コネクタ(S)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S)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S)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S)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グループ 31"/>
              <p:cNvGrpSpPr/>
              <p:nvPr/>
            </p:nvGrpSpPr>
            <p:grpSpPr bwMode="hidden">
              <a:xfrm>
                <a:off x="6327885" y="0"/>
                <a:ext cx="5864115" cy="5898673"/>
                <a:chOff x="6327885" y="0"/>
                <a:chExt cx="5864115" cy="5898673"/>
              </a:xfrm>
            </p:grpSpPr>
            <p:cxnSp>
              <p:nvCxnSpPr>
                <p:cNvPr id="38" name="直線​​コネクタ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S)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S)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S)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線​​コネクタ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S)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長方形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p>
        </p:txBody>
      </p:sp>
      <p:cxnSp>
        <p:nvCxnSpPr>
          <p:cNvPr id="59" name="直線​​コネクタ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ja-JP" altLang="en-US" noProof="0"/>
              <a:t>マスター タイトルの書式設定</a:t>
            </a:r>
          </a:p>
        </p:txBody>
      </p:sp>
      <p:sp>
        <p:nvSpPr>
          <p:cNvPr id="3" name="図プレースホルダー 2" descr="画像を追加する空のプレースホルダー。プレースホルダーをクリックし、追加する画像を選択します。"/>
          <p:cNvSpPr>
            <a:spLocks noGrp="1"/>
          </p:cNvSpPr>
          <p:nvPr>
            <p:ph type="pic" idx="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アイコンをクリックして図を追加</a:t>
            </a:r>
          </a:p>
        </p:txBody>
      </p:sp>
      <p:sp>
        <p:nvSpPr>
          <p:cNvPr id="4" name="テキスト プレースホルダー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グループ 95"/>
          <p:cNvGrpSpPr/>
          <p:nvPr userDrawn="1"/>
        </p:nvGrpSpPr>
        <p:grpSpPr bwMode="hidden">
          <a:xfrm>
            <a:off x="-1" y="-195943"/>
            <a:ext cx="12192002" cy="6858000"/>
            <a:chOff x="-1" y="0"/>
            <a:chExt cx="12192002" cy="6858000"/>
          </a:xfrm>
        </p:grpSpPr>
        <p:cxnSp>
          <p:nvCxnSpPr>
            <p:cNvPr id="97" name="直線​​コネクタ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グループ 112"/>
            <p:cNvGrpSpPr/>
            <p:nvPr userDrawn="1"/>
          </p:nvGrpSpPr>
          <p:grpSpPr bwMode="hidden">
            <a:xfrm>
              <a:off x="-1" y="0"/>
              <a:ext cx="12192001" cy="6858000"/>
              <a:chOff x="-1" y="0"/>
              <a:chExt cx="12192001" cy="6858000"/>
            </a:xfrm>
          </p:grpSpPr>
          <p:cxnSp>
            <p:nvCxnSpPr>
              <p:cNvPr id="131" name="直線​​コネクタ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グループ 135"/>
              <p:cNvGrpSpPr/>
              <p:nvPr/>
            </p:nvGrpSpPr>
            <p:grpSpPr bwMode="hidden">
              <a:xfrm>
                <a:off x="6327885" y="0"/>
                <a:ext cx="5864115" cy="5898673"/>
                <a:chOff x="6327885" y="0"/>
                <a:chExt cx="5864115" cy="5898673"/>
              </a:xfrm>
            </p:grpSpPr>
            <p:cxnSp>
              <p:nvCxnSpPr>
                <p:cNvPr id="142" name="直線​​コネクタ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線​​コネクタ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線​​コネクタ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グループ 113"/>
            <p:cNvGrpSpPr/>
            <p:nvPr userDrawn="1"/>
          </p:nvGrpSpPr>
          <p:grpSpPr bwMode="hidden">
            <a:xfrm flipH="1">
              <a:off x="0" y="0"/>
              <a:ext cx="12192001" cy="6858000"/>
              <a:chOff x="-1" y="0"/>
              <a:chExt cx="12192001" cy="6858000"/>
            </a:xfrm>
          </p:grpSpPr>
          <p:cxnSp>
            <p:nvCxnSpPr>
              <p:cNvPr id="115" name="直線​​コネクタ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グループ 119"/>
              <p:cNvGrpSpPr/>
              <p:nvPr/>
            </p:nvGrpSpPr>
            <p:grpSpPr bwMode="hidden">
              <a:xfrm>
                <a:off x="6327885" y="0"/>
                <a:ext cx="5864115" cy="5898673"/>
                <a:chOff x="6327885" y="0"/>
                <a:chExt cx="5864115" cy="5898673"/>
              </a:xfrm>
            </p:grpSpPr>
            <p:cxnSp>
              <p:nvCxnSpPr>
                <p:cNvPr id="126" name="直線​​コネクタ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線​​コネクタ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タイトル プレースホルダー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ja-JP" altLang="en-US" noProof="0"/>
              <a:t>マスター タイトルの書式設定</a:t>
            </a:r>
          </a:p>
        </p:txBody>
      </p:sp>
      <p:sp>
        <p:nvSpPr>
          <p:cNvPr id="3" name="テキスト プレースホルダー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cxnSp>
        <p:nvCxnSpPr>
          <p:cNvPr id="148" name="直線​​コネクタ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フッター プレースホルダー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latin typeface="Meiryo UI" panose="020B0604030504040204" pitchFamily="50" charset="-128"/>
                <a:ea typeface="Meiryo UI" panose="020B0604030504040204" pitchFamily="50" charset="-128"/>
              </a:defRPr>
            </a:lvl1pPr>
          </a:lstStyle>
          <a:p>
            <a:r>
              <a:rPr lang="ja-JP" altLang="en-US"/>
              <a:t>フッターを追加</a:t>
            </a:r>
          </a:p>
        </p:txBody>
      </p:sp>
      <p:sp>
        <p:nvSpPr>
          <p:cNvPr id="4" name="日付プレースホルダー 3"/>
          <p:cNvSpPr>
            <a:spLocks noGrp="1"/>
          </p:cNvSpPr>
          <p:nvPr>
            <p:ph type="dt" sz="half" idx="2"/>
          </p:nvPr>
        </p:nvSpPr>
        <p:spPr>
          <a:xfrm>
            <a:off x="9294042" y="6289679"/>
            <a:ext cx="1332000"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Meiryo UI" panose="020B0604030504040204" pitchFamily="50" charset="-128"/>
                <a:ea typeface="Meiryo UI" panose="020B0604030504040204" pitchFamily="50" charset="-128"/>
              </a:defRPr>
            </a:lvl1pPr>
          </a:lstStyle>
          <a:p>
            <a:fld id="{AE256363-F777-4CDC-B7B0-13449133AA3E}" type="datetime4">
              <a:rPr lang="ja-JP" altLang="en-US" smtClean="0"/>
              <a:t>2021年5月17日</a:t>
            </a:fld>
            <a:endParaRPr lang="ja-JP" altLang="en-US"/>
          </a:p>
        </p:txBody>
      </p:sp>
      <p:sp>
        <p:nvSpPr>
          <p:cNvPr id="6" name="スライド番号プレースホルダー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Meiryo UI" panose="020B0604030504040204" pitchFamily="50" charset="-128"/>
                <a:ea typeface="Meiryo UI" panose="020B0604030504040204" pitchFamily="50" charset="-128"/>
              </a:defRPr>
            </a:lvl1pPr>
          </a:lstStyle>
          <a:p>
            <a:fld id="{E31375A4-56A4-47D6-9801-1991572033F7}" type="slidenum">
              <a:rPr lang="en-US" altLang="ja-JP" smtClean="0"/>
              <a:pPr/>
              <a:t>‹#›</a:t>
            </a:fld>
            <a:endParaRPr lang="ja-JP" alt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kumimoji="1" sz="3200" b="1" kern="1200">
          <a:solidFill>
            <a:schemeClr val="accent1">
              <a:lumMod val="75000"/>
            </a:schemeClr>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rtlCol="0">
            <a:normAutofit/>
          </a:bodyPr>
          <a:lstStyle/>
          <a:p>
            <a:r>
              <a:rPr lang="ja-JP" altLang="en-US" sz="6600"/>
              <a:t>自動走行ロボットの製作</a:t>
            </a:r>
            <a:endParaRPr lang="ja-JP" altLang="ja-JP" sz="6600"/>
          </a:p>
        </p:txBody>
      </p:sp>
      <p:sp>
        <p:nvSpPr>
          <p:cNvPr id="3" name="サブタイトル 2"/>
          <p:cNvSpPr>
            <a:spLocks noGrp="1"/>
          </p:cNvSpPr>
          <p:nvPr>
            <p:ph type="subTitle" idx="1"/>
          </p:nvPr>
        </p:nvSpPr>
        <p:spPr/>
        <p:txBody>
          <a:bodyPr rtlCol="0">
            <a:normAutofit/>
          </a:bodyPr>
          <a:lstStyle/>
          <a:p>
            <a:pPr rtl="0"/>
            <a:r>
              <a:rPr lang="ja-JP" altLang="en-US" sz="2400">
                <a:solidFill>
                  <a:schemeClr val="tx1"/>
                </a:solidFill>
                <a:cs typeface="+mj-cs"/>
              </a:rPr>
              <a:t>情報工学科　正元淳也</a:t>
            </a:r>
            <a:r>
              <a:rPr lang="ja-JP" altLang="en-US" sz="2400" dirty="0">
                <a:solidFill>
                  <a:schemeClr val="tx1"/>
                </a:solidFill>
                <a:cs typeface="+mj-cs"/>
              </a:rPr>
              <a:t>　</a:t>
            </a:r>
            <a:r>
              <a:rPr lang="ja-JP" altLang="en-US" sz="2400">
                <a:solidFill>
                  <a:schemeClr val="tx1"/>
                </a:solidFill>
                <a:cs typeface="+mj-cs"/>
              </a:rPr>
              <a:t>石橋尚之　馬場竣平　佐々木祥二</a:t>
            </a:r>
            <a:endParaRPr lang="en-US" altLang="ja-JP" sz="2400">
              <a:solidFill>
                <a:schemeClr val="tx1"/>
              </a:solidFill>
              <a:cs typeface="+mj-cs"/>
            </a:endParaRP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normAutofit/>
          </a:bodyPr>
          <a:lstStyle/>
          <a:p>
            <a:pPr rtl="0"/>
            <a:r>
              <a:rPr lang="ja-JP" altLang="en-US" sz="3600" dirty="0">
                <a:latin typeface="Meiryo UI" panose="020B0604030504040204" pitchFamily="50" charset="-128"/>
                <a:ea typeface="Meiryo UI" panose="020B0604030504040204" pitchFamily="50" charset="-128"/>
              </a:rPr>
              <a:t>システム構成</a:t>
            </a:r>
            <a:endParaRPr lang="en-US" altLang="ja-JP" sz="3600" dirty="0">
              <a:latin typeface="Meiryo UI" panose="020B0604030504040204" pitchFamily="50" charset="-128"/>
              <a:ea typeface="Meiryo UI" panose="020B0604030504040204" pitchFamily="50" charset="-128"/>
            </a:endParaRPr>
          </a:p>
        </p:txBody>
      </p:sp>
      <p:pic>
        <p:nvPicPr>
          <p:cNvPr id="6" name="コンテンツ プレースホルダー 5">
            <a:extLst>
              <a:ext uri="{FF2B5EF4-FFF2-40B4-BE49-F238E27FC236}">
                <a16:creationId xmlns:a16="http://schemas.microsoft.com/office/drawing/2014/main" id="{78894B72-DA0E-45DC-AF66-B9160FF9DD1F}"/>
              </a:ext>
            </a:extLst>
          </p:cNvPr>
          <p:cNvPicPr>
            <a:picLocks noGrp="1" noChangeAspect="1"/>
          </p:cNvPicPr>
          <p:nvPr>
            <p:ph sz="half" idx="2"/>
          </p:nvPr>
        </p:nvPicPr>
        <p:blipFill>
          <a:blip r:embed="rId3"/>
          <a:srcRect/>
          <a:stretch/>
        </p:blipFill>
        <p:spPr>
          <a:xfrm>
            <a:off x="2671763" y="1646238"/>
            <a:ext cx="6848473" cy="4775821"/>
          </a:xfrm>
        </p:spPr>
      </p:pic>
    </p:spTree>
    <p:extLst>
      <p:ext uri="{BB962C8B-B14F-4D97-AF65-F5344CB8AC3E}">
        <p14:creationId xmlns:p14="http://schemas.microsoft.com/office/powerpoint/2010/main" val="14881930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normAutofit/>
          </a:bodyPr>
          <a:lstStyle/>
          <a:p>
            <a:pPr rtl="0"/>
            <a:r>
              <a:rPr lang="ja-JP" altLang="en-US" sz="3600" dirty="0"/>
              <a:t>ローバー</a:t>
            </a:r>
            <a:endParaRPr lang="en-US" altLang="ja-JP" sz="3600" dirty="0">
              <a:latin typeface="Meiryo UI" panose="020B0604030504040204" pitchFamily="50" charset="-128"/>
              <a:ea typeface="Meiryo UI" panose="020B0604030504040204" pitchFamily="50" charset="-128"/>
            </a:endParaRPr>
          </a:p>
        </p:txBody>
      </p:sp>
      <p:sp>
        <p:nvSpPr>
          <p:cNvPr id="4" name="コンテンツ プレースホルダー 3"/>
          <p:cNvSpPr>
            <a:spLocks noGrp="1"/>
          </p:cNvSpPr>
          <p:nvPr>
            <p:ph sz="half" idx="2"/>
          </p:nvPr>
        </p:nvSpPr>
        <p:spPr>
          <a:xfrm>
            <a:off x="983810" y="2198696"/>
            <a:ext cx="7846491" cy="2601904"/>
          </a:xfrm>
        </p:spPr>
        <p:txBody>
          <a:bodyPr rtlCol="0">
            <a:normAutofit lnSpcReduction="10000"/>
          </a:bodyPr>
          <a:lstStyle/>
          <a:p>
            <a:r>
              <a:rPr lang="en-US" altLang="ja-JP" sz="2600" dirty="0"/>
              <a:t>4</a:t>
            </a:r>
            <a:r>
              <a:rPr lang="ja-JP" altLang="en-US" sz="2600" dirty="0"/>
              <a:t>輪走行体</a:t>
            </a:r>
            <a:endParaRPr lang="en-US" altLang="ja-JP" sz="2600" dirty="0"/>
          </a:p>
          <a:p>
            <a:r>
              <a:rPr lang="ja-JP" altLang="en-US" sz="2600" dirty="0"/>
              <a:t>目標地点に移動</a:t>
            </a:r>
            <a:endParaRPr lang="en-US" altLang="ja-JP" sz="2600" dirty="0"/>
          </a:p>
          <a:p>
            <a:r>
              <a:rPr lang="en-US" altLang="ja-JP" sz="2600" dirty="0"/>
              <a:t>RTK</a:t>
            </a:r>
            <a:r>
              <a:rPr lang="ja-JP" altLang="en-US" sz="2600" dirty="0"/>
              <a:t>測位で自己位置推定</a:t>
            </a:r>
            <a:endParaRPr lang="en-US" altLang="ja-JP" sz="2600" dirty="0"/>
          </a:p>
          <a:p>
            <a:r>
              <a:rPr lang="ja-JP" altLang="en-US" sz="2600" dirty="0"/>
              <a:t>障害物回避</a:t>
            </a:r>
            <a:endParaRPr lang="en-US" altLang="ja-JP" sz="2600" dirty="0"/>
          </a:p>
          <a:p>
            <a:r>
              <a:rPr lang="ja-JP" altLang="en-US" sz="2600" dirty="0"/>
              <a:t>防水・防塵設計</a:t>
            </a:r>
          </a:p>
        </p:txBody>
      </p:sp>
      <p:pic>
        <p:nvPicPr>
          <p:cNvPr id="5" name="図 4">
            <a:extLst>
              <a:ext uri="{FF2B5EF4-FFF2-40B4-BE49-F238E27FC236}">
                <a16:creationId xmlns:a16="http://schemas.microsoft.com/office/drawing/2014/main" id="{949C0B19-C391-4A8F-A06C-A5EA57E71F21}"/>
              </a:ext>
            </a:extLst>
          </p:cNvPr>
          <p:cNvPicPr>
            <a:picLocks noChangeAspect="1"/>
          </p:cNvPicPr>
          <p:nvPr/>
        </p:nvPicPr>
        <p:blipFill rotWithShape="1">
          <a:blip r:embed="rId3"/>
          <a:srcRect l="27536" t="27737" r="29051" b="17177"/>
          <a:stretch/>
        </p:blipFill>
        <p:spPr>
          <a:xfrm>
            <a:off x="7130868" y="2938705"/>
            <a:ext cx="3842372" cy="2742475"/>
          </a:xfrm>
          <a:prstGeom prst="rect">
            <a:avLst/>
          </a:prstGeom>
        </p:spPr>
      </p:pic>
    </p:spTree>
    <p:extLst>
      <p:ext uri="{BB962C8B-B14F-4D97-AF65-F5344CB8AC3E}">
        <p14:creationId xmlns:p14="http://schemas.microsoft.com/office/powerpoint/2010/main" val="979995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normAutofit/>
          </a:bodyPr>
          <a:lstStyle/>
          <a:p>
            <a:r>
              <a:rPr lang="ja-JP" altLang="en-US" sz="3600" dirty="0"/>
              <a:t>ローバー</a:t>
            </a:r>
            <a:endParaRPr lang="en-US" altLang="ja-JP" sz="3600" dirty="0"/>
          </a:p>
        </p:txBody>
      </p:sp>
      <p:sp>
        <p:nvSpPr>
          <p:cNvPr id="8" name="コンテンツ プレースホルダー 3">
            <a:extLst>
              <a:ext uri="{FF2B5EF4-FFF2-40B4-BE49-F238E27FC236}">
                <a16:creationId xmlns:a16="http://schemas.microsoft.com/office/drawing/2014/main" id="{3079D6FD-7159-4AF1-B43A-138934B0E9F2}"/>
              </a:ext>
            </a:extLst>
          </p:cNvPr>
          <p:cNvSpPr>
            <a:spLocks noGrp="1"/>
          </p:cNvSpPr>
          <p:nvPr>
            <p:ph sz="half" idx="2"/>
          </p:nvPr>
        </p:nvSpPr>
        <p:spPr>
          <a:xfrm>
            <a:off x="1295398" y="2038703"/>
            <a:ext cx="9601199" cy="1782762"/>
          </a:xfrm>
        </p:spPr>
        <p:txBody>
          <a:bodyPr rtlCol="0">
            <a:normAutofit/>
          </a:bodyPr>
          <a:lstStyle/>
          <a:p>
            <a:pPr lvl="0"/>
            <a:r>
              <a:rPr lang="en-US" altLang="ja-JP" sz="2400" dirty="0" err="1"/>
              <a:t>Tof</a:t>
            </a:r>
            <a:endParaRPr lang="en-US" altLang="ja-JP" sz="2400" dirty="0"/>
          </a:p>
          <a:p>
            <a:pPr lvl="1"/>
            <a:r>
              <a:rPr lang="ja-JP" altLang="en-US" sz="2200" dirty="0"/>
              <a:t>障害物検知</a:t>
            </a:r>
            <a:endParaRPr lang="en-US" altLang="ja-JP" sz="2200" dirty="0"/>
          </a:p>
          <a:p>
            <a:pPr lvl="1"/>
            <a:r>
              <a:rPr lang="ja-JP" altLang="en-US" sz="2200" dirty="0"/>
              <a:t>材質・色の違いによる影響を受けない</a:t>
            </a:r>
            <a:endParaRPr lang="en-US" altLang="ja-JP" sz="2200" dirty="0"/>
          </a:p>
        </p:txBody>
      </p:sp>
      <p:pic>
        <p:nvPicPr>
          <p:cNvPr id="4" name="図 3" descr="電子機器, 回路 が含まれている画像&#10;&#10;自動的に生成された説明">
            <a:extLst>
              <a:ext uri="{FF2B5EF4-FFF2-40B4-BE49-F238E27FC236}">
                <a16:creationId xmlns:a16="http://schemas.microsoft.com/office/drawing/2014/main" id="{5DD043AB-16D2-4A14-87C8-BFBF6FE2DAD6}"/>
              </a:ext>
            </a:extLst>
          </p:cNvPr>
          <p:cNvPicPr>
            <a:picLocks noChangeAspect="1"/>
          </p:cNvPicPr>
          <p:nvPr/>
        </p:nvPicPr>
        <p:blipFill>
          <a:blip r:embed="rId3"/>
          <a:stretch>
            <a:fillRect/>
          </a:stretch>
        </p:blipFill>
        <p:spPr>
          <a:xfrm>
            <a:off x="8699816" y="1910058"/>
            <a:ext cx="2196783" cy="1647587"/>
          </a:xfrm>
          <a:prstGeom prst="rect">
            <a:avLst/>
          </a:prstGeom>
        </p:spPr>
      </p:pic>
      <p:pic>
        <p:nvPicPr>
          <p:cNvPr id="6" name="図 5" descr="グラフィカル ユーザー インターフェイス が含まれている画像&#10;&#10;自動的に生成された説明">
            <a:extLst>
              <a:ext uri="{FF2B5EF4-FFF2-40B4-BE49-F238E27FC236}">
                <a16:creationId xmlns:a16="http://schemas.microsoft.com/office/drawing/2014/main" id="{4643F81A-F9FD-48E2-81CE-A09B1386FB3B}"/>
              </a:ext>
            </a:extLst>
          </p:cNvPr>
          <p:cNvPicPr>
            <a:picLocks noChangeAspect="1"/>
          </p:cNvPicPr>
          <p:nvPr/>
        </p:nvPicPr>
        <p:blipFill>
          <a:blip r:embed="rId4"/>
          <a:stretch>
            <a:fillRect/>
          </a:stretch>
        </p:blipFill>
        <p:spPr>
          <a:xfrm>
            <a:off x="8699816" y="3821465"/>
            <a:ext cx="2196783" cy="2196783"/>
          </a:xfrm>
          <a:prstGeom prst="rect">
            <a:avLst/>
          </a:prstGeom>
        </p:spPr>
      </p:pic>
      <p:sp>
        <p:nvSpPr>
          <p:cNvPr id="7" name="コンテンツ プレースホルダー 3">
            <a:extLst>
              <a:ext uri="{FF2B5EF4-FFF2-40B4-BE49-F238E27FC236}">
                <a16:creationId xmlns:a16="http://schemas.microsoft.com/office/drawing/2014/main" id="{AD131826-F448-4268-87DA-25E03F81E014}"/>
              </a:ext>
            </a:extLst>
          </p:cNvPr>
          <p:cNvSpPr txBox="1">
            <a:spLocks/>
          </p:cNvSpPr>
          <p:nvPr/>
        </p:nvSpPr>
        <p:spPr>
          <a:xfrm>
            <a:off x="1295397" y="4028476"/>
            <a:ext cx="9601199" cy="18833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6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6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6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kumimoji="1" sz="1600" kern="1200">
                <a:solidFill>
                  <a:schemeClr val="tx1"/>
                </a:solidFill>
                <a:latin typeface="+mn-lt"/>
                <a:ea typeface="+mn-ea"/>
                <a:cs typeface="+mn-cs"/>
              </a:defRPr>
            </a:lvl9pPr>
          </a:lstStyle>
          <a:p>
            <a:r>
              <a:rPr lang="en-US" altLang="ja-JP" sz="2400" dirty="0" err="1"/>
              <a:t>realSense</a:t>
            </a:r>
            <a:endParaRPr lang="en-US" altLang="ja-JP" sz="2400" dirty="0"/>
          </a:p>
          <a:p>
            <a:pPr lvl="1"/>
            <a:r>
              <a:rPr lang="ja-JP" altLang="en-US" sz="2200" dirty="0"/>
              <a:t>ロボット視点共有　</a:t>
            </a:r>
            <a:r>
              <a:rPr lang="en-US" altLang="ja-JP" sz="2200" dirty="0"/>
              <a:t>IMU</a:t>
            </a:r>
            <a:r>
              <a:rPr lang="ja-JP" altLang="en-US" sz="2200" dirty="0"/>
              <a:t>　深度マップ</a:t>
            </a:r>
            <a:endParaRPr lang="en-US" altLang="ja-JP" sz="2200" dirty="0"/>
          </a:p>
          <a:p>
            <a:pPr lvl="1"/>
            <a:r>
              <a:rPr lang="ja-JP" altLang="en-US" sz="2200" dirty="0"/>
              <a:t>ロボットの姿勢制御</a:t>
            </a:r>
            <a:endParaRPr lang="en-US" altLang="ja-JP" sz="2200" dirty="0"/>
          </a:p>
          <a:p>
            <a:pPr lvl="1"/>
            <a:r>
              <a:rPr lang="ja-JP" altLang="en-US" sz="2200" dirty="0"/>
              <a:t>障害物の認識</a:t>
            </a:r>
            <a:endParaRPr lang="ja-JP" altLang="ja-JP" sz="2200" dirty="0"/>
          </a:p>
        </p:txBody>
      </p:sp>
    </p:spTree>
    <p:extLst>
      <p:ext uri="{BB962C8B-B14F-4D97-AF65-F5344CB8AC3E}">
        <p14:creationId xmlns:p14="http://schemas.microsoft.com/office/powerpoint/2010/main" val="2036933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normAutofit/>
          </a:bodyPr>
          <a:lstStyle/>
          <a:p>
            <a:r>
              <a:rPr lang="en-US" altLang="ja-JP" sz="3600" dirty="0"/>
              <a:t>RTK</a:t>
            </a:r>
            <a:r>
              <a:rPr lang="ja-JP" altLang="en-US" sz="3600" dirty="0"/>
              <a:t>測位</a:t>
            </a:r>
            <a:endParaRPr lang="en-US" altLang="ja-JP" sz="3600" dirty="0"/>
          </a:p>
        </p:txBody>
      </p:sp>
      <p:sp>
        <p:nvSpPr>
          <p:cNvPr id="4" name="コンテンツ プレースホルダー 3"/>
          <p:cNvSpPr>
            <a:spLocks noGrp="1"/>
          </p:cNvSpPr>
          <p:nvPr>
            <p:ph sz="half" idx="2"/>
          </p:nvPr>
        </p:nvSpPr>
        <p:spPr>
          <a:xfrm>
            <a:off x="1295401" y="2270336"/>
            <a:ext cx="9601199" cy="3311314"/>
          </a:xfrm>
        </p:spPr>
        <p:txBody>
          <a:bodyPr rtlCol="0">
            <a:normAutofit/>
          </a:bodyPr>
          <a:lstStyle/>
          <a:p>
            <a:pPr lvl="0"/>
            <a:r>
              <a:rPr lang="ja-JP" altLang="en-US" sz="2400" dirty="0"/>
              <a:t>基準局</a:t>
            </a:r>
            <a:endParaRPr lang="en-US" altLang="ja-JP" sz="2400" dirty="0"/>
          </a:p>
          <a:p>
            <a:pPr lvl="1"/>
            <a:r>
              <a:rPr lang="ja-JP" altLang="en-US" sz="2200" dirty="0"/>
              <a:t>基準局の位置情報をもとに</a:t>
            </a:r>
            <a:r>
              <a:rPr lang="zh-TW" altLang="en-US" sz="2200" dirty="0"/>
              <a:t>位置補正情報</a:t>
            </a:r>
            <a:r>
              <a:rPr lang="ja-JP" altLang="en-US" sz="2200" dirty="0"/>
              <a:t>を生成</a:t>
            </a:r>
            <a:endParaRPr lang="en-US" altLang="zh-TW" sz="2200" dirty="0"/>
          </a:p>
          <a:p>
            <a:pPr lvl="1"/>
            <a:r>
              <a:rPr lang="ja-JP" altLang="en-US" sz="2200" dirty="0"/>
              <a:t>先輩方が設置した洛北校屋上の物を改良</a:t>
            </a:r>
            <a:endParaRPr lang="en-US" altLang="ja-JP" sz="2200" dirty="0"/>
          </a:p>
          <a:p>
            <a:pPr lvl="0"/>
            <a:r>
              <a:rPr lang="en-US" altLang="ja-JP" sz="2400" dirty="0"/>
              <a:t>RTK2GO</a:t>
            </a:r>
          </a:p>
          <a:p>
            <a:pPr lvl="1"/>
            <a:r>
              <a:rPr lang="ja-JP" altLang="en-US" sz="2200" dirty="0"/>
              <a:t>基準局の測位情報配信サービス</a:t>
            </a:r>
            <a:endParaRPr lang="en-US" altLang="ja-JP" sz="2200" dirty="0"/>
          </a:p>
          <a:p>
            <a:pPr lvl="1"/>
            <a:r>
              <a:rPr lang="ja-JP" altLang="en-US" sz="2200" dirty="0"/>
              <a:t>駅前校の基準局は対応　洛北校の基準局は非対応</a:t>
            </a:r>
            <a:endParaRPr lang="en-US" altLang="ja-JP" sz="2200" dirty="0"/>
          </a:p>
          <a:p>
            <a:pPr lvl="1"/>
            <a:r>
              <a:rPr lang="ja-JP" altLang="en-US" sz="2200" dirty="0"/>
              <a:t>洛北校の基準局も対応させる</a:t>
            </a:r>
            <a:endParaRPr lang="en-US" altLang="ja-JP" sz="2200" dirty="0"/>
          </a:p>
        </p:txBody>
      </p:sp>
      <p:pic>
        <p:nvPicPr>
          <p:cNvPr id="5" name="図 4" descr="黒い背景と白い文字のロゴ&#10;&#10;中程度の精度で自動的に生成された説明">
            <a:extLst>
              <a:ext uri="{FF2B5EF4-FFF2-40B4-BE49-F238E27FC236}">
                <a16:creationId xmlns:a16="http://schemas.microsoft.com/office/drawing/2014/main" id="{C49891F7-3FAA-4EA3-BC0E-8BF452084D3D}"/>
              </a:ext>
            </a:extLst>
          </p:cNvPr>
          <p:cNvPicPr>
            <a:picLocks noChangeAspect="1"/>
          </p:cNvPicPr>
          <p:nvPr/>
        </p:nvPicPr>
        <p:blipFill>
          <a:blip r:embed="rId3"/>
          <a:stretch>
            <a:fillRect/>
          </a:stretch>
        </p:blipFill>
        <p:spPr>
          <a:xfrm>
            <a:off x="9532964" y="1904516"/>
            <a:ext cx="1524484" cy="1524484"/>
          </a:xfrm>
          <a:prstGeom prst="rect">
            <a:avLst/>
          </a:prstGeom>
        </p:spPr>
      </p:pic>
      <p:pic>
        <p:nvPicPr>
          <p:cNvPr id="6" name="図 5" descr="文字が書かれている&#10;&#10;低い精度で自動的に生成された説明">
            <a:extLst>
              <a:ext uri="{FF2B5EF4-FFF2-40B4-BE49-F238E27FC236}">
                <a16:creationId xmlns:a16="http://schemas.microsoft.com/office/drawing/2014/main" id="{001F977C-0663-40F8-A199-C99FAA9AE8A9}"/>
              </a:ext>
            </a:extLst>
          </p:cNvPr>
          <p:cNvPicPr>
            <a:picLocks noChangeAspect="1"/>
          </p:cNvPicPr>
          <p:nvPr/>
        </p:nvPicPr>
        <p:blipFill>
          <a:blip r:embed="rId4"/>
          <a:stretch>
            <a:fillRect/>
          </a:stretch>
        </p:blipFill>
        <p:spPr>
          <a:xfrm>
            <a:off x="9482634" y="4371852"/>
            <a:ext cx="2147133" cy="1142385"/>
          </a:xfrm>
          <a:prstGeom prst="rect">
            <a:avLst/>
          </a:prstGeom>
        </p:spPr>
      </p:pic>
    </p:spTree>
    <p:extLst>
      <p:ext uri="{BB962C8B-B14F-4D97-AF65-F5344CB8AC3E}">
        <p14:creationId xmlns:p14="http://schemas.microsoft.com/office/powerpoint/2010/main" val="5668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アイコン が含まれている画像&#10;&#10;自動的に生成された説明">
            <a:extLst>
              <a:ext uri="{FF2B5EF4-FFF2-40B4-BE49-F238E27FC236}">
                <a16:creationId xmlns:a16="http://schemas.microsoft.com/office/drawing/2014/main" id="{79F06482-4801-4D04-8063-998178B5EE35}"/>
              </a:ext>
            </a:extLst>
          </p:cNvPr>
          <p:cNvPicPr>
            <a:picLocks noChangeAspect="1"/>
          </p:cNvPicPr>
          <p:nvPr/>
        </p:nvPicPr>
        <p:blipFill>
          <a:blip r:embed="rId3"/>
          <a:stretch>
            <a:fillRect/>
          </a:stretch>
        </p:blipFill>
        <p:spPr>
          <a:xfrm>
            <a:off x="7775420" y="3014899"/>
            <a:ext cx="4221026" cy="2814017"/>
          </a:xfrm>
          <a:prstGeom prst="rect">
            <a:avLst/>
          </a:prstGeom>
        </p:spPr>
      </p:pic>
      <p:sp>
        <p:nvSpPr>
          <p:cNvPr id="2" name="タイトル 1"/>
          <p:cNvSpPr>
            <a:spLocks noGrp="1"/>
          </p:cNvSpPr>
          <p:nvPr>
            <p:ph type="title"/>
          </p:nvPr>
        </p:nvSpPr>
        <p:spPr/>
        <p:txBody>
          <a:bodyPr rtlCol="0">
            <a:normAutofit/>
          </a:bodyPr>
          <a:lstStyle/>
          <a:p>
            <a:r>
              <a:rPr lang="ja-JP" altLang="en-US" sz="3600"/>
              <a:t>クライアントアプリ</a:t>
            </a:r>
            <a:endParaRPr lang="en-US" altLang="ja-JP" sz="3600"/>
          </a:p>
        </p:txBody>
      </p:sp>
      <p:sp>
        <p:nvSpPr>
          <p:cNvPr id="8" name="コンテンツ プレースホルダー 3">
            <a:extLst>
              <a:ext uri="{FF2B5EF4-FFF2-40B4-BE49-F238E27FC236}">
                <a16:creationId xmlns:a16="http://schemas.microsoft.com/office/drawing/2014/main" id="{B163BF07-37AC-4825-BF50-19040BE18BEC}"/>
              </a:ext>
            </a:extLst>
          </p:cNvPr>
          <p:cNvSpPr>
            <a:spLocks noGrp="1"/>
          </p:cNvSpPr>
          <p:nvPr>
            <p:ph sz="half" idx="2"/>
          </p:nvPr>
        </p:nvSpPr>
        <p:spPr>
          <a:xfrm>
            <a:off x="1295401" y="2117001"/>
            <a:ext cx="9601199" cy="2814018"/>
          </a:xfrm>
        </p:spPr>
        <p:txBody>
          <a:bodyPr rtlCol="0">
            <a:normAutofit/>
          </a:bodyPr>
          <a:lstStyle/>
          <a:p>
            <a:r>
              <a:rPr lang="ja-JP" altLang="en-US" sz="2400" dirty="0"/>
              <a:t>目標位置設定</a:t>
            </a:r>
            <a:endParaRPr lang="en-US" altLang="ja-JP" sz="2400" dirty="0"/>
          </a:p>
          <a:p>
            <a:pPr lvl="0"/>
            <a:r>
              <a:rPr lang="ja-JP" altLang="en-US" sz="2400" dirty="0"/>
              <a:t>視点共有</a:t>
            </a:r>
            <a:endParaRPr lang="en-US" altLang="ja-JP" sz="2400" dirty="0"/>
          </a:p>
          <a:p>
            <a:pPr lvl="0"/>
            <a:r>
              <a:rPr lang="ja-JP" altLang="en-US" sz="2400" dirty="0"/>
              <a:t>マニュアル操作</a:t>
            </a:r>
            <a:endParaRPr lang="en-US" altLang="ja-JP" sz="2400" dirty="0"/>
          </a:p>
          <a:p>
            <a:pPr lvl="0"/>
            <a:r>
              <a:rPr lang="ja-JP" altLang="en-US" sz="2400" dirty="0"/>
              <a:t>ロボット走行ログ</a:t>
            </a:r>
            <a:endParaRPr lang="en-US" altLang="ja-JP" sz="2400" dirty="0"/>
          </a:p>
          <a:p>
            <a:pPr lvl="0"/>
            <a:r>
              <a:rPr lang="en-US" altLang="ja-JP" sz="2400" dirty="0"/>
              <a:t>MONACA(HTML</a:t>
            </a:r>
            <a:r>
              <a:rPr lang="ja-JP" altLang="en-US" sz="2400" dirty="0"/>
              <a:t>・</a:t>
            </a:r>
            <a:r>
              <a:rPr lang="en-US" altLang="ja-JP" sz="2400" dirty="0" err="1"/>
              <a:t>js</a:t>
            </a:r>
            <a:r>
              <a:rPr lang="en-US" altLang="ja-JP" sz="2400" dirty="0"/>
              <a:t>)</a:t>
            </a:r>
            <a:endParaRPr lang="ja-JP" altLang="ja-JP" sz="2400" dirty="0"/>
          </a:p>
        </p:txBody>
      </p:sp>
      <p:pic>
        <p:nvPicPr>
          <p:cNvPr id="7" name="図 6" descr="部屋, ウィンドウ が含まれている画像&#10;&#10;自動的に生成された説明">
            <a:extLst>
              <a:ext uri="{FF2B5EF4-FFF2-40B4-BE49-F238E27FC236}">
                <a16:creationId xmlns:a16="http://schemas.microsoft.com/office/drawing/2014/main" id="{9AA2F04C-A495-48D6-858D-AA1A7256B730}"/>
              </a:ext>
            </a:extLst>
          </p:cNvPr>
          <p:cNvPicPr>
            <a:picLocks noChangeAspect="1"/>
          </p:cNvPicPr>
          <p:nvPr/>
        </p:nvPicPr>
        <p:blipFill>
          <a:blip r:embed="rId4"/>
          <a:stretch>
            <a:fillRect/>
          </a:stretch>
        </p:blipFill>
        <p:spPr>
          <a:xfrm flipH="1">
            <a:off x="6096000" y="2743200"/>
            <a:ext cx="2779267" cy="3189977"/>
          </a:xfrm>
          <a:prstGeom prst="rect">
            <a:avLst/>
          </a:prstGeom>
        </p:spPr>
      </p:pic>
    </p:spTree>
    <p:extLst>
      <p:ext uri="{BB962C8B-B14F-4D97-AF65-F5344CB8AC3E}">
        <p14:creationId xmlns:p14="http://schemas.microsoft.com/office/powerpoint/2010/main" val="31597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normAutofit/>
          </a:bodyPr>
          <a:lstStyle/>
          <a:p>
            <a:pPr rtl="0"/>
            <a:r>
              <a:rPr lang="ja-JP" altLang="en-US" sz="3600">
                <a:latin typeface="Meiryo UI" panose="020B0604030504040204" pitchFamily="50" charset="-128"/>
                <a:ea typeface="Meiryo UI" panose="020B0604030504040204" pitchFamily="50" charset="-128"/>
              </a:rPr>
              <a:t>システム構成</a:t>
            </a:r>
            <a:endParaRPr lang="en-US" altLang="ja-JP" sz="3600">
              <a:latin typeface="Meiryo UI" panose="020B0604030504040204" pitchFamily="50" charset="-128"/>
              <a:ea typeface="Meiryo UI" panose="020B0604030504040204" pitchFamily="50" charset="-128"/>
            </a:endParaRPr>
          </a:p>
        </p:txBody>
      </p:sp>
      <p:pic>
        <p:nvPicPr>
          <p:cNvPr id="4" name="図 3">
            <a:extLst>
              <a:ext uri="{FF2B5EF4-FFF2-40B4-BE49-F238E27FC236}">
                <a16:creationId xmlns:a16="http://schemas.microsoft.com/office/drawing/2014/main" id="{6EC97C10-803D-40FB-8432-5EC67F4F288F}"/>
              </a:ext>
            </a:extLst>
          </p:cNvPr>
          <p:cNvPicPr>
            <a:picLocks noChangeAspect="1"/>
          </p:cNvPicPr>
          <p:nvPr/>
        </p:nvPicPr>
        <p:blipFill rotWithShape="1">
          <a:blip r:embed="rId3"/>
          <a:srcRect l="27536" t="27737" r="29051" b="17177"/>
          <a:stretch/>
        </p:blipFill>
        <p:spPr>
          <a:xfrm>
            <a:off x="2721311" y="1979065"/>
            <a:ext cx="1874006" cy="1337563"/>
          </a:xfrm>
          <a:prstGeom prst="rect">
            <a:avLst/>
          </a:prstGeom>
        </p:spPr>
      </p:pic>
      <p:pic>
        <p:nvPicPr>
          <p:cNvPr id="10" name="図 9" descr="部屋, ウィンドウ が含まれている画像&#10;&#10;自動的に生成された説明">
            <a:extLst>
              <a:ext uri="{FF2B5EF4-FFF2-40B4-BE49-F238E27FC236}">
                <a16:creationId xmlns:a16="http://schemas.microsoft.com/office/drawing/2014/main" id="{93A246BD-1302-4B9A-AD24-97FBA06CD834}"/>
              </a:ext>
            </a:extLst>
          </p:cNvPr>
          <p:cNvPicPr>
            <a:picLocks noChangeAspect="1"/>
          </p:cNvPicPr>
          <p:nvPr/>
        </p:nvPicPr>
        <p:blipFill>
          <a:blip r:embed="rId4"/>
          <a:stretch>
            <a:fillRect/>
          </a:stretch>
        </p:blipFill>
        <p:spPr>
          <a:xfrm flipH="1">
            <a:off x="3027219" y="4116228"/>
            <a:ext cx="1411548" cy="1620141"/>
          </a:xfrm>
          <a:prstGeom prst="rect">
            <a:avLst/>
          </a:prstGeom>
        </p:spPr>
      </p:pic>
      <p:pic>
        <p:nvPicPr>
          <p:cNvPr id="12" name="図 11" descr="黒い背景と白い文字のロゴ&#10;&#10;中程度の精度で自動的に生成された説明">
            <a:extLst>
              <a:ext uri="{FF2B5EF4-FFF2-40B4-BE49-F238E27FC236}">
                <a16:creationId xmlns:a16="http://schemas.microsoft.com/office/drawing/2014/main" id="{AD2DBE94-6406-47F1-ADEC-7FD84C22E245}"/>
              </a:ext>
            </a:extLst>
          </p:cNvPr>
          <p:cNvPicPr>
            <a:picLocks noChangeAspect="1"/>
          </p:cNvPicPr>
          <p:nvPr/>
        </p:nvPicPr>
        <p:blipFill>
          <a:blip r:embed="rId5"/>
          <a:stretch>
            <a:fillRect/>
          </a:stretch>
        </p:blipFill>
        <p:spPr>
          <a:xfrm>
            <a:off x="7753235" y="4211885"/>
            <a:ext cx="1524484" cy="1524484"/>
          </a:xfrm>
          <a:prstGeom prst="rect">
            <a:avLst/>
          </a:prstGeom>
        </p:spPr>
      </p:pic>
      <p:pic>
        <p:nvPicPr>
          <p:cNvPr id="14" name="図 13" descr="文字が書かれている&#10;&#10;低い精度で自動的に生成された説明">
            <a:extLst>
              <a:ext uri="{FF2B5EF4-FFF2-40B4-BE49-F238E27FC236}">
                <a16:creationId xmlns:a16="http://schemas.microsoft.com/office/drawing/2014/main" id="{C6414A8D-113B-48F9-A282-2E187B18CABE}"/>
              </a:ext>
            </a:extLst>
          </p:cNvPr>
          <p:cNvPicPr>
            <a:picLocks noChangeAspect="1"/>
          </p:cNvPicPr>
          <p:nvPr/>
        </p:nvPicPr>
        <p:blipFill>
          <a:blip r:embed="rId6"/>
          <a:stretch>
            <a:fillRect/>
          </a:stretch>
        </p:blipFill>
        <p:spPr>
          <a:xfrm>
            <a:off x="7596684" y="2075130"/>
            <a:ext cx="2147133" cy="1142385"/>
          </a:xfrm>
          <a:prstGeom prst="rect">
            <a:avLst/>
          </a:prstGeom>
        </p:spPr>
      </p:pic>
      <p:sp>
        <p:nvSpPr>
          <p:cNvPr id="5" name="矢印: 上カーブ 4">
            <a:extLst>
              <a:ext uri="{FF2B5EF4-FFF2-40B4-BE49-F238E27FC236}">
                <a16:creationId xmlns:a16="http://schemas.microsoft.com/office/drawing/2014/main" id="{C69E85E7-89C9-4B0B-B72F-07CB360CAC86}"/>
              </a:ext>
            </a:extLst>
          </p:cNvPr>
          <p:cNvSpPr/>
          <p:nvPr/>
        </p:nvSpPr>
        <p:spPr>
          <a:xfrm rot="16200000">
            <a:off x="9111211" y="3702127"/>
            <a:ext cx="1728324" cy="31846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ボックス 5">
            <a:extLst>
              <a:ext uri="{FF2B5EF4-FFF2-40B4-BE49-F238E27FC236}">
                <a16:creationId xmlns:a16="http://schemas.microsoft.com/office/drawing/2014/main" id="{1C44694F-7437-4791-A8A9-C6DD346FC643}"/>
              </a:ext>
            </a:extLst>
          </p:cNvPr>
          <p:cNvSpPr txBox="1"/>
          <p:nvPr/>
        </p:nvSpPr>
        <p:spPr>
          <a:xfrm>
            <a:off x="10206929" y="3676695"/>
            <a:ext cx="1638300" cy="369332"/>
          </a:xfrm>
          <a:prstGeom prst="rect">
            <a:avLst/>
          </a:prstGeom>
          <a:noFill/>
        </p:spPr>
        <p:txBody>
          <a:bodyPr wrap="square" rtlCol="0">
            <a:spAutoFit/>
          </a:bodyPr>
          <a:lstStyle/>
          <a:p>
            <a:r>
              <a:rPr kumimoji="1" lang="ja-JP" altLang="en-US" dirty="0"/>
              <a:t>位置情報</a:t>
            </a:r>
          </a:p>
        </p:txBody>
      </p:sp>
      <p:sp>
        <p:nvSpPr>
          <p:cNvPr id="16" name="矢印: 上カーブ 15">
            <a:extLst>
              <a:ext uri="{FF2B5EF4-FFF2-40B4-BE49-F238E27FC236}">
                <a16:creationId xmlns:a16="http://schemas.microsoft.com/office/drawing/2014/main" id="{89F270A5-F69B-45B0-90ED-FBE9FF668D96}"/>
              </a:ext>
            </a:extLst>
          </p:cNvPr>
          <p:cNvSpPr/>
          <p:nvPr/>
        </p:nvSpPr>
        <p:spPr>
          <a:xfrm rot="16200000">
            <a:off x="4122112" y="3702126"/>
            <a:ext cx="1728324" cy="31846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ボックス 17">
            <a:extLst>
              <a:ext uri="{FF2B5EF4-FFF2-40B4-BE49-F238E27FC236}">
                <a16:creationId xmlns:a16="http://schemas.microsoft.com/office/drawing/2014/main" id="{8B90A9F3-10E4-4718-9C26-4A4093E74A11}"/>
              </a:ext>
            </a:extLst>
          </p:cNvPr>
          <p:cNvSpPr txBox="1"/>
          <p:nvPr/>
        </p:nvSpPr>
        <p:spPr>
          <a:xfrm>
            <a:off x="5217830" y="3676695"/>
            <a:ext cx="1638300" cy="369332"/>
          </a:xfrm>
          <a:prstGeom prst="rect">
            <a:avLst/>
          </a:prstGeom>
          <a:noFill/>
        </p:spPr>
        <p:txBody>
          <a:bodyPr wrap="square" rtlCol="0">
            <a:spAutoFit/>
          </a:bodyPr>
          <a:lstStyle/>
          <a:p>
            <a:r>
              <a:rPr kumimoji="1" lang="ja-JP" altLang="en-US" dirty="0"/>
              <a:t>操作情報</a:t>
            </a:r>
          </a:p>
        </p:txBody>
      </p:sp>
      <p:sp>
        <p:nvSpPr>
          <p:cNvPr id="7" name="矢印: 左 6">
            <a:extLst>
              <a:ext uri="{FF2B5EF4-FFF2-40B4-BE49-F238E27FC236}">
                <a16:creationId xmlns:a16="http://schemas.microsoft.com/office/drawing/2014/main" id="{557C837E-D1B6-418C-A66A-0C4EB221346F}"/>
              </a:ext>
            </a:extLst>
          </p:cNvPr>
          <p:cNvSpPr/>
          <p:nvPr/>
        </p:nvSpPr>
        <p:spPr>
          <a:xfrm>
            <a:off x="5283200" y="2554333"/>
            <a:ext cx="1936750" cy="1968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1055B90F-5DA5-4089-8BD1-47FE4910E1FB}"/>
              </a:ext>
            </a:extLst>
          </p:cNvPr>
          <p:cNvSpPr txBox="1"/>
          <p:nvPr/>
        </p:nvSpPr>
        <p:spPr>
          <a:xfrm>
            <a:off x="5438072" y="2107468"/>
            <a:ext cx="1638300" cy="369332"/>
          </a:xfrm>
          <a:prstGeom prst="rect">
            <a:avLst/>
          </a:prstGeom>
          <a:noFill/>
        </p:spPr>
        <p:txBody>
          <a:bodyPr wrap="square" rtlCol="0">
            <a:spAutoFit/>
          </a:bodyPr>
          <a:lstStyle/>
          <a:p>
            <a:pPr algn="ctr"/>
            <a:r>
              <a:rPr kumimoji="1" lang="ja-JP" altLang="en-US" dirty="0"/>
              <a:t>位置補正情報</a:t>
            </a:r>
          </a:p>
        </p:txBody>
      </p:sp>
      <p:sp>
        <p:nvSpPr>
          <p:cNvPr id="20" name="矢印: 上カーブ 19">
            <a:extLst>
              <a:ext uri="{FF2B5EF4-FFF2-40B4-BE49-F238E27FC236}">
                <a16:creationId xmlns:a16="http://schemas.microsoft.com/office/drawing/2014/main" id="{18184EE0-820B-44B8-BDC7-B76B00AF8689}"/>
              </a:ext>
            </a:extLst>
          </p:cNvPr>
          <p:cNvSpPr/>
          <p:nvPr/>
        </p:nvSpPr>
        <p:spPr>
          <a:xfrm rot="5400000">
            <a:off x="1437758" y="3702126"/>
            <a:ext cx="1728324" cy="31846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テキスト ボックス 20">
            <a:extLst>
              <a:ext uri="{FF2B5EF4-FFF2-40B4-BE49-F238E27FC236}">
                <a16:creationId xmlns:a16="http://schemas.microsoft.com/office/drawing/2014/main" id="{F3360C62-2E26-4A25-9801-1CB1105344CF}"/>
              </a:ext>
            </a:extLst>
          </p:cNvPr>
          <p:cNvSpPr txBox="1"/>
          <p:nvPr/>
        </p:nvSpPr>
        <p:spPr>
          <a:xfrm>
            <a:off x="969680" y="3676694"/>
            <a:ext cx="1638300" cy="369332"/>
          </a:xfrm>
          <a:prstGeom prst="rect">
            <a:avLst/>
          </a:prstGeom>
          <a:noFill/>
        </p:spPr>
        <p:txBody>
          <a:bodyPr wrap="square" rtlCol="0">
            <a:spAutoFit/>
          </a:bodyPr>
          <a:lstStyle/>
          <a:p>
            <a:r>
              <a:rPr kumimoji="1" lang="ja-JP" altLang="en-US" dirty="0"/>
              <a:t>走行情報</a:t>
            </a:r>
          </a:p>
        </p:txBody>
      </p:sp>
    </p:spTree>
    <p:extLst>
      <p:ext uri="{BB962C8B-B14F-4D97-AF65-F5344CB8AC3E}">
        <p14:creationId xmlns:p14="http://schemas.microsoft.com/office/powerpoint/2010/main" val="317370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normAutofit/>
          </a:bodyPr>
          <a:lstStyle/>
          <a:p>
            <a:r>
              <a:rPr lang="ja-JP" altLang="en-US" sz="3600"/>
              <a:t>スケジュール</a:t>
            </a:r>
            <a:endParaRPr lang="en-US" altLang="ja-JP" sz="3600"/>
          </a:p>
        </p:txBody>
      </p:sp>
      <p:grpSp>
        <p:nvGrpSpPr>
          <p:cNvPr id="795" name="Group 1">
            <a:extLst>
              <a:ext uri="{FF2B5EF4-FFF2-40B4-BE49-F238E27FC236}">
                <a16:creationId xmlns:a16="http://schemas.microsoft.com/office/drawing/2014/main" id="{CDFAC037-9DDB-4D24-9095-3BC122A87345}"/>
              </a:ext>
            </a:extLst>
          </p:cNvPr>
          <p:cNvGrpSpPr>
            <a:grpSpLocks/>
          </p:cNvGrpSpPr>
          <p:nvPr/>
        </p:nvGrpSpPr>
        <p:grpSpPr bwMode="auto">
          <a:xfrm>
            <a:off x="-1263650" y="1775532"/>
            <a:ext cx="14141450" cy="4601245"/>
            <a:chOff x="-96" y="-28"/>
            <a:chExt cx="851" cy="318"/>
          </a:xfrm>
        </p:grpSpPr>
        <p:sp>
          <p:nvSpPr>
            <p:cNvPr id="796" name="Rectangle 77">
              <a:extLst>
                <a:ext uri="{FF2B5EF4-FFF2-40B4-BE49-F238E27FC236}">
                  <a16:creationId xmlns:a16="http://schemas.microsoft.com/office/drawing/2014/main" id="{1D701557-6B8B-4867-B489-098EE185D226}"/>
                </a:ext>
              </a:extLst>
            </p:cNvPr>
            <p:cNvSpPr>
              <a:spLocks noChangeArrowheads="1"/>
            </p:cNvSpPr>
            <p:nvPr/>
          </p:nvSpPr>
          <p:spPr bwMode="auto">
            <a:xfrm>
              <a:off x="44" y="0"/>
              <a:ext cx="566" cy="166"/>
            </a:xfrm>
            <a:prstGeom prst="rect">
              <a:avLst/>
            </a:prstGeom>
            <a:solidFill>
              <a:srgbClr val="FFFFFF"/>
            </a:solidFill>
            <a:ln w="1">
              <a:solidFill>
                <a:srgbClr val="444444"/>
              </a:solid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797" name="Rectangle 76" descr="21/04/13 (火)">
              <a:extLst>
                <a:ext uri="{FF2B5EF4-FFF2-40B4-BE49-F238E27FC236}">
                  <a16:creationId xmlns:a16="http://schemas.microsoft.com/office/drawing/2014/main" id="{B66C9270-871A-4B1C-8B07-70A89B3A79FC}"/>
                </a:ext>
              </a:extLst>
            </p:cNvPr>
            <p:cNvSpPr>
              <a:spLocks noChangeArrowheads="1"/>
            </p:cNvSpPr>
            <p:nvPr/>
          </p:nvSpPr>
          <p:spPr bwMode="auto">
            <a:xfrm>
              <a:off x="-96" y="-3"/>
              <a:ext cx="13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a:ln>
                    <a:noFill/>
                  </a:ln>
                  <a:solidFill>
                    <a:srgbClr val="444444"/>
                  </a:solidFill>
                  <a:effectLst/>
                  <a:latin typeface="Segoe UI" panose="020B0502040204020203" pitchFamily="34" charset="0"/>
                  <a:cs typeface="Segoe UI" panose="020B0502040204020203" pitchFamily="34" charset="0"/>
                </a:rPr>
                <a:t>開始日</a:t>
              </a:r>
              <a:br>
                <a:rPr kumimoji="0" lang="ja-JP" altLang="ja-JP" sz="600" b="0" i="0" u="none" strike="noStrike" cap="none" normalizeH="0" baseline="0">
                  <a:ln>
                    <a:noFill/>
                  </a:ln>
                  <a:solidFill>
                    <a:schemeClr val="tx1"/>
                  </a:solidFill>
                  <a:effectLst/>
                </a:rPr>
              </a:br>
              <a:r>
                <a:rPr kumimoji="0" lang="ja-JP" altLang="ja-JP" sz="800" b="0" i="0" u="none" strike="noStrike" cap="none" normalizeH="0" baseline="0">
                  <a:ln>
                    <a:noFill/>
                  </a:ln>
                  <a:solidFill>
                    <a:srgbClr val="444444"/>
                  </a:solidFill>
                  <a:effectLst/>
                  <a:latin typeface="Segoe UI" panose="020B0502040204020203" pitchFamily="34" charset="0"/>
                  <a:cs typeface="Segoe UI" panose="020B0502040204020203" pitchFamily="34" charset="0"/>
                </a:rPr>
                <a:t>21/04/13 (火)</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798" name="Rectangle 75" descr="22/02/04 (金)">
              <a:extLst>
                <a:ext uri="{FF2B5EF4-FFF2-40B4-BE49-F238E27FC236}">
                  <a16:creationId xmlns:a16="http://schemas.microsoft.com/office/drawing/2014/main" id="{E371AD52-0DA5-4C65-9D1E-7381991A3F7C}"/>
                </a:ext>
              </a:extLst>
            </p:cNvPr>
            <p:cNvSpPr>
              <a:spLocks noChangeArrowheads="1"/>
            </p:cNvSpPr>
            <p:nvPr/>
          </p:nvSpPr>
          <p:spPr bwMode="auto">
            <a:xfrm>
              <a:off x="632" y="-2"/>
              <a:ext cx="12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終了日</a:t>
              </a:r>
              <a:br>
                <a:rPr kumimoji="0" lang="ja-JP" altLang="ja-JP" sz="600" b="0" i="0" u="none" strike="noStrike" cap="none" normalizeH="0" baseline="0" dirty="0">
                  <a:ln>
                    <a:noFill/>
                  </a:ln>
                  <a:solidFill>
                    <a:schemeClr val="tx1"/>
                  </a:solidFill>
                  <a:effectLst/>
                </a:rPr>
              </a:br>
              <a:r>
                <a:rPr kumimoji="0" lang="ja-JP" altLang="ja-JP" sz="8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22/02/04 (金)</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799" name="Rectangle 74" descr="07月">
              <a:extLst>
                <a:ext uri="{FF2B5EF4-FFF2-40B4-BE49-F238E27FC236}">
                  <a16:creationId xmlns:a16="http://schemas.microsoft.com/office/drawing/2014/main" id="{4E760C5D-7A00-48CE-8945-E1138F37284F}"/>
                </a:ext>
              </a:extLst>
            </p:cNvPr>
            <p:cNvSpPr>
              <a:spLocks noChangeArrowheads="1"/>
            </p:cNvSpPr>
            <p:nvPr/>
          </p:nvSpPr>
          <p:spPr bwMode="auto">
            <a:xfrm>
              <a:off x="194" y="-28"/>
              <a:ext cx="48"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8575"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800" b="0" i="0" u="none" strike="noStrike" cap="none" normalizeH="0" baseline="0">
                  <a:ln>
                    <a:noFill/>
                  </a:ln>
                  <a:solidFill>
                    <a:srgbClr val="444444"/>
                  </a:solidFill>
                  <a:effectLst/>
                  <a:latin typeface="Segoe UI" panose="020B0502040204020203" pitchFamily="34" charset="0"/>
                  <a:cs typeface="Segoe UI" panose="020B0502040204020203" pitchFamily="34" charset="0"/>
                </a:rPr>
                <a:t>07月</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800" name="Freeform 73">
              <a:extLst>
                <a:ext uri="{FF2B5EF4-FFF2-40B4-BE49-F238E27FC236}">
                  <a16:creationId xmlns:a16="http://schemas.microsoft.com/office/drawing/2014/main" id="{5A039CCA-C832-4180-B07D-992BA4567C81}"/>
                </a:ext>
              </a:extLst>
            </p:cNvPr>
            <p:cNvSpPr>
              <a:spLocks noChangeArrowheads="1"/>
            </p:cNvSpPr>
            <p:nvPr/>
          </p:nvSpPr>
          <p:spPr bwMode="auto">
            <a:xfrm>
              <a:off x="194" y="-14"/>
              <a:ext cx="0" cy="14"/>
            </a:xfrm>
            <a:custGeom>
              <a:avLst/>
              <a:gdLst>
                <a:gd name="T0" fmla="*/ 14 h 14"/>
                <a:gd name="T1" fmla="*/ 0 h 14"/>
              </a:gdLst>
              <a:ahLst/>
              <a:cxnLst>
                <a:cxn ang="0">
                  <a:pos x="0" y="T0"/>
                </a:cxn>
                <a:cxn ang="0">
                  <a:pos x="0" y="T1"/>
                </a:cxn>
              </a:cxnLst>
              <a:rect l="0" t="0" r="r" b="b"/>
              <a:pathLst>
                <a:path h="14">
                  <a:moveTo>
                    <a:pt x="0" y="14"/>
                  </a:moveTo>
                  <a:lnTo>
                    <a:pt x="0" y="0"/>
                  </a:lnTo>
                </a:path>
              </a:pathLst>
            </a:custGeom>
            <a:solidFill>
              <a:srgbClr val="FFFFFF"/>
            </a:solidFill>
            <a:ln w="1">
              <a:solidFill>
                <a:srgbClr val="444444"/>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801" name="Rectangle 72" descr="10月">
              <a:extLst>
                <a:ext uri="{FF2B5EF4-FFF2-40B4-BE49-F238E27FC236}">
                  <a16:creationId xmlns:a16="http://schemas.microsoft.com/office/drawing/2014/main" id="{1E875A18-2563-495A-8998-51DD63B01F12}"/>
                </a:ext>
              </a:extLst>
            </p:cNvPr>
            <p:cNvSpPr>
              <a:spLocks noChangeArrowheads="1"/>
            </p:cNvSpPr>
            <p:nvPr/>
          </p:nvSpPr>
          <p:spPr bwMode="auto">
            <a:xfrm>
              <a:off x="369" y="-28"/>
              <a:ext cx="48"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8575"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800" b="0" i="0" u="none" strike="noStrike" cap="none" normalizeH="0" baseline="0">
                  <a:ln>
                    <a:noFill/>
                  </a:ln>
                  <a:solidFill>
                    <a:srgbClr val="444444"/>
                  </a:solidFill>
                  <a:effectLst/>
                  <a:latin typeface="Segoe UI" panose="020B0502040204020203" pitchFamily="34" charset="0"/>
                  <a:cs typeface="Segoe UI" panose="020B0502040204020203" pitchFamily="34" charset="0"/>
                </a:rPr>
                <a:t>10月</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802" name="Freeform 71">
              <a:extLst>
                <a:ext uri="{FF2B5EF4-FFF2-40B4-BE49-F238E27FC236}">
                  <a16:creationId xmlns:a16="http://schemas.microsoft.com/office/drawing/2014/main" id="{43E1E234-1972-4533-A856-27B68FF00087}"/>
                </a:ext>
              </a:extLst>
            </p:cNvPr>
            <p:cNvSpPr>
              <a:spLocks noChangeArrowheads="1"/>
            </p:cNvSpPr>
            <p:nvPr/>
          </p:nvSpPr>
          <p:spPr bwMode="auto">
            <a:xfrm>
              <a:off x="369" y="-14"/>
              <a:ext cx="0" cy="14"/>
            </a:xfrm>
            <a:custGeom>
              <a:avLst/>
              <a:gdLst>
                <a:gd name="T0" fmla="*/ 14 h 14"/>
                <a:gd name="T1" fmla="*/ 0 h 14"/>
              </a:gdLst>
              <a:ahLst/>
              <a:cxnLst>
                <a:cxn ang="0">
                  <a:pos x="0" y="T0"/>
                </a:cxn>
                <a:cxn ang="0">
                  <a:pos x="0" y="T1"/>
                </a:cxn>
              </a:cxnLst>
              <a:rect l="0" t="0" r="r" b="b"/>
              <a:pathLst>
                <a:path h="14">
                  <a:moveTo>
                    <a:pt x="0" y="14"/>
                  </a:moveTo>
                  <a:lnTo>
                    <a:pt x="0" y="0"/>
                  </a:lnTo>
                </a:path>
              </a:pathLst>
            </a:custGeom>
            <a:solidFill>
              <a:srgbClr val="FFFFFF"/>
            </a:solidFill>
            <a:ln w="1">
              <a:solidFill>
                <a:srgbClr val="444444"/>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803" name="Rectangle 70" descr="01月">
              <a:extLst>
                <a:ext uri="{FF2B5EF4-FFF2-40B4-BE49-F238E27FC236}">
                  <a16:creationId xmlns:a16="http://schemas.microsoft.com/office/drawing/2014/main" id="{9D133C8F-FADE-4248-8699-0E4423CFBD1B}"/>
                </a:ext>
              </a:extLst>
            </p:cNvPr>
            <p:cNvSpPr>
              <a:spLocks noChangeArrowheads="1"/>
            </p:cNvSpPr>
            <p:nvPr/>
          </p:nvSpPr>
          <p:spPr bwMode="auto">
            <a:xfrm>
              <a:off x="544" y="-28"/>
              <a:ext cx="48"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8575"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800" b="0" i="0" u="none" strike="noStrike" cap="none" normalizeH="0" baseline="0">
                  <a:ln>
                    <a:noFill/>
                  </a:ln>
                  <a:solidFill>
                    <a:srgbClr val="444444"/>
                  </a:solidFill>
                  <a:effectLst/>
                  <a:latin typeface="Segoe UI" panose="020B0502040204020203" pitchFamily="34" charset="0"/>
                  <a:cs typeface="Segoe UI" panose="020B0502040204020203" pitchFamily="34" charset="0"/>
                </a:rPr>
                <a:t>01月</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804" name="Freeform 69">
              <a:extLst>
                <a:ext uri="{FF2B5EF4-FFF2-40B4-BE49-F238E27FC236}">
                  <a16:creationId xmlns:a16="http://schemas.microsoft.com/office/drawing/2014/main" id="{656C7842-833C-4E29-9E43-AC043BBD0368}"/>
                </a:ext>
              </a:extLst>
            </p:cNvPr>
            <p:cNvSpPr>
              <a:spLocks noChangeArrowheads="1"/>
            </p:cNvSpPr>
            <p:nvPr/>
          </p:nvSpPr>
          <p:spPr bwMode="auto">
            <a:xfrm>
              <a:off x="544" y="-14"/>
              <a:ext cx="0" cy="14"/>
            </a:xfrm>
            <a:custGeom>
              <a:avLst/>
              <a:gdLst>
                <a:gd name="T0" fmla="*/ 14 h 14"/>
                <a:gd name="T1" fmla="*/ 0 h 14"/>
              </a:gdLst>
              <a:ahLst/>
              <a:cxnLst>
                <a:cxn ang="0">
                  <a:pos x="0" y="T0"/>
                </a:cxn>
                <a:cxn ang="0">
                  <a:pos x="0" y="T1"/>
                </a:cxn>
              </a:cxnLst>
              <a:rect l="0" t="0" r="r" b="b"/>
              <a:pathLst>
                <a:path h="14">
                  <a:moveTo>
                    <a:pt x="0" y="14"/>
                  </a:moveTo>
                  <a:lnTo>
                    <a:pt x="0" y="0"/>
                  </a:lnTo>
                </a:path>
              </a:pathLst>
            </a:custGeom>
            <a:solidFill>
              <a:srgbClr val="FFFFFF"/>
            </a:solidFill>
            <a:ln w="1">
              <a:solidFill>
                <a:srgbClr val="444444"/>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805" name="Rectangle 68" descr="企画設定&#10;21/04/13 (火) - 21/05/18 (火)">
              <a:extLst>
                <a:ext uri="{FF2B5EF4-FFF2-40B4-BE49-F238E27FC236}">
                  <a16:creationId xmlns:a16="http://schemas.microsoft.com/office/drawing/2014/main" id="{95C6D9DB-6CE8-4129-9094-F13BB995BF22}"/>
                </a:ext>
              </a:extLst>
            </p:cNvPr>
            <p:cNvSpPr>
              <a:spLocks noChangeArrowheads="1"/>
            </p:cNvSpPr>
            <p:nvPr/>
          </p:nvSpPr>
          <p:spPr bwMode="auto">
            <a:xfrm>
              <a:off x="45" y="84"/>
              <a:ext cx="68" cy="82"/>
            </a:xfrm>
            <a:prstGeom prst="rect">
              <a:avLst/>
            </a:prstGeom>
            <a:solidFill>
              <a:srgbClr val="B4C6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1" i="0" u="none" strike="noStrike" cap="none" normalizeH="0" baseline="0">
                  <a:ln>
                    <a:noFill/>
                  </a:ln>
                  <a:solidFill>
                    <a:srgbClr val="444444"/>
                  </a:solidFill>
                  <a:effectLst/>
                  <a:latin typeface="Segoe UI" panose="020B0502040204020203" pitchFamily="34" charset="0"/>
                  <a:cs typeface="Segoe UI" panose="020B0502040204020203" pitchFamily="34" charset="0"/>
                </a:rPr>
                <a:t>企画設定</a:t>
              </a:r>
              <a:br>
                <a:rPr kumimoji="0" lang="ja-JP" altLang="ja-JP" sz="600" b="0" i="0" u="none" strike="noStrike" cap="none" normalizeH="0" baseline="0">
                  <a:ln>
                    <a:noFill/>
                  </a:ln>
                  <a:solidFill>
                    <a:schemeClr val="tx1"/>
                  </a:solidFill>
                  <a:effectLst/>
                </a:rPr>
              </a:br>
              <a:r>
                <a:rPr kumimoji="0" lang="ja-JP" altLang="ja-JP" sz="1200" b="1" i="0" u="none" strike="noStrike" cap="none" normalizeH="0" baseline="0">
                  <a:ln>
                    <a:noFill/>
                  </a:ln>
                  <a:solidFill>
                    <a:srgbClr val="444444"/>
                  </a:solidFill>
                  <a:effectLst/>
                  <a:latin typeface="Segoe UI" panose="020B0502040204020203" pitchFamily="34" charset="0"/>
                  <a:cs typeface="Segoe UI" panose="020B0502040204020203" pitchFamily="34" charset="0"/>
                </a:rPr>
                <a:t>21/04/13 (火) - 21/05/18 (火)</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806" name="Rectangle 67" descr="基礎実験&#10;21/05/11 (火) - 21/07/27 (火)">
              <a:extLst>
                <a:ext uri="{FF2B5EF4-FFF2-40B4-BE49-F238E27FC236}">
                  <a16:creationId xmlns:a16="http://schemas.microsoft.com/office/drawing/2014/main" id="{6DA0C266-D664-41D0-B28E-44E2C5955610}"/>
                </a:ext>
              </a:extLst>
            </p:cNvPr>
            <p:cNvSpPr>
              <a:spLocks noChangeArrowheads="1"/>
            </p:cNvSpPr>
            <p:nvPr/>
          </p:nvSpPr>
          <p:spPr bwMode="auto">
            <a:xfrm>
              <a:off x="98" y="1"/>
              <a:ext cx="148" cy="82"/>
            </a:xfrm>
            <a:prstGeom prst="rect">
              <a:avLst/>
            </a:prstGeom>
            <a:solidFill>
              <a:srgbClr val="DFEB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1" i="0" u="none" strike="noStrike" cap="none" normalizeH="0" baseline="0">
                  <a:ln>
                    <a:noFill/>
                  </a:ln>
                  <a:solidFill>
                    <a:srgbClr val="444444"/>
                  </a:solidFill>
                  <a:effectLst/>
                  <a:latin typeface="Segoe UI" panose="020B0502040204020203" pitchFamily="34" charset="0"/>
                  <a:cs typeface="Segoe UI" panose="020B0502040204020203" pitchFamily="34" charset="0"/>
                </a:rPr>
                <a:t>基礎実験</a:t>
              </a:r>
              <a:br>
                <a:rPr kumimoji="0" lang="ja-JP" altLang="ja-JP" sz="600" b="0" i="0" u="none" strike="noStrike" cap="none" normalizeH="0" baseline="0">
                  <a:ln>
                    <a:noFill/>
                  </a:ln>
                  <a:solidFill>
                    <a:schemeClr val="tx1"/>
                  </a:solidFill>
                  <a:effectLst/>
                </a:rPr>
              </a:br>
              <a:r>
                <a:rPr kumimoji="0" lang="ja-JP" altLang="ja-JP" sz="1200" b="1" i="0" u="none" strike="noStrike" cap="none" normalizeH="0" baseline="0">
                  <a:ln>
                    <a:noFill/>
                  </a:ln>
                  <a:solidFill>
                    <a:srgbClr val="444444"/>
                  </a:solidFill>
                  <a:effectLst/>
                  <a:latin typeface="Segoe UI" panose="020B0502040204020203" pitchFamily="34" charset="0"/>
                  <a:cs typeface="Segoe UI" panose="020B0502040204020203" pitchFamily="34" charset="0"/>
                </a:rPr>
                <a:t>21/05/11 (火) - 21/07/27 (火)</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807" name="Rectangle 66" descr="製作&#10;21/07/28 (水) - 21/12/21 (火)">
              <a:extLst>
                <a:ext uri="{FF2B5EF4-FFF2-40B4-BE49-F238E27FC236}">
                  <a16:creationId xmlns:a16="http://schemas.microsoft.com/office/drawing/2014/main" id="{EDBF6CE5-C8BA-448B-ACC2-7996B0E96F86}"/>
                </a:ext>
              </a:extLst>
            </p:cNvPr>
            <p:cNvSpPr>
              <a:spLocks noChangeArrowheads="1"/>
            </p:cNvSpPr>
            <p:nvPr/>
          </p:nvSpPr>
          <p:spPr bwMode="auto">
            <a:xfrm>
              <a:off x="247" y="1"/>
              <a:ext cx="278" cy="82"/>
            </a:xfrm>
            <a:prstGeom prst="rect">
              <a:avLst/>
            </a:prstGeom>
            <a:solidFill>
              <a:srgbClr val="DFEB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1"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製作</a:t>
              </a:r>
              <a:br>
                <a:rPr kumimoji="0" lang="ja-JP" altLang="ja-JP" sz="600" b="0" i="0" u="none" strike="noStrike" cap="none" normalizeH="0" baseline="0" dirty="0">
                  <a:ln>
                    <a:noFill/>
                  </a:ln>
                  <a:solidFill>
                    <a:schemeClr val="tx1"/>
                  </a:solidFill>
                  <a:effectLst/>
                </a:rPr>
              </a:br>
              <a:r>
                <a:rPr kumimoji="0" lang="ja-JP" altLang="ja-JP" sz="1200" b="1"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21/07/28 (水) - 21/12/21 (火)</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808" name="Rectangle 65" descr="最終調整・発表準備&#10;21/12/22 (水) - 22/02/02 (水)">
              <a:extLst>
                <a:ext uri="{FF2B5EF4-FFF2-40B4-BE49-F238E27FC236}">
                  <a16:creationId xmlns:a16="http://schemas.microsoft.com/office/drawing/2014/main" id="{7BA1C34E-C56F-4990-A4B6-60143ADCB5E3}"/>
                </a:ext>
              </a:extLst>
            </p:cNvPr>
            <p:cNvSpPr>
              <a:spLocks noChangeArrowheads="1"/>
            </p:cNvSpPr>
            <p:nvPr/>
          </p:nvSpPr>
          <p:spPr bwMode="auto">
            <a:xfrm>
              <a:off x="526" y="1"/>
              <a:ext cx="81" cy="82"/>
            </a:xfrm>
            <a:prstGeom prst="rect">
              <a:avLst/>
            </a:prstGeom>
            <a:solidFill>
              <a:srgbClr val="DFEB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t" anchorCtr="0" compatLnSpc="1">
              <a:prstTxWarp prst="textNoShape">
                <a:avLst/>
              </a:prstTxWarp>
            </a:bodyPr>
            <a:lstStyle/>
            <a:p>
              <a:pPr eaLnBrk="0" fontAlgn="base" hangingPunct="0">
                <a:spcBef>
                  <a:spcPct val="0"/>
                </a:spcBef>
                <a:spcAft>
                  <a:spcPct val="0"/>
                </a:spcAft>
              </a:pPr>
              <a:r>
                <a:rPr lang="ja-JP" altLang="ja-JP" sz="1200" b="1" dirty="0">
                  <a:solidFill>
                    <a:srgbClr val="444444"/>
                  </a:solidFill>
                  <a:latin typeface="Segoe UI" panose="020B0502040204020203" pitchFamily="34" charset="0"/>
                  <a:cs typeface="Segoe UI" panose="020B0502040204020203" pitchFamily="34" charset="0"/>
                </a:rPr>
                <a:t>最終調整</a:t>
              </a:r>
              <a:endParaRPr lang="en-US" altLang="ja-JP" sz="1200" b="1" dirty="0">
                <a:solidFill>
                  <a:srgbClr val="444444"/>
                </a:solidFill>
                <a:latin typeface="Segoe UI" panose="020B0502040204020203" pitchFamily="34" charset="0"/>
                <a:cs typeface="Segoe UI" panose="020B0502040204020203" pitchFamily="34" charset="0"/>
              </a:endParaRPr>
            </a:p>
            <a:p>
              <a:pPr eaLnBrk="0" fontAlgn="base" hangingPunct="0">
                <a:spcBef>
                  <a:spcPct val="0"/>
                </a:spcBef>
                <a:spcAft>
                  <a:spcPct val="0"/>
                </a:spcAft>
              </a:pPr>
              <a:r>
                <a:rPr lang="ja-JP" altLang="ja-JP" sz="1200" b="1" dirty="0">
                  <a:solidFill>
                    <a:srgbClr val="444444"/>
                  </a:solidFill>
                  <a:latin typeface="Segoe UI" panose="020B0502040204020203" pitchFamily="34" charset="0"/>
                  <a:cs typeface="Segoe UI" panose="020B0502040204020203" pitchFamily="34" charset="0"/>
                </a:rPr>
                <a:t>発表準備</a:t>
              </a:r>
              <a:br>
                <a:rPr lang="ja-JP" altLang="ja-JP" sz="1200" b="1" dirty="0">
                  <a:solidFill>
                    <a:srgbClr val="444444"/>
                  </a:solidFill>
                  <a:latin typeface="Segoe UI" panose="020B0502040204020203" pitchFamily="34" charset="0"/>
                  <a:cs typeface="Segoe UI" panose="020B0502040204020203" pitchFamily="34" charset="0"/>
                </a:rPr>
              </a:br>
              <a:r>
                <a:rPr lang="ja-JP" altLang="ja-JP" sz="1200" b="1" dirty="0">
                  <a:solidFill>
                    <a:srgbClr val="444444"/>
                  </a:solidFill>
                  <a:latin typeface="Segoe UI" panose="020B0502040204020203" pitchFamily="34" charset="0"/>
                  <a:cs typeface="Segoe UI" panose="020B0502040204020203" pitchFamily="34" charset="0"/>
                </a:rPr>
                <a:t>21/12/22 (水) - 22/02/02 (水)</a:t>
              </a:r>
            </a:p>
          </p:txBody>
        </p:sp>
        <p:sp>
          <p:nvSpPr>
            <p:cNvPr id="809" name="Rectangle 64" descr="プロジェクト演習発表会&#10;22/02/03 (木) - 22/02/04 (金)">
              <a:extLst>
                <a:ext uri="{FF2B5EF4-FFF2-40B4-BE49-F238E27FC236}">
                  <a16:creationId xmlns:a16="http://schemas.microsoft.com/office/drawing/2014/main" id="{6BC933B7-CAF2-42DF-A658-80B966C22D4A}"/>
                </a:ext>
              </a:extLst>
            </p:cNvPr>
            <p:cNvSpPr>
              <a:spLocks noChangeArrowheads="1"/>
            </p:cNvSpPr>
            <p:nvPr/>
          </p:nvSpPr>
          <p:spPr bwMode="auto">
            <a:xfrm>
              <a:off x="608" y="1"/>
              <a:ext cx="2" cy="82"/>
            </a:xfrm>
            <a:prstGeom prst="rect">
              <a:avLst/>
            </a:prstGeom>
            <a:solidFill>
              <a:srgbClr val="DFEB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1"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プロジェクト演習発表会</a:t>
              </a:r>
              <a:br>
                <a:rPr kumimoji="0" lang="ja-JP" altLang="ja-JP" sz="600" b="0" i="0" u="none" strike="noStrike" cap="none" normalizeH="0" baseline="0" dirty="0">
                  <a:ln>
                    <a:noFill/>
                  </a:ln>
                  <a:solidFill>
                    <a:schemeClr val="tx1"/>
                  </a:solidFill>
                  <a:effectLst/>
                </a:rPr>
              </a:b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grpSp>
          <p:nvGrpSpPr>
            <p:cNvPr id="810" name="Group 61">
              <a:extLst>
                <a:ext uri="{FF2B5EF4-FFF2-40B4-BE49-F238E27FC236}">
                  <a16:creationId xmlns:a16="http://schemas.microsoft.com/office/drawing/2014/main" id="{15F62EEF-A20F-4586-8B75-1233C2E1919F}"/>
                </a:ext>
              </a:extLst>
            </p:cNvPr>
            <p:cNvGrpSpPr>
              <a:grpSpLocks/>
            </p:cNvGrpSpPr>
            <p:nvPr/>
          </p:nvGrpSpPr>
          <p:grpSpPr bwMode="auto">
            <a:xfrm>
              <a:off x="102" y="158"/>
              <a:ext cx="18" cy="18"/>
              <a:chOff x="0" y="0"/>
              <a:chExt cx="100" cy="100"/>
            </a:xfrm>
          </p:grpSpPr>
          <p:sp>
            <p:nvSpPr>
              <p:cNvPr id="870" name="Freeform 63">
                <a:extLst>
                  <a:ext uri="{FF2B5EF4-FFF2-40B4-BE49-F238E27FC236}">
                    <a16:creationId xmlns:a16="http://schemas.microsoft.com/office/drawing/2014/main" id="{0D890F87-33E6-4A86-93E5-6E6B3C828CB3}"/>
                  </a:ext>
                </a:extLst>
              </p:cNvPr>
              <p:cNvSpPr>
                <a:spLocks noChangeArrowheads="1"/>
              </p:cNvSpPr>
              <p:nvPr/>
            </p:nvSpPr>
            <p:spPr bwMode="auto">
              <a:xfrm>
                <a:off x="0" y="0"/>
                <a:ext cx="100" cy="100"/>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Lst>
                <a:ahLst/>
                <a:cxnLst>
                  <a:cxn ang="0">
                    <a:pos x="T0" y="T1"/>
                  </a:cxn>
                  <a:cxn ang="0">
                    <a:pos x="T2" y="T3"/>
                  </a:cxn>
                  <a:cxn ang="0">
                    <a:pos x="T4" y="T5"/>
                  </a:cxn>
                  <a:cxn ang="0">
                    <a:pos x="T6" y="T7"/>
                  </a:cxn>
                  <a:cxn ang="0">
                    <a:pos x="T8" y="T9"/>
                  </a:cxn>
                </a:cxnLst>
                <a:rect l="0" t="0" r="r" b="b"/>
                <a:pathLst>
                  <a:path w="100" h="100">
                    <a:moveTo>
                      <a:pt x="50" y="0"/>
                    </a:moveTo>
                    <a:lnTo>
                      <a:pt x="100" y="50"/>
                    </a:lnTo>
                    <a:lnTo>
                      <a:pt x="50" y="100"/>
                    </a:lnTo>
                    <a:lnTo>
                      <a:pt x="0" y="50"/>
                    </a:lnTo>
                    <a:lnTo>
                      <a:pt x="5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71" name="Freeform 62">
                <a:extLst>
                  <a:ext uri="{FF2B5EF4-FFF2-40B4-BE49-F238E27FC236}">
                    <a16:creationId xmlns:a16="http://schemas.microsoft.com/office/drawing/2014/main" id="{1CFFD754-648E-49EA-A2B2-F437EE072306}"/>
                  </a:ext>
                </a:extLst>
              </p:cNvPr>
              <p:cNvSpPr>
                <a:spLocks noChangeArrowheads="1"/>
              </p:cNvSpPr>
              <p:nvPr/>
            </p:nvSpPr>
            <p:spPr bwMode="auto">
              <a:xfrm>
                <a:off x="25" y="25"/>
                <a:ext cx="50" cy="50"/>
              </a:xfrm>
              <a:custGeom>
                <a:avLst/>
                <a:gdLst>
                  <a:gd name="T0" fmla="*/ 25 w 50"/>
                  <a:gd name="T1" fmla="*/ 0 h 50"/>
                  <a:gd name="T2" fmla="*/ 50 w 50"/>
                  <a:gd name="T3" fmla="*/ 25 h 50"/>
                  <a:gd name="T4" fmla="*/ 25 w 50"/>
                  <a:gd name="T5" fmla="*/ 50 h 50"/>
                  <a:gd name="T6" fmla="*/ 0 w 50"/>
                  <a:gd name="T7" fmla="*/ 25 h 50"/>
                  <a:gd name="T8" fmla="*/ 25 w 50"/>
                  <a:gd name="T9" fmla="*/ 0 h 50"/>
                </a:gdLst>
                <a:ahLst/>
                <a:cxnLst>
                  <a:cxn ang="0">
                    <a:pos x="T0" y="T1"/>
                  </a:cxn>
                  <a:cxn ang="0">
                    <a:pos x="T2" y="T3"/>
                  </a:cxn>
                  <a:cxn ang="0">
                    <a:pos x="T4" y="T5"/>
                  </a:cxn>
                  <a:cxn ang="0">
                    <a:pos x="T6" y="T7"/>
                  </a:cxn>
                  <a:cxn ang="0">
                    <a:pos x="T8" y="T9"/>
                  </a:cxn>
                </a:cxnLst>
                <a:rect l="0" t="0" r="r" b="b"/>
                <a:pathLst>
                  <a:path w="50" h="50">
                    <a:moveTo>
                      <a:pt x="25" y="0"/>
                    </a:moveTo>
                    <a:lnTo>
                      <a:pt x="50" y="25"/>
                    </a:lnTo>
                    <a:lnTo>
                      <a:pt x="25" y="50"/>
                    </a:lnTo>
                    <a:lnTo>
                      <a:pt x="0" y="25"/>
                    </a:lnTo>
                    <a:lnTo>
                      <a:pt x="25" y="0"/>
                    </a:lnTo>
                  </a:path>
                </a:pathLst>
              </a:custGeom>
              <a:solidFill>
                <a:srgbClr val="444444"/>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ja-JP" altLang="en-US"/>
              </a:p>
            </p:txBody>
          </p:sp>
        </p:grpSp>
        <p:sp>
          <p:nvSpPr>
            <p:cNvPr id="811" name="Freeform 60">
              <a:extLst>
                <a:ext uri="{FF2B5EF4-FFF2-40B4-BE49-F238E27FC236}">
                  <a16:creationId xmlns:a16="http://schemas.microsoft.com/office/drawing/2014/main" id="{154471F7-3CD6-4389-95AE-8821832530A8}"/>
                </a:ext>
              </a:extLst>
            </p:cNvPr>
            <p:cNvSpPr>
              <a:spLocks noChangeArrowheads="1"/>
            </p:cNvSpPr>
            <p:nvPr/>
          </p:nvSpPr>
          <p:spPr bwMode="auto">
            <a:xfrm>
              <a:off x="111" y="171"/>
              <a:ext cx="0" cy="20"/>
            </a:xfrm>
            <a:custGeom>
              <a:avLst/>
              <a:gdLst>
                <a:gd name="T0" fmla="*/ 0 h 20"/>
                <a:gd name="T1" fmla="*/ 20 h 20"/>
              </a:gdLst>
              <a:ahLst/>
              <a:cxnLst>
                <a:cxn ang="0">
                  <a:pos x="0" y="T0"/>
                </a:cxn>
                <a:cxn ang="0">
                  <a:pos x="0" y="T1"/>
                </a:cxn>
              </a:cxnLst>
              <a:rect l="0" t="0" r="r" b="b"/>
              <a:pathLst>
                <a:path h="20">
                  <a:moveTo>
                    <a:pt x="0" y="0"/>
                  </a:moveTo>
                  <a:lnTo>
                    <a:pt x="0" y="20"/>
                  </a:lnTo>
                </a:path>
              </a:pathLst>
            </a:custGeom>
            <a:solidFill>
              <a:srgbClr val="FFFFFF"/>
            </a:solidFill>
            <a:ln w="1">
              <a:solidFill>
                <a:srgbClr val="848484"/>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812" name="Rectangle 59" descr="企画発表&#10;21/05/18 (火)">
              <a:extLst>
                <a:ext uri="{FF2B5EF4-FFF2-40B4-BE49-F238E27FC236}">
                  <a16:creationId xmlns:a16="http://schemas.microsoft.com/office/drawing/2014/main" id="{18E548A8-9FBF-45BD-A3E2-84C6E83A0410}"/>
                </a:ext>
              </a:extLst>
            </p:cNvPr>
            <p:cNvSpPr>
              <a:spLocks noChangeArrowheads="1"/>
            </p:cNvSpPr>
            <p:nvPr/>
          </p:nvSpPr>
          <p:spPr bwMode="auto">
            <a:xfrm>
              <a:off x="50" y="191"/>
              <a:ext cx="123"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444444"/>
                  </a:solidFill>
                  <a:effectLst/>
                  <a:latin typeface="Segoe UI" panose="020B0502040204020203" pitchFamily="34" charset="0"/>
                  <a:cs typeface="Segoe UI" panose="020B0502040204020203" pitchFamily="34" charset="0"/>
                </a:rPr>
                <a:t>企画発表</a:t>
              </a:r>
              <a:br>
                <a:rPr kumimoji="0" lang="ja-JP" altLang="ja-JP" sz="600" b="0" i="0" u="none" strike="noStrike" cap="none" normalizeH="0" baseline="0">
                  <a:ln>
                    <a:noFill/>
                  </a:ln>
                  <a:solidFill>
                    <a:schemeClr val="tx1"/>
                  </a:solidFill>
                  <a:effectLst/>
                </a:rPr>
              </a:br>
              <a:r>
                <a:rPr kumimoji="0" lang="ja-JP" altLang="ja-JP" sz="800" b="0" i="0" u="none" strike="noStrike" cap="none" normalizeH="0" baseline="0">
                  <a:ln>
                    <a:noFill/>
                  </a:ln>
                  <a:solidFill>
                    <a:srgbClr val="444444"/>
                  </a:solidFill>
                  <a:effectLst/>
                  <a:latin typeface="Segoe UI" panose="020B0502040204020203" pitchFamily="34" charset="0"/>
                  <a:cs typeface="Segoe UI" panose="020B0502040204020203" pitchFamily="34" charset="0"/>
                </a:rPr>
                <a:t>21/05/18 (火)</a:t>
              </a:r>
              <a:endParaRPr kumimoji="0" lang="ja-JP" altLang="ja-JP" sz="1800" b="0" i="0" u="none" strike="noStrike" cap="none" normalizeH="0" baseline="0">
                <a:ln>
                  <a:noFill/>
                </a:ln>
                <a:solidFill>
                  <a:schemeClr val="tx1"/>
                </a:solidFill>
                <a:effectLst/>
                <a:latin typeface="Arial" panose="020B0604020202020204" pitchFamily="34" charset="0"/>
              </a:endParaRPr>
            </a:p>
          </p:txBody>
        </p:sp>
        <p:grpSp>
          <p:nvGrpSpPr>
            <p:cNvPr id="813" name="Group 56">
              <a:extLst>
                <a:ext uri="{FF2B5EF4-FFF2-40B4-BE49-F238E27FC236}">
                  <a16:creationId xmlns:a16="http://schemas.microsoft.com/office/drawing/2014/main" id="{98658511-85F6-44F8-AD5D-4CB91A3A1F3C}"/>
                </a:ext>
              </a:extLst>
            </p:cNvPr>
            <p:cNvGrpSpPr>
              <a:grpSpLocks/>
            </p:cNvGrpSpPr>
            <p:nvPr/>
          </p:nvGrpSpPr>
          <p:grpSpPr bwMode="auto">
            <a:xfrm>
              <a:off x="235" y="158"/>
              <a:ext cx="18" cy="18"/>
              <a:chOff x="0" y="0"/>
              <a:chExt cx="100" cy="100"/>
            </a:xfrm>
          </p:grpSpPr>
          <p:sp>
            <p:nvSpPr>
              <p:cNvPr id="868" name="Freeform 58">
                <a:extLst>
                  <a:ext uri="{FF2B5EF4-FFF2-40B4-BE49-F238E27FC236}">
                    <a16:creationId xmlns:a16="http://schemas.microsoft.com/office/drawing/2014/main" id="{E7585809-A7E6-497B-9142-DB6584E40298}"/>
                  </a:ext>
                </a:extLst>
              </p:cNvPr>
              <p:cNvSpPr>
                <a:spLocks noChangeArrowheads="1"/>
              </p:cNvSpPr>
              <p:nvPr/>
            </p:nvSpPr>
            <p:spPr bwMode="auto">
              <a:xfrm>
                <a:off x="0" y="0"/>
                <a:ext cx="100" cy="100"/>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Lst>
                <a:ahLst/>
                <a:cxnLst>
                  <a:cxn ang="0">
                    <a:pos x="T0" y="T1"/>
                  </a:cxn>
                  <a:cxn ang="0">
                    <a:pos x="T2" y="T3"/>
                  </a:cxn>
                  <a:cxn ang="0">
                    <a:pos x="T4" y="T5"/>
                  </a:cxn>
                  <a:cxn ang="0">
                    <a:pos x="T6" y="T7"/>
                  </a:cxn>
                  <a:cxn ang="0">
                    <a:pos x="T8" y="T9"/>
                  </a:cxn>
                </a:cxnLst>
                <a:rect l="0" t="0" r="r" b="b"/>
                <a:pathLst>
                  <a:path w="100" h="100">
                    <a:moveTo>
                      <a:pt x="50" y="0"/>
                    </a:moveTo>
                    <a:lnTo>
                      <a:pt x="100" y="50"/>
                    </a:lnTo>
                    <a:lnTo>
                      <a:pt x="50" y="100"/>
                    </a:lnTo>
                    <a:lnTo>
                      <a:pt x="0" y="50"/>
                    </a:lnTo>
                    <a:lnTo>
                      <a:pt x="5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69" name="Freeform 57">
                <a:extLst>
                  <a:ext uri="{FF2B5EF4-FFF2-40B4-BE49-F238E27FC236}">
                    <a16:creationId xmlns:a16="http://schemas.microsoft.com/office/drawing/2014/main" id="{6CE3FA9F-BE63-4859-A639-AB2F1FBFB013}"/>
                  </a:ext>
                </a:extLst>
              </p:cNvPr>
              <p:cNvSpPr>
                <a:spLocks noChangeArrowheads="1"/>
              </p:cNvSpPr>
              <p:nvPr/>
            </p:nvSpPr>
            <p:spPr bwMode="auto">
              <a:xfrm>
                <a:off x="25" y="25"/>
                <a:ext cx="50" cy="50"/>
              </a:xfrm>
              <a:custGeom>
                <a:avLst/>
                <a:gdLst>
                  <a:gd name="T0" fmla="*/ 25 w 50"/>
                  <a:gd name="T1" fmla="*/ 0 h 50"/>
                  <a:gd name="T2" fmla="*/ 50 w 50"/>
                  <a:gd name="T3" fmla="*/ 25 h 50"/>
                  <a:gd name="T4" fmla="*/ 25 w 50"/>
                  <a:gd name="T5" fmla="*/ 50 h 50"/>
                  <a:gd name="T6" fmla="*/ 0 w 50"/>
                  <a:gd name="T7" fmla="*/ 25 h 50"/>
                  <a:gd name="T8" fmla="*/ 25 w 50"/>
                  <a:gd name="T9" fmla="*/ 0 h 50"/>
                </a:gdLst>
                <a:ahLst/>
                <a:cxnLst>
                  <a:cxn ang="0">
                    <a:pos x="T0" y="T1"/>
                  </a:cxn>
                  <a:cxn ang="0">
                    <a:pos x="T2" y="T3"/>
                  </a:cxn>
                  <a:cxn ang="0">
                    <a:pos x="T4" y="T5"/>
                  </a:cxn>
                  <a:cxn ang="0">
                    <a:pos x="T6" y="T7"/>
                  </a:cxn>
                  <a:cxn ang="0">
                    <a:pos x="T8" y="T9"/>
                  </a:cxn>
                </a:cxnLst>
                <a:rect l="0" t="0" r="r" b="b"/>
                <a:pathLst>
                  <a:path w="50" h="50">
                    <a:moveTo>
                      <a:pt x="25" y="0"/>
                    </a:moveTo>
                    <a:lnTo>
                      <a:pt x="50" y="25"/>
                    </a:lnTo>
                    <a:lnTo>
                      <a:pt x="25" y="50"/>
                    </a:lnTo>
                    <a:lnTo>
                      <a:pt x="0" y="25"/>
                    </a:lnTo>
                    <a:lnTo>
                      <a:pt x="25" y="0"/>
                    </a:lnTo>
                  </a:path>
                </a:pathLst>
              </a:custGeom>
              <a:solidFill>
                <a:srgbClr val="444444"/>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ja-JP" altLang="en-US"/>
              </a:p>
            </p:txBody>
          </p:sp>
        </p:grpSp>
        <p:sp>
          <p:nvSpPr>
            <p:cNvPr id="815" name="Rectangle 54" descr="実験用筐体完成&#10;21/07/27 (火)">
              <a:extLst>
                <a:ext uri="{FF2B5EF4-FFF2-40B4-BE49-F238E27FC236}">
                  <a16:creationId xmlns:a16="http://schemas.microsoft.com/office/drawing/2014/main" id="{6D787FD5-DD08-4733-932C-700E779DEC66}"/>
                </a:ext>
              </a:extLst>
            </p:cNvPr>
            <p:cNvSpPr>
              <a:spLocks noChangeArrowheads="1"/>
            </p:cNvSpPr>
            <p:nvPr/>
          </p:nvSpPr>
          <p:spPr bwMode="auto">
            <a:xfrm>
              <a:off x="154" y="131"/>
              <a:ext cx="157" cy="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実験用筐体完成</a:t>
              </a:r>
              <a:br>
                <a:rPr kumimoji="0" lang="ja-JP" altLang="ja-JP" sz="600" b="0" i="0" u="none" strike="noStrike" cap="none" normalizeH="0" baseline="0" dirty="0">
                  <a:ln>
                    <a:noFill/>
                  </a:ln>
                  <a:solidFill>
                    <a:schemeClr val="tx1"/>
                  </a:solidFill>
                  <a:effectLst/>
                </a:rPr>
              </a:br>
              <a:r>
                <a:rPr kumimoji="0" lang="ja-JP" altLang="ja-JP" sz="8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21/07/27 (火)</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866" name="Freeform 53">
              <a:extLst>
                <a:ext uri="{FF2B5EF4-FFF2-40B4-BE49-F238E27FC236}">
                  <a16:creationId xmlns:a16="http://schemas.microsoft.com/office/drawing/2014/main" id="{3A4B07C8-5FBE-4FA8-BA0C-62B391C5269E}"/>
                </a:ext>
              </a:extLst>
            </p:cNvPr>
            <p:cNvSpPr>
              <a:spLocks noChangeArrowheads="1"/>
            </p:cNvSpPr>
            <p:nvPr/>
          </p:nvSpPr>
          <p:spPr bwMode="auto">
            <a:xfrm>
              <a:off x="235" y="158"/>
              <a:ext cx="18" cy="18"/>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Lst>
              <a:ahLst/>
              <a:cxnLst>
                <a:cxn ang="0">
                  <a:pos x="T0" y="T1"/>
                </a:cxn>
                <a:cxn ang="0">
                  <a:pos x="T2" y="T3"/>
                </a:cxn>
                <a:cxn ang="0">
                  <a:pos x="T4" y="T5"/>
                </a:cxn>
                <a:cxn ang="0">
                  <a:pos x="T6" y="T7"/>
                </a:cxn>
                <a:cxn ang="0">
                  <a:pos x="T8" y="T9"/>
                </a:cxn>
              </a:cxnLst>
              <a:rect l="0" t="0" r="r" b="b"/>
              <a:pathLst>
                <a:path w="100" h="100">
                  <a:moveTo>
                    <a:pt x="50" y="0"/>
                  </a:moveTo>
                  <a:lnTo>
                    <a:pt x="100" y="50"/>
                  </a:lnTo>
                  <a:lnTo>
                    <a:pt x="50" y="100"/>
                  </a:lnTo>
                  <a:lnTo>
                    <a:pt x="0" y="50"/>
                  </a:lnTo>
                  <a:lnTo>
                    <a:pt x="5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18" name="Rectangle 49" descr="春学期末発表&#10;21/07/27 (火)">
              <a:extLst>
                <a:ext uri="{FF2B5EF4-FFF2-40B4-BE49-F238E27FC236}">
                  <a16:creationId xmlns:a16="http://schemas.microsoft.com/office/drawing/2014/main" id="{40F27F9E-BA07-46DC-AA82-BFD6E8EE8BF8}"/>
                </a:ext>
              </a:extLst>
            </p:cNvPr>
            <p:cNvSpPr>
              <a:spLocks noChangeArrowheads="1"/>
            </p:cNvSpPr>
            <p:nvPr/>
          </p:nvSpPr>
          <p:spPr bwMode="auto">
            <a:xfrm>
              <a:off x="170" y="194"/>
              <a:ext cx="157"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春学期末発表</a:t>
              </a:r>
              <a:br>
                <a:rPr kumimoji="0" lang="ja-JP" altLang="ja-JP" sz="600" b="0" i="0" u="none" strike="noStrike" cap="none" normalizeH="0" baseline="0" dirty="0">
                  <a:ln>
                    <a:noFill/>
                  </a:ln>
                  <a:solidFill>
                    <a:schemeClr val="tx1"/>
                  </a:solidFill>
                  <a:effectLst/>
                </a:rPr>
              </a:br>
              <a:r>
                <a:rPr kumimoji="0" lang="ja-JP" altLang="ja-JP" sz="8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21/07/27 (火)</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865" name="Freeform 47">
              <a:extLst>
                <a:ext uri="{FF2B5EF4-FFF2-40B4-BE49-F238E27FC236}">
                  <a16:creationId xmlns:a16="http://schemas.microsoft.com/office/drawing/2014/main" id="{48141790-5BAE-49C4-9B8D-43E4B3A75307}"/>
                </a:ext>
              </a:extLst>
            </p:cNvPr>
            <p:cNvSpPr>
              <a:spLocks noChangeArrowheads="1"/>
            </p:cNvSpPr>
            <p:nvPr/>
          </p:nvSpPr>
          <p:spPr bwMode="auto">
            <a:xfrm>
              <a:off x="245" y="163"/>
              <a:ext cx="9" cy="9"/>
            </a:xfrm>
            <a:custGeom>
              <a:avLst/>
              <a:gdLst>
                <a:gd name="T0" fmla="*/ 25 w 50"/>
                <a:gd name="T1" fmla="*/ 0 h 50"/>
                <a:gd name="T2" fmla="*/ 50 w 50"/>
                <a:gd name="T3" fmla="*/ 25 h 50"/>
                <a:gd name="T4" fmla="*/ 25 w 50"/>
                <a:gd name="T5" fmla="*/ 50 h 50"/>
                <a:gd name="T6" fmla="*/ 0 w 50"/>
                <a:gd name="T7" fmla="*/ 25 h 50"/>
                <a:gd name="T8" fmla="*/ 25 w 50"/>
                <a:gd name="T9" fmla="*/ 0 h 50"/>
              </a:gdLst>
              <a:ahLst/>
              <a:cxnLst>
                <a:cxn ang="0">
                  <a:pos x="T0" y="T1"/>
                </a:cxn>
                <a:cxn ang="0">
                  <a:pos x="T2" y="T3"/>
                </a:cxn>
                <a:cxn ang="0">
                  <a:pos x="T4" y="T5"/>
                </a:cxn>
                <a:cxn ang="0">
                  <a:pos x="T6" y="T7"/>
                </a:cxn>
                <a:cxn ang="0">
                  <a:pos x="T8" y="T9"/>
                </a:cxn>
              </a:cxnLst>
              <a:rect l="0" t="0" r="r" b="b"/>
              <a:pathLst>
                <a:path w="50" h="50">
                  <a:moveTo>
                    <a:pt x="25" y="0"/>
                  </a:moveTo>
                  <a:lnTo>
                    <a:pt x="50" y="25"/>
                  </a:lnTo>
                  <a:lnTo>
                    <a:pt x="25" y="50"/>
                  </a:lnTo>
                  <a:lnTo>
                    <a:pt x="0" y="25"/>
                  </a:lnTo>
                  <a:lnTo>
                    <a:pt x="25" y="0"/>
                  </a:lnTo>
                </a:path>
              </a:pathLst>
            </a:custGeom>
            <a:solidFill>
              <a:srgbClr val="444444"/>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820" name="Freeform 45">
              <a:extLst>
                <a:ext uri="{FF2B5EF4-FFF2-40B4-BE49-F238E27FC236}">
                  <a16:creationId xmlns:a16="http://schemas.microsoft.com/office/drawing/2014/main" id="{CD8D963E-832D-4C3C-9AA7-A76B7913C95E}"/>
                </a:ext>
              </a:extLst>
            </p:cNvPr>
            <p:cNvSpPr>
              <a:spLocks noChangeArrowheads="1"/>
            </p:cNvSpPr>
            <p:nvPr/>
          </p:nvSpPr>
          <p:spPr bwMode="auto">
            <a:xfrm>
              <a:off x="249" y="171"/>
              <a:ext cx="0" cy="20"/>
            </a:xfrm>
            <a:custGeom>
              <a:avLst/>
              <a:gdLst>
                <a:gd name="T0" fmla="*/ 0 h 20"/>
                <a:gd name="T1" fmla="*/ 20 h 20"/>
              </a:gdLst>
              <a:ahLst/>
              <a:cxnLst>
                <a:cxn ang="0">
                  <a:pos x="0" y="T0"/>
                </a:cxn>
                <a:cxn ang="0">
                  <a:pos x="0" y="T1"/>
                </a:cxn>
              </a:cxnLst>
              <a:rect l="0" t="0" r="r" b="b"/>
              <a:pathLst>
                <a:path h="20">
                  <a:moveTo>
                    <a:pt x="0" y="0"/>
                  </a:moveTo>
                  <a:lnTo>
                    <a:pt x="0" y="20"/>
                  </a:lnTo>
                </a:path>
              </a:pathLst>
            </a:custGeom>
            <a:solidFill>
              <a:srgbClr val="FFFFFF"/>
            </a:solidFill>
            <a:ln w="1">
              <a:solidFill>
                <a:srgbClr val="848484"/>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grpSp>
          <p:nvGrpSpPr>
            <p:cNvPr id="822" name="Group 41">
              <a:extLst>
                <a:ext uri="{FF2B5EF4-FFF2-40B4-BE49-F238E27FC236}">
                  <a16:creationId xmlns:a16="http://schemas.microsoft.com/office/drawing/2014/main" id="{818920D1-3D33-45ED-9CE1-A817C10684A7}"/>
                </a:ext>
              </a:extLst>
            </p:cNvPr>
            <p:cNvGrpSpPr>
              <a:grpSpLocks/>
            </p:cNvGrpSpPr>
            <p:nvPr/>
          </p:nvGrpSpPr>
          <p:grpSpPr bwMode="auto">
            <a:xfrm>
              <a:off x="275" y="158"/>
              <a:ext cx="18" cy="18"/>
              <a:chOff x="0" y="0"/>
              <a:chExt cx="100" cy="100"/>
            </a:xfrm>
          </p:grpSpPr>
          <p:sp>
            <p:nvSpPr>
              <p:cNvPr id="862" name="Freeform 43">
                <a:extLst>
                  <a:ext uri="{FF2B5EF4-FFF2-40B4-BE49-F238E27FC236}">
                    <a16:creationId xmlns:a16="http://schemas.microsoft.com/office/drawing/2014/main" id="{F6A90B42-9778-4BCA-A31A-3E27264B416D}"/>
                  </a:ext>
                </a:extLst>
              </p:cNvPr>
              <p:cNvSpPr>
                <a:spLocks noChangeArrowheads="1"/>
              </p:cNvSpPr>
              <p:nvPr/>
            </p:nvSpPr>
            <p:spPr bwMode="auto">
              <a:xfrm>
                <a:off x="0" y="0"/>
                <a:ext cx="100" cy="100"/>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Lst>
                <a:ahLst/>
                <a:cxnLst>
                  <a:cxn ang="0">
                    <a:pos x="T0" y="T1"/>
                  </a:cxn>
                  <a:cxn ang="0">
                    <a:pos x="T2" y="T3"/>
                  </a:cxn>
                  <a:cxn ang="0">
                    <a:pos x="T4" y="T5"/>
                  </a:cxn>
                  <a:cxn ang="0">
                    <a:pos x="T6" y="T7"/>
                  </a:cxn>
                  <a:cxn ang="0">
                    <a:pos x="T8" y="T9"/>
                  </a:cxn>
                </a:cxnLst>
                <a:rect l="0" t="0" r="r" b="b"/>
                <a:pathLst>
                  <a:path w="100" h="100">
                    <a:moveTo>
                      <a:pt x="50" y="0"/>
                    </a:moveTo>
                    <a:lnTo>
                      <a:pt x="100" y="50"/>
                    </a:lnTo>
                    <a:lnTo>
                      <a:pt x="50" y="100"/>
                    </a:lnTo>
                    <a:lnTo>
                      <a:pt x="0" y="50"/>
                    </a:lnTo>
                    <a:lnTo>
                      <a:pt x="5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63" name="Freeform 42">
                <a:extLst>
                  <a:ext uri="{FF2B5EF4-FFF2-40B4-BE49-F238E27FC236}">
                    <a16:creationId xmlns:a16="http://schemas.microsoft.com/office/drawing/2014/main" id="{7B309AD2-149A-4AA5-AFB2-A1BB60B8BE2D}"/>
                  </a:ext>
                </a:extLst>
              </p:cNvPr>
              <p:cNvSpPr>
                <a:spLocks noChangeArrowheads="1"/>
              </p:cNvSpPr>
              <p:nvPr/>
            </p:nvSpPr>
            <p:spPr bwMode="auto">
              <a:xfrm>
                <a:off x="25" y="25"/>
                <a:ext cx="50" cy="50"/>
              </a:xfrm>
              <a:custGeom>
                <a:avLst/>
                <a:gdLst>
                  <a:gd name="T0" fmla="*/ 25 w 50"/>
                  <a:gd name="T1" fmla="*/ 0 h 50"/>
                  <a:gd name="T2" fmla="*/ 50 w 50"/>
                  <a:gd name="T3" fmla="*/ 25 h 50"/>
                  <a:gd name="T4" fmla="*/ 25 w 50"/>
                  <a:gd name="T5" fmla="*/ 50 h 50"/>
                  <a:gd name="T6" fmla="*/ 0 w 50"/>
                  <a:gd name="T7" fmla="*/ 25 h 50"/>
                  <a:gd name="T8" fmla="*/ 25 w 50"/>
                  <a:gd name="T9" fmla="*/ 0 h 50"/>
                </a:gdLst>
                <a:ahLst/>
                <a:cxnLst>
                  <a:cxn ang="0">
                    <a:pos x="T0" y="T1"/>
                  </a:cxn>
                  <a:cxn ang="0">
                    <a:pos x="T2" y="T3"/>
                  </a:cxn>
                  <a:cxn ang="0">
                    <a:pos x="T4" y="T5"/>
                  </a:cxn>
                  <a:cxn ang="0">
                    <a:pos x="T6" y="T7"/>
                  </a:cxn>
                  <a:cxn ang="0">
                    <a:pos x="T8" y="T9"/>
                  </a:cxn>
                </a:cxnLst>
                <a:rect l="0" t="0" r="r" b="b"/>
                <a:pathLst>
                  <a:path w="50" h="50">
                    <a:moveTo>
                      <a:pt x="25" y="0"/>
                    </a:moveTo>
                    <a:lnTo>
                      <a:pt x="50" y="25"/>
                    </a:lnTo>
                    <a:lnTo>
                      <a:pt x="25" y="50"/>
                    </a:lnTo>
                    <a:lnTo>
                      <a:pt x="0" y="25"/>
                    </a:lnTo>
                    <a:lnTo>
                      <a:pt x="25" y="0"/>
                    </a:lnTo>
                  </a:path>
                </a:pathLst>
              </a:custGeom>
              <a:solidFill>
                <a:srgbClr val="444444"/>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ja-JP" altLang="en-US"/>
              </a:p>
            </p:txBody>
          </p:sp>
        </p:grpSp>
        <p:sp>
          <p:nvSpPr>
            <p:cNvPr id="824" name="Rectangle 39" descr="実験用筐体　前後左右パターン動作&#10;21/08/17 (火)">
              <a:extLst>
                <a:ext uri="{FF2B5EF4-FFF2-40B4-BE49-F238E27FC236}">
                  <a16:creationId xmlns:a16="http://schemas.microsoft.com/office/drawing/2014/main" id="{BD843AD2-32CC-467C-B539-A17E6000E6F6}"/>
                </a:ext>
              </a:extLst>
            </p:cNvPr>
            <p:cNvSpPr>
              <a:spLocks noChangeArrowheads="1"/>
            </p:cNvSpPr>
            <p:nvPr/>
          </p:nvSpPr>
          <p:spPr bwMode="auto">
            <a:xfrm>
              <a:off x="221" y="127"/>
              <a:ext cx="132" cy="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実験用筐体</a:t>
              </a:r>
              <a:endParaRPr kumimoji="0" lang="en-US"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パターン動作</a:t>
              </a:r>
              <a:br>
                <a:rPr kumimoji="0" lang="ja-JP" altLang="ja-JP" sz="600" b="0" i="0" u="none" strike="noStrike" cap="none" normalizeH="0" baseline="0" dirty="0">
                  <a:ln>
                    <a:noFill/>
                  </a:ln>
                  <a:solidFill>
                    <a:schemeClr val="tx1"/>
                  </a:solidFill>
                  <a:effectLst/>
                </a:rPr>
              </a:br>
              <a:r>
                <a:rPr kumimoji="0" lang="ja-JP" altLang="ja-JP" sz="8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21/08/</a:t>
              </a:r>
              <a:r>
                <a:rPr kumimoji="0" lang="en-US" altLang="ja-JP" sz="8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31</a:t>
              </a:r>
              <a:r>
                <a:rPr kumimoji="0" lang="ja-JP" altLang="ja-JP" sz="8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 (火)</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grpSp>
          <p:nvGrpSpPr>
            <p:cNvPr id="825" name="Group 36">
              <a:extLst>
                <a:ext uri="{FF2B5EF4-FFF2-40B4-BE49-F238E27FC236}">
                  <a16:creationId xmlns:a16="http://schemas.microsoft.com/office/drawing/2014/main" id="{72DA93EC-9EA9-4C03-AEC5-A8B6FA8871C1}"/>
                </a:ext>
              </a:extLst>
            </p:cNvPr>
            <p:cNvGrpSpPr>
              <a:grpSpLocks/>
            </p:cNvGrpSpPr>
            <p:nvPr/>
          </p:nvGrpSpPr>
          <p:grpSpPr bwMode="auto">
            <a:xfrm>
              <a:off x="330" y="158"/>
              <a:ext cx="18" cy="18"/>
              <a:chOff x="0" y="0"/>
              <a:chExt cx="100" cy="100"/>
            </a:xfrm>
          </p:grpSpPr>
          <p:sp>
            <p:nvSpPr>
              <p:cNvPr id="860" name="Freeform 38">
                <a:extLst>
                  <a:ext uri="{FF2B5EF4-FFF2-40B4-BE49-F238E27FC236}">
                    <a16:creationId xmlns:a16="http://schemas.microsoft.com/office/drawing/2014/main" id="{82FD7A41-B663-4FC8-8756-4AB7DE88C9EB}"/>
                  </a:ext>
                </a:extLst>
              </p:cNvPr>
              <p:cNvSpPr>
                <a:spLocks noChangeArrowheads="1"/>
              </p:cNvSpPr>
              <p:nvPr/>
            </p:nvSpPr>
            <p:spPr bwMode="auto">
              <a:xfrm>
                <a:off x="0" y="0"/>
                <a:ext cx="100" cy="100"/>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Lst>
                <a:ahLst/>
                <a:cxnLst>
                  <a:cxn ang="0">
                    <a:pos x="T0" y="T1"/>
                  </a:cxn>
                  <a:cxn ang="0">
                    <a:pos x="T2" y="T3"/>
                  </a:cxn>
                  <a:cxn ang="0">
                    <a:pos x="T4" y="T5"/>
                  </a:cxn>
                  <a:cxn ang="0">
                    <a:pos x="T6" y="T7"/>
                  </a:cxn>
                  <a:cxn ang="0">
                    <a:pos x="T8" y="T9"/>
                  </a:cxn>
                </a:cxnLst>
                <a:rect l="0" t="0" r="r" b="b"/>
                <a:pathLst>
                  <a:path w="100" h="100">
                    <a:moveTo>
                      <a:pt x="50" y="0"/>
                    </a:moveTo>
                    <a:lnTo>
                      <a:pt x="100" y="50"/>
                    </a:lnTo>
                    <a:lnTo>
                      <a:pt x="50" y="100"/>
                    </a:lnTo>
                    <a:lnTo>
                      <a:pt x="0" y="50"/>
                    </a:lnTo>
                    <a:lnTo>
                      <a:pt x="5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61" name="Freeform 37">
                <a:extLst>
                  <a:ext uri="{FF2B5EF4-FFF2-40B4-BE49-F238E27FC236}">
                    <a16:creationId xmlns:a16="http://schemas.microsoft.com/office/drawing/2014/main" id="{045DEB87-DE70-4FAD-ADA6-0666D263901E}"/>
                  </a:ext>
                </a:extLst>
              </p:cNvPr>
              <p:cNvSpPr>
                <a:spLocks noChangeArrowheads="1"/>
              </p:cNvSpPr>
              <p:nvPr/>
            </p:nvSpPr>
            <p:spPr bwMode="auto">
              <a:xfrm>
                <a:off x="25" y="25"/>
                <a:ext cx="50" cy="50"/>
              </a:xfrm>
              <a:custGeom>
                <a:avLst/>
                <a:gdLst>
                  <a:gd name="T0" fmla="*/ 25 w 50"/>
                  <a:gd name="T1" fmla="*/ 0 h 50"/>
                  <a:gd name="T2" fmla="*/ 50 w 50"/>
                  <a:gd name="T3" fmla="*/ 25 h 50"/>
                  <a:gd name="T4" fmla="*/ 25 w 50"/>
                  <a:gd name="T5" fmla="*/ 50 h 50"/>
                  <a:gd name="T6" fmla="*/ 0 w 50"/>
                  <a:gd name="T7" fmla="*/ 25 h 50"/>
                  <a:gd name="T8" fmla="*/ 25 w 50"/>
                  <a:gd name="T9" fmla="*/ 0 h 50"/>
                </a:gdLst>
                <a:ahLst/>
                <a:cxnLst>
                  <a:cxn ang="0">
                    <a:pos x="T0" y="T1"/>
                  </a:cxn>
                  <a:cxn ang="0">
                    <a:pos x="T2" y="T3"/>
                  </a:cxn>
                  <a:cxn ang="0">
                    <a:pos x="T4" y="T5"/>
                  </a:cxn>
                  <a:cxn ang="0">
                    <a:pos x="T6" y="T7"/>
                  </a:cxn>
                  <a:cxn ang="0">
                    <a:pos x="T8" y="T9"/>
                  </a:cxn>
                </a:cxnLst>
                <a:rect l="0" t="0" r="r" b="b"/>
                <a:pathLst>
                  <a:path w="50" h="50">
                    <a:moveTo>
                      <a:pt x="25" y="0"/>
                    </a:moveTo>
                    <a:lnTo>
                      <a:pt x="50" y="25"/>
                    </a:lnTo>
                    <a:lnTo>
                      <a:pt x="25" y="50"/>
                    </a:lnTo>
                    <a:lnTo>
                      <a:pt x="0" y="25"/>
                    </a:lnTo>
                    <a:lnTo>
                      <a:pt x="25" y="0"/>
                    </a:lnTo>
                  </a:path>
                </a:pathLst>
              </a:custGeom>
              <a:solidFill>
                <a:srgbClr val="444444"/>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ja-JP" altLang="en-US"/>
              </a:p>
            </p:txBody>
          </p:sp>
        </p:grpSp>
        <p:sp>
          <p:nvSpPr>
            <p:cNvPr id="827" name="Rectangle 34" descr="実験用筐体　アプリから操作　前後左右&#10;21/09/15 (水)">
              <a:extLst>
                <a:ext uri="{FF2B5EF4-FFF2-40B4-BE49-F238E27FC236}">
                  <a16:creationId xmlns:a16="http://schemas.microsoft.com/office/drawing/2014/main" id="{53D7624A-6B1A-4FB1-A65D-963CD7A8F318}"/>
                </a:ext>
              </a:extLst>
            </p:cNvPr>
            <p:cNvSpPr>
              <a:spLocks noChangeArrowheads="1"/>
            </p:cNvSpPr>
            <p:nvPr/>
          </p:nvSpPr>
          <p:spPr bwMode="auto">
            <a:xfrm>
              <a:off x="266" y="121"/>
              <a:ext cx="147" cy="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実験用筐体</a:t>
              </a:r>
              <a:endParaRPr kumimoji="0" lang="en-US"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アプリから操作</a:t>
              </a:r>
              <a:endParaRPr kumimoji="0" lang="en-US"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前後左右</a:t>
              </a:r>
              <a:br>
                <a:rPr kumimoji="0" lang="ja-JP" altLang="ja-JP" sz="600" b="0" i="0" u="none" strike="noStrike" cap="none" normalizeH="0" baseline="0" dirty="0">
                  <a:ln>
                    <a:noFill/>
                  </a:ln>
                  <a:solidFill>
                    <a:schemeClr val="tx1"/>
                  </a:solidFill>
                  <a:effectLst/>
                </a:rPr>
              </a:br>
              <a:r>
                <a:rPr kumimoji="0" lang="ja-JP" altLang="ja-JP" sz="8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21/09/15 (水)</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grpSp>
          <p:nvGrpSpPr>
            <p:cNvPr id="831" name="Group 26">
              <a:extLst>
                <a:ext uri="{FF2B5EF4-FFF2-40B4-BE49-F238E27FC236}">
                  <a16:creationId xmlns:a16="http://schemas.microsoft.com/office/drawing/2014/main" id="{141DDD1C-7608-4477-AD44-A7AC02E1FF58}"/>
                </a:ext>
              </a:extLst>
            </p:cNvPr>
            <p:cNvGrpSpPr>
              <a:grpSpLocks/>
            </p:cNvGrpSpPr>
            <p:nvPr/>
          </p:nvGrpSpPr>
          <p:grpSpPr bwMode="auto">
            <a:xfrm>
              <a:off x="368" y="158"/>
              <a:ext cx="18" cy="18"/>
              <a:chOff x="0" y="0"/>
              <a:chExt cx="100" cy="100"/>
            </a:xfrm>
          </p:grpSpPr>
          <p:sp>
            <p:nvSpPr>
              <p:cNvPr id="856" name="Freeform 28">
                <a:extLst>
                  <a:ext uri="{FF2B5EF4-FFF2-40B4-BE49-F238E27FC236}">
                    <a16:creationId xmlns:a16="http://schemas.microsoft.com/office/drawing/2014/main" id="{3A0EAB0D-A0AA-45A8-8F8F-AFA9F40AFE17}"/>
                  </a:ext>
                </a:extLst>
              </p:cNvPr>
              <p:cNvSpPr>
                <a:spLocks noChangeArrowheads="1"/>
              </p:cNvSpPr>
              <p:nvPr/>
            </p:nvSpPr>
            <p:spPr bwMode="auto">
              <a:xfrm>
                <a:off x="0" y="0"/>
                <a:ext cx="100" cy="100"/>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Lst>
                <a:ahLst/>
                <a:cxnLst>
                  <a:cxn ang="0">
                    <a:pos x="T0" y="T1"/>
                  </a:cxn>
                  <a:cxn ang="0">
                    <a:pos x="T2" y="T3"/>
                  </a:cxn>
                  <a:cxn ang="0">
                    <a:pos x="T4" y="T5"/>
                  </a:cxn>
                  <a:cxn ang="0">
                    <a:pos x="T6" y="T7"/>
                  </a:cxn>
                  <a:cxn ang="0">
                    <a:pos x="T8" y="T9"/>
                  </a:cxn>
                </a:cxnLst>
                <a:rect l="0" t="0" r="r" b="b"/>
                <a:pathLst>
                  <a:path w="100" h="100">
                    <a:moveTo>
                      <a:pt x="50" y="0"/>
                    </a:moveTo>
                    <a:lnTo>
                      <a:pt x="100" y="50"/>
                    </a:lnTo>
                    <a:lnTo>
                      <a:pt x="50" y="100"/>
                    </a:lnTo>
                    <a:lnTo>
                      <a:pt x="0" y="50"/>
                    </a:lnTo>
                    <a:lnTo>
                      <a:pt x="5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57" name="Freeform 27">
                <a:extLst>
                  <a:ext uri="{FF2B5EF4-FFF2-40B4-BE49-F238E27FC236}">
                    <a16:creationId xmlns:a16="http://schemas.microsoft.com/office/drawing/2014/main" id="{9D5A7B1E-DB09-4368-A4FA-ED61130E3C0E}"/>
                  </a:ext>
                </a:extLst>
              </p:cNvPr>
              <p:cNvSpPr>
                <a:spLocks noChangeArrowheads="1"/>
              </p:cNvSpPr>
              <p:nvPr/>
            </p:nvSpPr>
            <p:spPr bwMode="auto">
              <a:xfrm>
                <a:off x="25" y="25"/>
                <a:ext cx="50" cy="50"/>
              </a:xfrm>
              <a:custGeom>
                <a:avLst/>
                <a:gdLst>
                  <a:gd name="T0" fmla="*/ 25 w 50"/>
                  <a:gd name="T1" fmla="*/ 0 h 50"/>
                  <a:gd name="T2" fmla="*/ 50 w 50"/>
                  <a:gd name="T3" fmla="*/ 25 h 50"/>
                  <a:gd name="T4" fmla="*/ 25 w 50"/>
                  <a:gd name="T5" fmla="*/ 50 h 50"/>
                  <a:gd name="T6" fmla="*/ 0 w 50"/>
                  <a:gd name="T7" fmla="*/ 25 h 50"/>
                  <a:gd name="T8" fmla="*/ 25 w 50"/>
                  <a:gd name="T9" fmla="*/ 0 h 50"/>
                </a:gdLst>
                <a:ahLst/>
                <a:cxnLst>
                  <a:cxn ang="0">
                    <a:pos x="T0" y="T1"/>
                  </a:cxn>
                  <a:cxn ang="0">
                    <a:pos x="T2" y="T3"/>
                  </a:cxn>
                  <a:cxn ang="0">
                    <a:pos x="T4" y="T5"/>
                  </a:cxn>
                  <a:cxn ang="0">
                    <a:pos x="T6" y="T7"/>
                  </a:cxn>
                  <a:cxn ang="0">
                    <a:pos x="T8" y="T9"/>
                  </a:cxn>
                </a:cxnLst>
                <a:rect l="0" t="0" r="r" b="b"/>
                <a:pathLst>
                  <a:path w="50" h="50">
                    <a:moveTo>
                      <a:pt x="25" y="0"/>
                    </a:moveTo>
                    <a:lnTo>
                      <a:pt x="50" y="25"/>
                    </a:lnTo>
                    <a:lnTo>
                      <a:pt x="25" y="50"/>
                    </a:lnTo>
                    <a:lnTo>
                      <a:pt x="0" y="25"/>
                    </a:lnTo>
                    <a:lnTo>
                      <a:pt x="25" y="0"/>
                    </a:lnTo>
                  </a:path>
                </a:pathLst>
              </a:custGeom>
              <a:solidFill>
                <a:srgbClr val="444444"/>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ja-JP" altLang="en-US"/>
              </a:p>
            </p:txBody>
          </p:sp>
        </p:grpSp>
        <p:sp>
          <p:nvSpPr>
            <p:cNvPr id="832" name="Freeform 25">
              <a:extLst>
                <a:ext uri="{FF2B5EF4-FFF2-40B4-BE49-F238E27FC236}">
                  <a16:creationId xmlns:a16="http://schemas.microsoft.com/office/drawing/2014/main" id="{E7F518EF-EE68-459A-AB9E-15E2DFE5972E}"/>
                </a:ext>
              </a:extLst>
            </p:cNvPr>
            <p:cNvSpPr>
              <a:spLocks noChangeArrowheads="1"/>
            </p:cNvSpPr>
            <p:nvPr/>
          </p:nvSpPr>
          <p:spPr bwMode="auto">
            <a:xfrm>
              <a:off x="377" y="171"/>
              <a:ext cx="0" cy="20"/>
            </a:xfrm>
            <a:custGeom>
              <a:avLst/>
              <a:gdLst>
                <a:gd name="T0" fmla="*/ 0 h 20"/>
                <a:gd name="T1" fmla="*/ 20 h 20"/>
              </a:gdLst>
              <a:ahLst/>
              <a:cxnLst>
                <a:cxn ang="0">
                  <a:pos x="0" y="T0"/>
                </a:cxn>
                <a:cxn ang="0">
                  <a:pos x="0" y="T1"/>
                </a:cxn>
              </a:cxnLst>
              <a:rect l="0" t="0" r="r" b="b"/>
              <a:pathLst>
                <a:path h="20">
                  <a:moveTo>
                    <a:pt x="0" y="0"/>
                  </a:moveTo>
                  <a:lnTo>
                    <a:pt x="0" y="20"/>
                  </a:lnTo>
                </a:path>
              </a:pathLst>
            </a:custGeom>
            <a:solidFill>
              <a:srgbClr val="FFFFFF"/>
            </a:solidFill>
            <a:ln w="1">
              <a:solidFill>
                <a:srgbClr val="848484"/>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833" name="Rectangle 24" descr="秋学期中間報告&#10;21/10/05 (火)">
              <a:extLst>
                <a:ext uri="{FF2B5EF4-FFF2-40B4-BE49-F238E27FC236}">
                  <a16:creationId xmlns:a16="http://schemas.microsoft.com/office/drawing/2014/main" id="{BDCB4EDB-D8A9-4386-AC43-43680491A161}"/>
                </a:ext>
              </a:extLst>
            </p:cNvPr>
            <p:cNvSpPr>
              <a:spLocks noChangeArrowheads="1"/>
            </p:cNvSpPr>
            <p:nvPr/>
          </p:nvSpPr>
          <p:spPr bwMode="auto">
            <a:xfrm>
              <a:off x="299" y="197"/>
              <a:ext cx="157"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秋学期中間報告</a:t>
              </a:r>
              <a:br>
                <a:rPr kumimoji="0" lang="ja-JP" altLang="ja-JP" sz="600" b="0" i="0" u="none" strike="noStrike" cap="none" normalizeH="0" baseline="0" dirty="0">
                  <a:ln>
                    <a:noFill/>
                  </a:ln>
                  <a:solidFill>
                    <a:schemeClr val="tx1"/>
                  </a:solidFill>
                  <a:effectLst/>
                </a:rPr>
              </a:br>
              <a:r>
                <a:rPr kumimoji="0" lang="ja-JP" altLang="ja-JP" sz="8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21/10/05 (火)</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grpSp>
          <p:nvGrpSpPr>
            <p:cNvPr id="834" name="Group 21">
              <a:extLst>
                <a:ext uri="{FF2B5EF4-FFF2-40B4-BE49-F238E27FC236}">
                  <a16:creationId xmlns:a16="http://schemas.microsoft.com/office/drawing/2014/main" id="{E4EDB859-2279-470A-89DA-D4A7EB5B29CF}"/>
                </a:ext>
              </a:extLst>
            </p:cNvPr>
            <p:cNvGrpSpPr>
              <a:grpSpLocks/>
            </p:cNvGrpSpPr>
            <p:nvPr/>
          </p:nvGrpSpPr>
          <p:grpSpPr bwMode="auto">
            <a:xfrm>
              <a:off x="417" y="158"/>
              <a:ext cx="18" cy="18"/>
              <a:chOff x="0" y="0"/>
              <a:chExt cx="100" cy="100"/>
            </a:xfrm>
          </p:grpSpPr>
          <p:sp>
            <p:nvSpPr>
              <p:cNvPr id="854" name="Freeform 23">
                <a:extLst>
                  <a:ext uri="{FF2B5EF4-FFF2-40B4-BE49-F238E27FC236}">
                    <a16:creationId xmlns:a16="http://schemas.microsoft.com/office/drawing/2014/main" id="{B9E87812-8AFE-4A20-B9CB-E5AA2883728A}"/>
                  </a:ext>
                </a:extLst>
              </p:cNvPr>
              <p:cNvSpPr>
                <a:spLocks noChangeArrowheads="1"/>
              </p:cNvSpPr>
              <p:nvPr/>
            </p:nvSpPr>
            <p:spPr bwMode="auto">
              <a:xfrm>
                <a:off x="0" y="0"/>
                <a:ext cx="100" cy="100"/>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Lst>
                <a:ahLst/>
                <a:cxnLst>
                  <a:cxn ang="0">
                    <a:pos x="T0" y="T1"/>
                  </a:cxn>
                  <a:cxn ang="0">
                    <a:pos x="T2" y="T3"/>
                  </a:cxn>
                  <a:cxn ang="0">
                    <a:pos x="T4" y="T5"/>
                  </a:cxn>
                  <a:cxn ang="0">
                    <a:pos x="T6" y="T7"/>
                  </a:cxn>
                  <a:cxn ang="0">
                    <a:pos x="T8" y="T9"/>
                  </a:cxn>
                </a:cxnLst>
                <a:rect l="0" t="0" r="r" b="b"/>
                <a:pathLst>
                  <a:path w="100" h="100">
                    <a:moveTo>
                      <a:pt x="50" y="0"/>
                    </a:moveTo>
                    <a:lnTo>
                      <a:pt x="100" y="50"/>
                    </a:lnTo>
                    <a:lnTo>
                      <a:pt x="50" y="100"/>
                    </a:lnTo>
                    <a:lnTo>
                      <a:pt x="0" y="50"/>
                    </a:lnTo>
                    <a:lnTo>
                      <a:pt x="5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55" name="Freeform 22">
                <a:extLst>
                  <a:ext uri="{FF2B5EF4-FFF2-40B4-BE49-F238E27FC236}">
                    <a16:creationId xmlns:a16="http://schemas.microsoft.com/office/drawing/2014/main" id="{A16E0665-D42F-419E-9B38-718A6C523A07}"/>
                  </a:ext>
                </a:extLst>
              </p:cNvPr>
              <p:cNvSpPr>
                <a:spLocks noChangeArrowheads="1"/>
              </p:cNvSpPr>
              <p:nvPr/>
            </p:nvSpPr>
            <p:spPr bwMode="auto">
              <a:xfrm>
                <a:off x="25" y="25"/>
                <a:ext cx="50" cy="50"/>
              </a:xfrm>
              <a:custGeom>
                <a:avLst/>
                <a:gdLst>
                  <a:gd name="T0" fmla="*/ 25 w 50"/>
                  <a:gd name="T1" fmla="*/ 0 h 50"/>
                  <a:gd name="T2" fmla="*/ 50 w 50"/>
                  <a:gd name="T3" fmla="*/ 25 h 50"/>
                  <a:gd name="T4" fmla="*/ 25 w 50"/>
                  <a:gd name="T5" fmla="*/ 50 h 50"/>
                  <a:gd name="T6" fmla="*/ 0 w 50"/>
                  <a:gd name="T7" fmla="*/ 25 h 50"/>
                  <a:gd name="T8" fmla="*/ 25 w 50"/>
                  <a:gd name="T9" fmla="*/ 0 h 50"/>
                </a:gdLst>
                <a:ahLst/>
                <a:cxnLst>
                  <a:cxn ang="0">
                    <a:pos x="T0" y="T1"/>
                  </a:cxn>
                  <a:cxn ang="0">
                    <a:pos x="T2" y="T3"/>
                  </a:cxn>
                  <a:cxn ang="0">
                    <a:pos x="T4" y="T5"/>
                  </a:cxn>
                  <a:cxn ang="0">
                    <a:pos x="T6" y="T7"/>
                  </a:cxn>
                  <a:cxn ang="0">
                    <a:pos x="T8" y="T9"/>
                  </a:cxn>
                </a:cxnLst>
                <a:rect l="0" t="0" r="r" b="b"/>
                <a:pathLst>
                  <a:path w="50" h="50">
                    <a:moveTo>
                      <a:pt x="25" y="0"/>
                    </a:moveTo>
                    <a:lnTo>
                      <a:pt x="50" y="25"/>
                    </a:lnTo>
                    <a:lnTo>
                      <a:pt x="25" y="50"/>
                    </a:lnTo>
                    <a:lnTo>
                      <a:pt x="0" y="25"/>
                    </a:lnTo>
                    <a:lnTo>
                      <a:pt x="25" y="0"/>
                    </a:lnTo>
                  </a:path>
                </a:pathLst>
              </a:custGeom>
              <a:solidFill>
                <a:srgbClr val="444444"/>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ja-JP" altLang="en-US"/>
              </a:p>
            </p:txBody>
          </p:sp>
        </p:grpSp>
        <p:sp>
          <p:nvSpPr>
            <p:cNvPr id="836" name="Rectangle 19" descr="実験用筐体　アプリから操作　目的地まで&#10;21/10/31 (日)">
              <a:extLst>
                <a:ext uri="{FF2B5EF4-FFF2-40B4-BE49-F238E27FC236}">
                  <a16:creationId xmlns:a16="http://schemas.microsoft.com/office/drawing/2014/main" id="{A29A37B9-CE97-4A24-8C73-35DB47BE5E1A}"/>
                </a:ext>
              </a:extLst>
            </p:cNvPr>
            <p:cNvSpPr>
              <a:spLocks noChangeArrowheads="1"/>
            </p:cNvSpPr>
            <p:nvPr/>
          </p:nvSpPr>
          <p:spPr bwMode="auto">
            <a:xfrm>
              <a:off x="351" y="119"/>
              <a:ext cx="147" cy="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実験用筐体</a:t>
              </a:r>
              <a:endParaRPr kumimoji="0" lang="en-US"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アプリから操作</a:t>
              </a:r>
              <a:endParaRPr kumimoji="0" lang="en-US"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目的地まで</a:t>
              </a:r>
              <a:br>
                <a:rPr kumimoji="0" lang="ja-JP" altLang="ja-JP" sz="600" b="0" i="0" u="none" strike="noStrike" cap="none" normalizeH="0" baseline="0" dirty="0">
                  <a:ln>
                    <a:noFill/>
                  </a:ln>
                  <a:solidFill>
                    <a:schemeClr val="tx1"/>
                  </a:solidFill>
                  <a:effectLst/>
                </a:rPr>
              </a:br>
              <a:r>
                <a:rPr kumimoji="0" lang="ja-JP" altLang="ja-JP" sz="8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21/10/31 (日)</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grpSp>
          <p:nvGrpSpPr>
            <p:cNvPr id="837" name="Group 16">
              <a:extLst>
                <a:ext uri="{FF2B5EF4-FFF2-40B4-BE49-F238E27FC236}">
                  <a16:creationId xmlns:a16="http://schemas.microsoft.com/office/drawing/2014/main" id="{2FC077C6-EED5-428E-B593-86B2BCAD4C9E}"/>
                </a:ext>
              </a:extLst>
            </p:cNvPr>
            <p:cNvGrpSpPr>
              <a:grpSpLocks/>
            </p:cNvGrpSpPr>
            <p:nvPr/>
          </p:nvGrpSpPr>
          <p:grpSpPr bwMode="auto">
            <a:xfrm>
              <a:off x="474" y="158"/>
              <a:ext cx="18" cy="18"/>
              <a:chOff x="0" y="0"/>
              <a:chExt cx="100" cy="100"/>
            </a:xfrm>
          </p:grpSpPr>
          <p:sp>
            <p:nvSpPr>
              <p:cNvPr id="852" name="Freeform 18">
                <a:extLst>
                  <a:ext uri="{FF2B5EF4-FFF2-40B4-BE49-F238E27FC236}">
                    <a16:creationId xmlns:a16="http://schemas.microsoft.com/office/drawing/2014/main" id="{E525B2F0-7A99-419D-88D9-FF4338CDD43C}"/>
                  </a:ext>
                </a:extLst>
              </p:cNvPr>
              <p:cNvSpPr>
                <a:spLocks noChangeArrowheads="1"/>
              </p:cNvSpPr>
              <p:nvPr/>
            </p:nvSpPr>
            <p:spPr bwMode="auto">
              <a:xfrm>
                <a:off x="0" y="0"/>
                <a:ext cx="100" cy="100"/>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Lst>
                <a:ahLst/>
                <a:cxnLst>
                  <a:cxn ang="0">
                    <a:pos x="T0" y="T1"/>
                  </a:cxn>
                  <a:cxn ang="0">
                    <a:pos x="T2" y="T3"/>
                  </a:cxn>
                  <a:cxn ang="0">
                    <a:pos x="T4" y="T5"/>
                  </a:cxn>
                  <a:cxn ang="0">
                    <a:pos x="T6" y="T7"/>
                  </a:cxn>
                  <a:cxn ang="0">
                    <a:pos x="T8" y="T9"/>
                  </a:cxn>
                </a:cxnLst>
                <a:rect l="0" t="0" r="r" b="b"/>
                <a:pathLst>
                  <a:path w="100" h="100">
                    <a:moveTo>
                      <a:pt x="50" y="0"/>
                    </a:moveTo>
                    <a:lnTo>
                      <a:pt x="100" y="50"/>
                    </a:lnTo>
                    <a:lnTo>
                      <a:pt x="50" y="100"/>
                    </a:lnTo>
                    <a:lnTo>
                      <a:pt x="0" y="50"/>
                    </a:lnTo>
                    <a:lnTo>
                      <a:pt x="5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53" name="Freeform 17">
                <a:extLst>
                  <a:ext uri="{FF2B5EF4-FFF2-40B4-BE49-F238E27FC236}">
                    <a16:creationId xmlns:a16="http://schemas.microsoft.com/office/drawing/2014/main" id="{4381649B-241A-4D60-B05D-49188AFEAEF4}"/>
                  </a:ext>
                </a:extLst>
              </p:cNvPr>
              <p:cNvSpPr>
                <a:spLocks noChangeArrowheads="1"/>
              </p:cNvSpPr>
              <p:nvPr/>
            </p:nvSpPr>
            <p:spPr bwMode="auto">
              <a:xfrm>
                <a:off x="25" y="25"/>
                <a:ext cx="50" cy="50"/>
              </a:xfrm>
              <a:custGeom>
                <a:avLst/>
                <a:gdLst>
                  <a:gd name="T0" fmla="*/ 25 w 50"/>
                  <a:gd name="T1" fmla="*/ 0 h 50"/>
                  <a:gd name="T2" fmla="*/ 50 w 50"/>
                  <a:gd name="T3" fmla="*/ 25 h 50"/>
                  <a:gd name="T4" fmla="*/ 25 w 50"/>
                  <a:gd name="T5" fmla="*/ 50 h 50"/>
                  <a:gd name="T6" fmla="*/ 0 w 50"/>
                  <a:gd name="T7" fmla="*/ 25 h 50"/>
                  <a:gd name="T8" fmla="*/ 25 w 50"/>
                  <a:gd name="T9" fmla="*/ 0 h 50"/>
                </a:gdLst>
                <a:ahLst/>
                <a:cxnLst>
                  <a:cxn ang="0">
                    <a:pos x="T0" y="T1"/>
                  </a:cxn>
                  <a:cxn ang="0">
                    <a:pos x="T2" y="T3"/>
                  </a:cxn>
                  <a:cxn ang="0">
                    <a:pos x="T4" y="T5"/>
                  </a:cxn>
                  <a:cxn ang="0">
                    <a:pos x="T6" y="T7"/>
                  </a:cxn>
                  <a:cxn ang="0">
                    <a:pos x="T8" y="T9"/>
                  </a:cxn>
                </a:cxnLst>
                <a:rect l="0" t="0" r="r" b="b"/>
                <a:pathLst>
                  <a:path w="50" h="50">
                    <a:moveTo>
                      <a:pt x="25" y="0"/>
                    </a:moveTo>
                    <a:lnTo>
                      <a:pt x="50" y="25"/>
                    </a:lnTo>
                    <a:lnTo>
                      <a:pt x="25" y="50"/>
                    </a:lnTo>
                    <a:lnTo>
                      <a:pt x="0" y="25"/>
                    </a:lnTo>
                    <a:lnTo>
                      <a:pt x="25" y="0"/>
                    </a:lnTo>
                  </a:path>
                </a:pathLst>
              </a:custGeom>
              <a:solidFill>
                <a:srgbClr val="444444"/>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ja-JP" altLang="en-US"/>
              </a:p>
            </p:txBody>
          </p:sp>
        </p:grpSp>
        <p:sp>
          <p:nvSpPr>
            <p:cNvPr id="839" name="Rectangle 14" descr="実験用筐体　障害物あり&#10;21/11/30 (火)">
              <a:extLst>
                <a:ext uri="{FF2B5EF4-FFF2-40B4-BE49-F238E27FC236}">
                  <a16:creationId xmlns:a16="http://schemas.microsoft.com/office/drawing/2014/main" id="{925E6283-9FC4-407B-856B-27709AEACE08}"/>
                </a:ext>
              </a:extLst>
            </p:cNvPr>
            <p:cNvSpPr>
              <a:spLocks noChangeArrowheads="1"/>
            </p:cNvSpPr>
            <p:nvPr/>
          </p:nvSpPr>
          <p:spPr bwMode="auto">
            <a:xfrm>
              <a:off x="412" y="125"/>
              <a:ext cx="132"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実験用筐体</a:t>
              </a:r>
              <a:endParaRPr kumimoji="0" lang="en-US"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障害物あり</a:t>
              </a:r>
              <a:br>
                <a:rPr kumimoji="0" lang="ja-JP" altLang="ja-JP" sz="600" b="0" i="0" u="none" strike="noStrike" cap="none" normalizeH="0" baseline="0" dirty="0">
                  <a:ln>
                    <a:noFill/>
                  </a:ln>
                  <a:solidFill>
                    <a:schemeClr val="tx1"/>
                  </a:solidFill>
                  <a:effectLst/>
                </a:rPr>
              </a:br>
              <a:r>
                <a:rPr kumimoji="0" lang="ja-JP" altLang="ja-JP" sz="8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21/11/30 (火)</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grpSp>
          <p:nvGrpSpPr>
            <p:cNvPr id="840" name="Group 11">
              <a:extLst>
                <a:ext uri="{FF2B5EF4-FFF2-40B4-BE49-F238E27FC236}">
                  <a16:creationId xmlns:a16="http://schemas.microsoft.com/office/drawing/2014/main" id="{D639CD33-8C5C-46DD-A039-F6817C4D2B88}"/>
                </a:ext>
              </a:extLst>
            </p:cNvPr>
            <p:cNvGrpSpPr>
              <a:grpSpLocks/>
            </p:cNvGrpSpPr>
            <p:nvPr/>
          </p:nvGrpSpPr>
          <p:grpSpPr bwMode="auto">
            <a:xfrm>
              <a:off x="514" y="158"/>
              <a:ext cx="18" cy="18"/>
              <a:chOff x="0" y="0"/>
              <a:chExt cx="100" cy="100"/>
            </a:xfrm>
          </p:grpSpPr>
          <p:sp>
            <p:nvSpPr>
              <p:cNvPr id="850" name="Freeform 13">
                <a:extLst>
                  <a:ext uri="{FF2B5EF4-FFF2-40B4-BE49-F238E27FC236}">
                    <a16:creationId xmlns:a16="http://schemas.microsoft.com/office/drawing/2014/main" id="{A6808A7B-A21D-4549-A045-82A01E82F642}"/>
                  </a:ext>
                </a:extLst>
              </p:cNvPr>
              <p:cNvSpPr>
                <a:spLocks noChangeArrowheads="1"/>
              </p:cNvSpPr>
              <p:nvPr/>
            </p:nvSpPr>
            <p:spPr bwMode="auto">
              <a:xfrm>
                <a:off x="0" y="0"/>
                <a:ext cx="100" cy="100"/>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Lst>
                <a:ahLst/>
                <a:cxnLst>
                  <a:cxn ang="0">
                    <a:pos x="T0" y="T1"/>
                  </a:cxn>
                  <a:cxn ang="0">
                    <a:pos x="T2" y="T3"/>
                  </a:cxn>
                  <a:cxn ang="0">
                    <a:pos x="T4" y="T5"/>
                  </a:cxn>
                  <a:cxn ang="0">
                    <a:pos x="T6" y="T7"/>
                  </a:cxn>
                  <a:cxn ang="0">
                    <a:pos x="T8" y="T9"/>
                  </a:cxn>
                </a:cxnLst>
                <a:rect l="0" t="0" r="r" b="b"/>
                <a:pathLst>
                  <a:path w="100" h="100">
                    <a:moveTo>
                      <a:pt x="50" y="0"/>
                    </a:moveTo>
                    <a:lnTo>
                      <a:pt x="100" y="50"/>
                    </a:lnTo>
                    <a:lnTo>
                      <a:pt x="50" y="100"/>
                    </a:lnTo>
                    <a:lnTo>
                      <a:pt x="0" y="50"/>
                    </a:lnTo>
                    <a:lnTo>
                      <a:pt x="5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51" name="Freeform 12">
                <a:extLst>
                  <a:ext uri="{FF2B5EF4-FFF2-40B4-BE49-F238E27FC236}">
                    <a16:creationId xmlns:a16="http://schemas.microsoft.com/office/drawing/2014/main" id="{C816F1EC-685A-4899-AD0A-1A2175132F5B}"/>
                  </a:ext>
                </a:extLst>
              </p:cNvPr>
              <p:cNvSpPr>
                <a:spLocks noChangeArrowheads="1"/>
              </p:cNvSpPr>
              <p:nvPr/>
            </p:nvSpPr>
            <p:spPr bwMode="auto">
              <a:xfrm>
                <a:off x="25" y="25"/>
                <a:ext cx="50" cy="50"/>
              </a:xfrm>
              <a:custGeom>
                <a:avLst/>
                <a:gdLst>
                  <a:gd name="T0" fmla="*/ 25 w 50"/>
                  <a:gd name="T1" fmla="*/ 0 h 50"/>
                  <a:gd name="T2" fmla="*/ 50 w 50"/>
                  <a:gd name="T3" fmla="*/ 25 h 50"/>
                  <a:gd name="T4" fmla="*/ 25 w 50"/>
                  <a:gd name="T5" fmla="*/ 50 h 50"/>
                  <a:gd name="T6" fmla="*/ 0 w 50"/>
                  <a:gd name="T7" fmla="*/ 25 h 50"/>
                  <a:gd name="T8" fmla="*/ 25 w 50"/>
                  <a:gd name="T9" fmla="*/ 0 h 50"/>
                </a:gdLst>
                <a:ahLst/>
                <a:cxnLst>
                  <a:cxn ang="0">
                    <a:pos x="T0" y="T1"/>
                  </a:cxn>
                  <a:cxn ang="0">
                    <a:pos x="T2" y="T3"/>
                  </a:cxn>
                  <a:cxn ang="0">
                    <a:pos x="T4" y="T5"/>
                  </a:cxn>
                  <a:cxn ang="0">
                    <a:pos x="T6" y="T7"/>
                  </a:cxn>
                  <a:cxn ang="0">
                    <a:pos x="T8" y="T9"/>
                  </a:cxn>
                </a:cxnLst>
                <a:rect l="0" t="0" r="r" b="b"/>
                <a:pathLst>
                  <a:path w="50" h="50">
                    <a:moveTo>
                      <a:pt x="25" y="0"/>
                    </a:moveTo>
                    <a:lnTo>
                      <a:pt x="50" y="25"/>
                    </a:lnTo>
                    <a:lnTo>
                      <a:pt x="25" y="50"/>
                    </a:lnTo>
                    <a:lnTo>
                      <a:pt x="0" y="25"/>
                    </a:lnTo>
                    <a:lnTo>
                      <a:pt x="25" y="0"/>
                    </a:lnTo>
                  </a:path>
                </a:pathLst>
              </a:custGeom>
              <a:solidFill>
                <a:srgbClr val="444444"/>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ja-JP" altLang="en-US"/>
              </a:p>
            </p:txBody>
          </p:sp>
        </p:grpSp>
        <p:sp>
          <p:nvSpPr>
            <p:cNvPr id="841" name="Freeform 10">
              <a:extLst>
                <a:ext uri="{FF2B5EF4-FFF2-40B4-BE49-F238E27FC236}">
                  <a16:creationId xmlns:a16="http://schemas.microsoft.com/office/drawing/2014/main" id="{71D6C3FC-79E6-4B4B-B622-BC2A7E5933CB}"/>
                </a:ext>
              </a:extLst>
            </p:cNvPr>
            <p:cNvSpPr>
              <a:spLocks noChangeArrowheads="1"/>
            </p:cNvSpPr>
            <p:nvPr/>
          </p:nvSpPr>
          <p:spPr bwMode="auto">
            <a:xfrm>
              <a:off x="523" y="171"/>
              <a:ext cx="0" cy="20"/>
            </a:xfrm>
            <a:custGeom>
              <a:avLst/>
              <a:gdLst>
                <a:gd name="T0" fmla="*/ 0 h 20"/>
                <a:gd name="T1" fmla="*/ 20 h 20"/>
              </a:gdLst>
              <a:ahLst/>
              <a:cxnLst>
                <a:cxn ang="0">
                  <a:pos x="0" y="T0"/>
                </a:cxn>
                <a:cxn ang="0">
                  <a:pos x="0" y="T1"/>
                </a:cxn>
              </a:cxnLst>
              <a:rect l="0" t="0" r="r" b="b"/>
              <a:pathLst>
                <a:path h="20">
                  <a:moveTo>
                    <a:pt x="0" y="0"/>
                  </a:moveTo>
                  <a:lnTo>
                    <a:pt x="0" y="20"/>
                  </a:lnTo>
                </a:path>
              </a:pathLst>
            </a:custGeom>
            <a:solidFill>
              <a:srgbClr val="FFFFFF"/>
            </a:solidFill>
            <a:ln w="1">
              <a:solidFill>
                <a:srgbClr val="848484"/>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842" name="Rectangle 9" descr="年末完了報告&#10;21/12/21 (火)">
              <a:extLst>
                <a:ext uri="{FF2B5EF4-FFF2-40B4-BE49-F238E27FC236}">
                  <a16:creationId xmlns:a16="http://schemas.microsoft.com/office/drawing/2014/main" id="{359A2DC7-5C50-43E5-8E0C-3BD257110310}"/>
                </a:ext>
              </a:extLst>
            </p:cNvPr>
            <p:cNvSpPr>
              <a:spLocks noChangeArrowheads="1"/>
            </p:cNvSpPr>
            <p:nvPr/>
          </p:nvSpPr>
          <p:spPr bwMode="auto">
            <a:xfrm>
              <a:off x="450" y="198"/>
              <a:ext cx="157"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年末完了報告</a:t>
              </a:r>
              <a:br>
                <a:rPr kumimoji="0" lang="ja-JP" altLang="ja-JP" sz="600" b="0" i="0" u="none" strike="noStrike" cap="none" normalizeH="0" baseline="0" dirty="0">
                  <a:ln>
                    <a:noFill/>
                  </a:ln>
                  <a:solidFill>
                    <a:schemeClr val="tx1"/>
                  </a:solidFill>
                  <a:effectLst/>
                </a:rPr>
              </a:br>
              <a:r>
                <a:rPr kumimoji="0" lang="ja-JP" altLang="ja-JP" sz="8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21/12/21 (火)</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grpSp>
          <p:nvGrpSpPr>
            <p:cNvPr id="843" name="Group 6">
              <a:extLst>
                <a:ext uri="{FF2B5EF4-FFF2-40B4-BE49-F238E27FC236}">
                  <a16:creationId xmlns:a16="http://schemas.microsoft.com/office/drawing/2014/main" id="{C06C5EFF-F3B4-4256-A33B-4523069ECFC2}"/>
                </a:ext>
              </a:extLst>
            </p:cNvPr>
            <p:cNvGrpSpPr>
              <a:grpSpLocks/>
            </p:cNvGrpSpPr>
            <p:nvPr/>
          </p:nvGrpSpPr>
          <p:grpSpPr bwMode="auto">
            <a:xfrm>
              <a:off x="580" y="158"/>
              <a:ext cx="18" cy="18"/>
              <a:chOff x="0" y="0"/>
              <a:chExt cx="100" cy="100"/>
            </a:xfrm>
          </p:grpSpPr>
          <p:sp>
            <p:nvSpPr>
              <p:cNvPr id="848" name="Freeform 8">
                <a:extLst>
                  <a:ext uri="{FF2B5EF4-FFF2-40B4-BE49-F238E27FC236}">
                    <a16:creationId xmlns:a16="http://schemas.microsoft.com/office/drawing/2014/main" id="{33A29B9B-633A-4840-ADD3-2C1F7FCCC9D3}"/>
                  </a:ext>
                </a:extLst>
              </p:cNvPr>
              <p:cNvSpPr>
                <a:spLocks noChangeArrowheads="1"/>
              </p:cNvSpPr>
              <p:nvPr/>
            </p:nvSpPr>
            <p:spPr bwMode="auto">
              <a:xfrm>
                <a:off x="0" y="0"/>
                <a:ext cx="100" cy="100"/>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Lst>
                <a:ahLst/>
                <a:cxnLst>
                  <a:cxn ang="0">
                    <a:pos x="T0" y="T1"/>
                  </a:cxn>
                  <a:cxn ang="0">
                    <a:pos x="T2" y="T3"/>
                  </a:cxn>
                  <a:cxn ang="0">
                    <a:pos x="T4" y="T5"/>
                  </a:cxn>
                  <a:cxn ang="0">
                    <a:pos x="T6" y="T7"/>
                  </a:cxn>
                  <a:cxn ang="0">
                    <a:pos x="T8" y="T9"/>
                  </a:cxn>
                </a:cxnLst>
                <a:rect l="0" t="0" r="r" b="b"/>
                <a:pathLst>
                  <a:path w="100" h="100">
                    <a:moveTo>
                      <a:pt x="50" y="0"/>
                    </a:moveTo>
                    <a:lnTo>
                      <a:pt x="100" y="50"/>
                    </a:lnTo>
                    <a:lnTo>
                      <a:pt x="50" y="100"/>
                    </a:lnTo>
                    <a:lnTo>
                      <a:pt x="0" y="50"/>
                    </a:lnTo>
                    <a:lnTo>
                      <a:pt x="5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49" name="Freeform 7">
                <a:extLst>
                  <a:ext uri="{FF2B5EF4-FFF2-40B4-BE49-F238E27FC236}">
                    <a16:creationId xmlns:a16="http://schemas.microsoft.com/office/drawing/2014/main" id="{8FAAAF83-07BB-4F09-A394-D9BBEF6FA5BB}"/>
                  </a:ext>
                </a:extLst>
              </p:cNvPr>
              <p:cNvSpPr>
                <a:spLocks noChangeArrowheads="1"/>
              </p:cNvSpPr>
              <p:nvPr/>
            </p:nvSpPr>
            <p:spPr bwMode="auto">
              <a:xfrm>
                <a:off x="25" y="25"/>
                <a:ext cx="50" cy="50"/>
              </a:xfrm>
              <a:custGeom>
                <a:avLst/>
                <a:gdLst>
                  <a:gd name="T0" fmla="*/ 25 w 50"/>
                  <a:gd name="T1" fmla="*/ 0 h 50"/>
                  <a:gd name="T2" fmla="*/ 50 w 50"/>
                  <a:gd name="T3" fmla="*/ 25 h 50"/>
                  <a:gd name="T4" fmla="*/ 25 w 50"/>
                  <a:gd name="T5" fmla="*/ 50 h 50"/>
                  <a:gd name="T6" fmla="*/ 0 w 50"/>
                  <a:gd name="T7" fmla="*/ 25 h 50"/>
                  <a:gd name="T8" fmla="*/ 25 w 50"/>
                  <a:gd name="T9" fmla="*/ 0 h 50"/>
                </a:gdLst>
                <a:ahLst/>
                <a:cxnLst>
                  <a:cxn ang="0">
                    <a:pos x="T0" y="T1"/>
                  </a:cxn>
                  <a:cxn ang="0">
                    <a:pos x="T2" y="T3"/>
                  </a:cxn>
                  <a:cxn ang="0">
                    <a:pos x="T4" y="T5"/>
                  </a:cxn>
                  <a:cxn ang="0">
                    <a:pos x="T6" y="T7"/>
                  </a:cxn>
                  <a:cxn ang="0">
                    <a:pos x="T8" y="T9"/>
                  </a:cxn>
                </a:cxnLst>
                <a:rect l="0" t="0" r="r" b="b"/>
                <a:pathLst>
                  <a:path w="50" h="50">
                    <a:moveTo>
                      <a:pt x="25" y="0"/>
                    </a:moveTo>
                    <a:lnTo>
                      <a:pt x="50" y="25"/>
                    </a:lnTo>
                    <a:lnTo>
                      <a:pt x="25" y="50"/>
                    </a:lnTo>
                    <a:lnTo>
                      <a:pt x="0" y="25"/>
                    </a:lnTo>
                    <a:lnTo>
                      <a:pt x="25" y="0"/>
                    </a:lnTo>
                  </a:path>
                </a:pathLst>
              </a:custGeom>
              <a:solidFill>
                <a:srgbClr val="444444"/>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ja-JP" altLang="en-US"/>
              </a:p>
            </p:txBody>
          </p:sp>
        </p:grpSp>
        <p:sp>
          <p:nvSpPr>
            <p:cNvPr id="844" name="Freeform 5">
              <a:extLst>
                <a:ext uri="{FF2B5EF4-FFF2-40B4-BE49-F238E27FC236}">
                  <a16:creationId xmlns:a16="http://schemas.microsoft.com/office/drawing/2014/main" id="{260C2854-521E-415C-BFD3-3B211B81F453}"/>
                </a:ext>
              </a:extLst>
            </p:cNvPr>
            <p:cNvSpPr>
              <a:spLocks noChangeArrowheads="1"/>
            </p:cNvSpPr>
            <p:nvPr/>
          </p:nvSpPr>
          <p:spPr bwMode="auto">
            <a:xfrm>
              <a:off x="589" y="171"/>
              <a:ext cx="0" cy="20"/>
            </a:xfrm>
            <a:custGeom>
              <a:avLst/>
              <a:gdLst>
                <a:gd name="T0" fmla="*/ 0 h 20"/>
                <a:gd name="T1" fmla="*/ 20 h 20"/>
              </a:gdLst>
              <a:ahLst/>
              <a:cxnLst>
                <a:cxn ang="0">
                  <a:pos x="0" y="T0"/>
                </a:cxn>
                <a:cxn ang="0">
                  <a:pos x="0" y="T1"/>
                </a:cxn>
              </a:cxnLst>
              <a:rect l="0" t="0" r="r" b="b"/>
              <a:pathLst>
                <a:path h="20">
                  <a:moveTo>
                    <a:pt x="0" y="0"/>
                  </a:moveTo>
                  <a:lnTo>
                    <a:pt x="0" y="20"/>
                  </a:lnTo>
                </a:path>
              </a:pathLst>
            </a:custGeom>
            <a:solidFill>
              <a:srgbClr val="FFFFFF"/>
            </a:solidFill>
            <a:ln w="1">
              <a:solidFill>
                <a:srgbClr val="848484"/>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845" name="Rectangle 4" descr="最終報告会&#10;22/01/25 (火)">
              <a:extLst>
                <a:ext uri="{FF2B5EF4-FFF2-40B4-BE49-F238E27FC236}">
                  <a16:creationId xmlns:a16="http://schemas.microsoft.com/office/drawing/2014/main" id="{4E5790C4-1A58-43E7-A4E3-84B1DB2BB3A7}"/>
                </a:ext>
              </a:extLst>
            </p:cNvPr>
            <p:cNvSpPr>
              <a:spLocks noChangeArrowheads="1"/>
            </p:cNvSpPr>
            <p:nvPr/>
          </p:nvSpPr>
          <p:spPr bwMode="auto">
            <a:xfrm>
              <a:off x="523" y="191"/>
              <a:ext cx="132"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444444"/>
                  </a:solidFill>
                  <a:effectLst/>
                  <a:latin typeface="Segoe UI" panose="020B0502040204020203" pitchFamily="34" charset="0"/>
                  <a:cs typeface="Segoe UI" panose="020B0502040204020203" pitchFamily="34" charset="0"/>
                </a:rPr>
                <a:t>最終報告会</a:t>
              </a:r>
              <a:br>
                <a:rPr kumimoji="0" lang="ja-JP" altLang="ja-JP" sz="600" b="0" i="0" u="none" strike="noStrike" cap="none" normalizeH="0" baseline="0">
                  <a:ln>
                    <a:noFill/>
                  </a:ln>
                  <a:solidFill>
                    <a:schemeClr val="tx1"/>
                  </a:solidFill>
                  <a:effectLst/>
                </a:rPr>
              </a:br>
              <a:r>
                <a:rPr kumimoji="0" lang="ja-JP" altLang="ja-JP" sz="800" b="0" i="0" u="none" strike="noStrike" cap="none" normalizeH="0" baseline="0">
                  <a:ln>
                    <a:noFill/>
                  </a:ln>
                  <a:solidFill>
                    <a:srgbClr val="444444"/>
                  </a:solidFill>
                  <a:effectLst/>
                  <a:latin typeface="Segoe UI" panose="020B0502040204020203" pitchFamily="34" charset="0"/>
                  <a:cs typeface="Segoe UI" panose="020B0502040204020203" pitchFamily="34" charset="0"/>
                </a:rPr>
                <a:t>22/01/25 (火)</a:t>
              </a:r>
              <a:endParaRPr kumimoji="0" lang="ja-JP" altLang="ja-JP" sz="1800" b="0" i="0" u="none" strike="noStrike" cap="none" normalizeH="0" baseline="0">
                <a:ln>
                  <a:noFill/>
                </a:ln>
                <a:solidFill>
                  <a:schemeClr val="tx1"/>
                </a:solidFill>
                <a:effectLst/>
                <a:latin typeface="Arial" panose="020B0604020202020204" pitchFamily="34" charset="0"/>
              </a:endParaRPr>
            </a:p>
          </p:txBody>
        </p:sp>
      </p:grpSp>
      <p:sp>
        <p:nvSpPr>
          <p:cNvPr id="872" name="Rectangle 14" descr="実験用筐体　障害物あり&#10;21/11/30 (火)">
            <a:extLst>
              <a:ext uri="{FF2B5EF4-FFF2-40B4-BE49-F238E27FC236}">
                <a16:creationId xmlns:a16="http://schemas.microsoft.com/office/drawing/2014/main" id="{DBA0FA79-22D7-490D-9790-BE87D6C85D09}"/>
              </a:ext>
            </a:extLst>
          </p:cNvPr>
          <p:cNvSpPr>
            <a:spLocks noChangeArrowheads="1"/>
          </p:cNvSpPr>
          <p:nvPr/>
        </p:nvSpPr>
        <p:spPr bwMode="auto">
          <a:xfrm>
            <a:off x="7053619" y="3542115"/>
            <a:ext cx="2118490" cy="286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本</a:t>
            </a:r>
            <a:r>
              <a:rPr kumimoji="0" lang="ja-JP"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筐体</a:t>
            </a:r>
            <a:r>
              <a:rPr kumimoji="0" lang="en-US"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a:t>
            </a:r>
            <a:r>
              <a:rPr kumimoji="0" lang="ja-JP" altLang="en-US"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アルミ</a:t>
            </a:r>
            <a:r>
              <a:rPr kumimoji="0" lang="en-US"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a:t>
            </a:r>
            <a:r>
              <a:rPr kumimoji="0" lang="ja-JP" altLang="en-US"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完成</a:t>
            </a:r>
            <a:br>
              <a:rPr kumimoji="0" lang="ja-JP" altLang="ja-JP" sz="600" b="0" i="0" u="none" strike="noStrike" cap="none" normalizeH="0" baseline="0" dirty="0">
                <a:ln>
                  <a:noFill/>
                </a:ln>
                <a:solidFill>
                  <a:schemeClr val="tx1"/>
                </a:solidFill>
                <a:effectLst/>
              </a:rPr>
            </a:br>
            <a:r>
              <a:rPr kumimoji="0" lang="ja-JP" altLang="ja-JP" sz="8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21/11/30 (火)</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873" name="Rectangle 14" descr="実験用筐体　障害物あり&#10;21/11/30 (火)">
            <a:extLst>
              <a:ext uri="{FF2B5EF4-FFF2-40B4-BE49-F238E27FC236}">
                <a16:creationId xmlns:a16="http://schemas.microsoft.com/office/drawing/2014/main" id="{FD7883B2-DBC4-4D65-8886-750B8028932B}"/>
              </a:ext>
            </a:extLst>
          </p:cNvPr>
          <p:cNvSpPr>
            <a:spLocks noChangeArrowheads="1"/>
          </p:cNvSpPr>
          <p:nvPr/>
        </p:nvSpPr>
        <p:spPr bwMode="auto">
          <a:xfrm>
            <a:off x="8021468" y="3989339"/>
            <a:ext cx="2118490" cy="1311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本</a:t>
            </a:r>
            <a:r>
              <a:rPr kumimoji="0" lang="ja-JP"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筐体</a:t>
            </a:r>
            <a:r>
              <a:rPr kumimoji="0" lang="en-US"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a:t>
            </a:r>
            <a:r>
              <a:rPr kumimoji="0" lang="ja-JP" altLang="en-US"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アルミ</a:t>
            </a:r>
            <a:r>
              <a:rPr kumimoji="0" lang="en-US" altLang="ja-JP"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a:t>
            </a:r>
            <a:endParaRPr lang="en-US" altLang="ja-JP" sz="1000" dirty="0">
              <a:solidFill>
                <a:srgbClr val="444444"/>
              </a:solidFill>
              <a:latin typeface="Segoe UI" panose="020B0502040204020203" pitchFamily="34" charset="0"/>
              <a:cs typeface="Segoe UI" panose="020B0502040204020203"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0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障害物あり</a:t>
            </a:r>
            <a:br>
              <a:rPr kumimoji="0" lang="ja-JP" altLang="ja-JP" sz="600" b="0" i="0" u="none" strike="noStrike" cap="none" normalizeH="0" baseline="0" dirty="0">
                <a:ln>
                  <a:noFill/>
                </a:ln>
                <a:solidFill>
                  <a:schemeClr val="tx1"/>
                </a:solidFill>
                <a:effectLst/>
              </a:rPr>
            </a:br>
            <a:r>
              <a:rPr kumimoji="0" lang="ja-JP" altLang="ja-JP" sz="8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21/1</a:t>
            </a:r>
            <a:r>
              <a:rPr kumimoji="0" lang="en-US" altLang="ja-JP" sz="8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2</a:t>
            </a:r>
            <a:r>
              <a:rPr kumimoji="0" lang="ja-JP" altLang="ja-JP" sz="8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a:t>
            </a:r>
            <a:r>
              <a:rPr kumimoji="0" lang="en-US" altLang="ja-JP" sz="8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21</a:t>
            </a:r>
            <a:r>
              <a:rPr kumimoji="0" lang="ja-JP" altLang="ja-JP" sz="800" b="0" i="0" u="none" strike="noStrike" cap="none" normalizeH="0" baseline="0" dirty="0">
                <a:ln>
                  <a:noFill/>
                </a:ln>
                <a:solidFill>
                  <a:srgbClr val="444444"/>
                </a:solidFill>
                <a:effectLst/>
                <a:latin typeface="Segoe UI" panose="020B0502040204020203" pitchFamily="34" charset="0"/>
                <a:cs typeface="Segoe UI" panose="020B0502040204020203" pitchFamily="34" charset="0"/>
              </a:rPr>
              <a:t>(火)</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9022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sz="3600">
                <a:latin typeface="Meiryo UI" panose="020B0604030504040204" pitchFamily="50" charset="-128"/>
                <a:ea typeface="Meiryo UI" panose="020B0604030504040204" pitchFamily="50" charset="-128"/>
              </a:rPr>
              <a:t>目次</a:t>
            </a:r>
            <a:endParaRPr lang="ja-JP" altLang="en-US">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1295400" y="1954107"/>
            <a:ext cx="9601200" cy="2949786"/>
          </a:xfrm>
        </p:spPr>
        <p:txBody>
          <a:bodyPr rtlCol="0">
            <a:normAutofit/>
          </a:bodyPr>
          <a:lstStyle/>
          <a:p>
            <a:r>
              <a:rPr lang="ja-JP" altLang="en-US" sz="2400">
                <a:latin typeface="Meiryo UI" panose="020B0604030504040204" pitchFamily="50" charset="-128"/>
                <a:ea typeface="Meiryo UI" panose="020B0604030504040204" pitchFamily="50" charset="-128"/>
              </a:rPr>
              <a:t>概要</a:t>
            </a:r>
            <a:endParaRPr lang="en-US" altLang="ja-JP" sz="2400">
              <a:latin typeface="Meiryo UI" panose="020B0604030504040204" pitchFamily="50" charset="-128"/>
              <a:ea typeface="Meiryo UI" panose="020B0604030504040204" pitchFamily="50" charset="-128"/>
            </a:endParaRPr>
          </a:p>
          <a:p>
            <a:r>
              <a:rPr lang="ja-JP" altLang="en-US" sz="2400"/>
              <a:t>開発背景</a:t>
            </a:r>
            <a:endParaRPr lang="en-US" altLang="ja-JP" sz="2400">
              <a:latin typeface="Meiryo UI" panose="020B0604030504040204" pitchFamily="50" charset="-128"/>
              <a:ea typeface="Meiryo UI" panose="020B0604030504040204" pitchFamily="50" charset="-128"/>
            </a:endParaRPr>
          </a:p>
          <a:p>
            <a:pPr rtl="0"/>
            <a:r>
              <a:rPr lang="ja-JP" altLang="en-US" sz="2400"/>
              <a:t>目標・目的</a:t>
            </a:r>
            <a:endParaRPr lang="en-US" altLang="ja-JP" sz="2400">
              <a:latin typeface="Meiryo UI" panose="020B0604030504040204" pitchFamily="50" charset="-128"/>
              <a:ea typeface="Meiryo UI" panose="020B0604030504040204" pitchFamily="50" charset="-128"/>
            </a:endParaRPr>
          </a:p>
          <a:p>
            <a:pPr rtl="0"/>
            <a:r>
              <a:rPr lang="ja-JP" altLang="en-US" sz="2400"/>
              <a:t>設計</a:t>
            </a:r>
            <a:endParaRPr lang="en-US" altLang="ja-JP" sz="2400"/>
          </a:p>
          <a:p>
            <a:pPr rtl="0"/>
            <a:r>
              <a:rPr lang="ja-JP" altLang="en-US" sz="2400">
                <a:latin typeface="Meiryo UI" panose="020B0604030504040204" pitchFamily="50" charset="-128"/>
                <a:ea typeface="Meiryo UI" panose="020B0604030504040204" pitchFamily="50" charset="-128"/>
              </a:rPr>
              <a:t>スケジュール</a:t>
            </a:r>
          </a:p>
          <a:p>
            <a:pPr rtl="0"/>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descr="部屋 が含まれている画像&#10;&#10;自動的に生成された説明">
            <a:extLst>
              <a:ext uri="{FF2B5EF4-FFF2-40B4-BE49-F238E27FC236}">
                <a16:creationId xmlns:a16="http://schemas.microsoft.com/office/drawing/2014/main" id="{4FCBE657-9748-4401-841D-DA3F0B20A14C}"/>
              </a:ext>
            </a:extLst>
          </p:cNvPr>
          <p:cNvPicPr>
            <a:picLocks noChangeAspect="1"/>
          </p:cNvPicPr>
          <p:nvPr/>
        </p:nvPicPr>
        <p:blipFill>
          <a:blip r:embed="rId3"/>
          <a:stretch>
            <a:fillRect/>
          </a:stretch>
        </p:blipFill>
        <p:spPr>
          <a:xfrm>
            <a:off x="5254530" y="3315890"/>
            <a:ext cx="3429000" cy="3429000"/>
          </a:xfrm>
          <a:prstGeom prst="rect">
            <a:avLst/>
          </a:prstGeom>
        </p:spPr>
      </p:pic>
      <p:sp>
        <p:nvSpPr>
          <p:cNvPr id="13" name="思考の吹き出し: 雲形 12">
            <a:extLst>
              <a:ext uri="{FF2B5EF4-FFF2-40B4-BE49-F238E27FC236}">
                <a16:creationId xmlns:a16="http://schemas.microsoft.com/office/drawing/2014/main" id="{1D9BF501-96D0-4E6D-B265-ECC41162ECF1}"/>
              </a:ext>
            </a:extLst>
          </p:cNvPr>
          <p:cNvSpPr/>
          <p:nvPr/>
        </p:nvSpPr>
        <p:spPr>
          <a:xfrm>
            <a:off x="7848600" y="2828127"/>
            <a:ext cx="4260273" cy="2847110"/>
          </a:xfrm>
          <a:prstGeom prst="cloudCallout">
            <a:avLst>
              <a:gd name="adj1" fmla="val -52540"/>
              <a:gd name="adj2" fmla="val 47172"/>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rtlCol="0">
            <a:normAutofit/>
          </a:bodyPr>
          <a:lstStyle/>
          <a:p>
            <a:pPr rtl="0"/>
            <a:r>
              <a:rPr lang="ja-JP" altLang="en-US" sz="3600">
                <a:latin typeface="Meiryo UI" panose="020B0604030504040204" pitchFamily="50" charset="-128"/>
                <a:ea typeface="Meiryo UI" panose="020B0604030504040204" pitchFamily="50" charset="-128"/>
              </a:rPr>
              <a:t>プロジェクトの概要</a:t>
            </a:r>
            <a:endParaRPr lang="en-US" altLang="ja-JP" sz="3600">
              <a:latin typeface="Meiryo UI" panose="020B0604030504040204" pitchFamily="50" charset="-128"/>
              <a:ea typeface="Meiryo UI" panose="020B0604030504040204" pitchFamily="50" charset="-128"/>
            </a:endParaRPr>
          </a:p>
        </p:txBody>
      </p:sp>
      <p:sp>
        <p:nvSpPr>
          <p:cNvPr id="4" name="コンテンツ プレースホルダー 3"/>
          <p:cNvSpPr>
            <a:spLocks noGrp="1"/>
          </p:cNvSpPr>
          <p:nvPr>
            <p:ph sz="half" idx="2"/>
          </p:nvPr>
        </p:nvSpPr>
        <p:spPr>
          <a:xfrm>
            <a:off x="1295401" y="2301151"/>
            <a:ext cx="9601199" cy="2297942"/>
          </a:xfrm>
        </p:spPr>
        <p:txBody>
          <a:bodyPr rtlCol="0">
            <a:normAutofit/>
          </a:bodyPr>
          <a:lstStyle/>
          <a:p>
            <a:r>
              <a:rPr lang="en-US" altLang="ja-JP" sz="3000" dirty="0" err="1"/>
              <a:t>GoogleMAP</a:t>
            </a:r>
            <a:r>
              <a:rPr lang="ja-JP" altLang="en-US" sz="3000" dirty="0"/>
              <a:t>で指定した場所まで</a:t>
            </a:r>
            <a:r>
              <a:rPr lang="en-US" altLang="ja-JP" sz="3000" dirty="0"/>
              <a:t>GNSS</a:t>
            </a:r>
            <a:r>
              <a:rPr lang="ja-JP" altLang="en-US" sz="3000" dirty="0"/>
              <a:t>の自己位置をもとに自立走行するロボットの製作</a:t>
            </a:r>
            <a:endParaRPr lang="ja-JP" altLang="ja-JP" sz="2400" dirty="0"/>
          </a:p>
        </p:txBody>
      </p:sp>
      <p:pic>
        <p:nvPicPr>
          <p:cNvPr id="8" name="図 7" descr="部屋, ウィンドウ が含まれている画像&#10;&#10;自動的に生成された説明">
            <a:extLst>
              <a:ext uri="{FF2B5EF4-FFF2-40B4-BE49-F238E27FC236}">
                <a16:creationId xmlns:a16="http://schemas.microsoft.com/office/drawing/2014/main" id="{37BEBAC4-35D7-4DFC-9F54-B4AEE081EA31}"/>
              </a:ext>
            </a:extLst>
          </p:cNvPr>
          <p:cNvPicPr>
            <a:picLocks noChangeAspect="1"/>
          </p:cNvPicPr>
          <p:nvPr/>
        </p:nvPicPr>
        <p:blipFill>
          <a:blip r:embed="rId4"/>
          <a:stretch>
            <a:fillRect/>
          </a:stretch>
        </p:blipFill>
        <p:spPr>
          <a:xfrm flipH="1">
            <a:off x="2023257" y="3361565"/>
            <a:ext cx="2779267" cy="3189977"/>
          </a:xfrm>
          <a:prstGeom prst="rect">
            <a:avLst/>
          </a:prstGeom>
        </p:spPr>
      </p:pic>
      <p:pic>
        <p:nvPicPr>
          <p:cNvPr id="10" name="図 9" descr="時計, 記号 が含まれている画像&#10;&#10;自動的に生成された説明">
            <a:extLst>
              <a:ext uri="{FF2B5EF4-FFF2-40B4-BE49-F238E27FC236}">
                <a16:creationId xmlns:a16="http://schemas.microsoft.com/office/drawing/2014/main" id="{E28773E8-2D6E-4440-865F-7E7432CAE45B}"/>
              </a:ext>
            </a:extLst>
          </p:cNvPr>
          <p:cNvPicPr>
            <a:picLocks noChangeAspect="1"/>
          </p:cNvPicPr>
          <p:nvPr/>
        </p:nvPicPr>
        <p:blipFill>
          <a:blip r:embed="rId5"/>
          <a:stretch>
            <a:fillRect/>
          </a:stretch>
        </p:blipFill>
        <p:spPr>
          <a:xfrm>
            <a:off x="8783782" y="3049806"/>
            <a:ext cx="2564823" cy="2442995"/>
          </a:xfrm>
          <a:prstGeom prst="rect">
            <a:avLst/>
          </a:prstGeom>
        </p:spPr>
      </p:pic>
    </p:spTree>
    <p:extLst>
      <p:ext uri="{BB962C8B-B14F-4D97-AF65-F5344CB8AC3E}">
        <p14:creationId xmlns:p14="http://schemas.microsoft.com/office/powerpoint/2010/main" val="1493468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normAutofit/>
          </a:bodyPr>
          <a:lstStyle/>
          <a:p>
            <a:r>
              <a:rPr lang="ja-JP" altLang="en-US" sz="3600"/>
              <a:t>開発背景</a:t>
            </a:r>
            <a:endParaRPr lang="en-US" altLang="ja-JP" sz="3600">
              <a:latin typeface="Meiryo UI" panose="020B0604030504040204" pitchFamily="50" charset="-128"/>
              <a:ea typeface="Meiryo UI" panose="020B0604030504040204" pitchFamily="50" charset="-128"/>
            </a:endParaRPr>
          </a:p>
        </p:txBody>
      </p:sp>
      <p:sp>
        <p:nvSpPr>
          <p:cNvPr id="4" name="コンテンツ プレースホルダー 3"/>
          <p:cNvSpPr>
            <a:spLocks noGrp="1"/>
          </p:cNvSpPr>
          <p:nvPr>
            <p:ph sz="half" idx="2"/>
          </p:nvPr>
        </p:nvSpPr>
        <p:spPr>
          <a:xfrm>
            <a:off x="1295400" y="2298285"/>
            <a:ext cx="9961879" cy="3113608"/>
          </a:xfrm>
        </p:spPr>
        <p:txBody>
          <a:bodyPr rtlCol="0">
            <a:normAutofit/>
          </a:bodyPr>
          <a:lstStyle/>
          <a:p>
            <a:r>
              <a:rPr lang="en-US" altLang="ja-JP" sz="2600">
                <a:latin typeface="Meiryo UI" panose="020B0604030504040204" pitchFamily="50" charset="-128"/>
                <a:ea typeface="Meiryo UI" panose="020B0604030504040204" pitchFamily="50" charset="-128"/>
              </a:rPr>
              <a:t>Society5.0</a:t>
            </a:r>
            <a:r>
              <a:rPr lang="ja-JP" altLang="en-US" sz="2600">
                <a:latin typeface="Meiryo UI" panose="020B0604030504040204" pitchFamily="50" charset="-128"/>
                <a:ea typeface="Meiryo UI" panose="020B0604030504040204" pitchFamily="50" charset="-128"/>
              </a:rPr>
              <a:t>の実現のためには、自動車の自動運転技術やドローンによる自動配達サービス等、目的地に向けて自立走行するロボット開発は必須となる技術である。</a:t>
            </a:r>
            <a:endParaRPr lang="en-US" altLang="ja-JP" sz="2600">
              <a:latin typeface="Meiryo UI" panose="020B0604030504040204" pitchFamily="50" charset="-128"/>
              <a:ea typeface="Meiryo UI" panose="020B0604030504040204" pitchFamily="50" charset="-128"/>
            </a:endParaRPr>
          </a:p>
          <a:p>
            <a:r>
              <a:rPr lang="en-US" altLang="ja-JP" sz="2400">
                <a:latin typeface="Meiryo UI" panose="020B0604030504040204" pitchFamily="50" charset="-128"/>
                <a:ea typeface="Meiryo UI" panose="020B0604030504040204" pitchFamily="50" charset="-128"/>
              </a:rPr>
              <a:t>2018</a:t>
            </a:r>
            <a:r>
              <a:rPr lang="ja-JP" altLang="en-US" sz="2400"/>
              <a:t>年に人工衛星みちびきによって、世界初となるセンチメートル単位の高精度測位サービスが提供開始された。</a:t>
            </a:r>
            <a:endParaRPr lang="en-US" altLang="ja-JP" sz="2400"/>
          </a:p>
        </p:txBody>
      </p:sp>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normAutofit/>
          </a:bodyPr>
          <a:lstStyle/>
          <a:p>
            <a:pPr rtl="0"/>
            <a:r>
              <a:rPr lang="ja-JP" altLang="en-US" sz="3600" dirty="0"/>
              <a:t>目標・目的</a:t>
            </a:r>
            <a:endParaRPr lang="en-US" altLang="ja-JP" sz="3600" dirty="0">
              <a:latin typeface="Meiryo UI" panose="020B0604030504040204" pitchFamily="50" charset="-128"/>
              <a:ea typeface="Meiryo UI" panose="020B0604030504040204" pitchFamily="50" charset="-128"/>
            </a:endParaRPr>
          </a:p>
        </p:txBody>
      </p:sp>
      <p:sp>
        <p:nvSpPr>
          <p:cNvPr id="4" name="コンテンツ プレースホルダー 3"/>
          <p:cNvSpPr>
            <a:spLocks noGrp="1"/>
          </p:cNvSpPr>
          <p:nvPr>
            <p:ph sz="half" idx="2"/>
          </p:nvPr>
        </p:nvSpPr>
        <p:spPr>
          <a:xfrm>
            <a:off x="1295400" y="2298285"/>
            <a:ext cx="9961879" cy="625389"/>
          </a:xfrm>
        </p:spPr>
        <p:txBody>
          <a:bodyPr rtlCol="0">
            <a:normAutofit/>
          </a:bodyPr>
          <a:lstStyle/>
          <a:p>
            <a:r>
              <a:rPr lang="ja-JP" altLang="en-US" sz="3200" dirty="0"/>
              <a:t>みちびき</a:t>
            </a:r>
            <a:r>
              <a:rPr lang="ja-JP" altLang="en-US" sz="2600" dirty="0"/>
              <a:t>の高精度測位サービスを利用して</a:t>
            </a:r>
            <a:r>
              <a:rPr lang="ja-JP" altLang="en-US" sz="3200" dirty="0"/>
              <a:t>自立走行</a:t>
            </a:r>
            <a:r>
              <a:rPr lang="ja-JP" altLang="en-US" sz="2600" dirty="0"/>
              <a:t>を実現する。</a:t>
            </a:r>
            <a:endParaRPr lang="en-US" altLang="ja-JP" sz="2600" dirty="0"/>
          </a:p>
        </p:txBody>
      </p:sp>
      <p:grpSp>
        <p:nvGrpSpPr>
          <p:cNvPr id="3" name="グループ化 2">
            <a:extLst>
              <a:ext uri="{FF2B5EF4-FFF2-40B4-BE49-F238E27FC236}">
                <a16:creationId xmlns:a16="http://schemas.microsoft.com/office/drawing/2014/main" id="{2603D3B1-3FE5-4660-8933-FFB55B44A0A7}"/>
              </a:ext>
            </a:extLst>
          </p:cNvPr>
          <p:cNvGrpSpPr/>
          <p:nvPr/>
        </p:nvGrpSpPr>
        <p:grpSpPr>
          <a:xfrm>
            <a:off x="8241632" y="4413272"/>
            <a:ext cx="3626609" cy="1997242"/>
            <a:chOff x="3209161" y="2941237"/>
            <a:chExt cx="6854343" cy="3916763"/>
          </a:xfrm>
        </p:grpSpPr>
        <p:pic>
          <p:nvPicPr>
            <p:cNvPr id="5" name="図 4" descr="部屋 が含まれている画像&#10;&#10;自動的に生成された説明">
              <a:extLst>
                <a:ext uri="{FF2B5EF4-FFF2-40B4-BE49-F238E27FC236}">
                  <a16:creationId xmlns:a16="http://schemas.microsoft.com/office/drawing/2014/main" id="{68369404-6394-4F7B-AC8E-2BE98A0A3B2A}"/>
                </a:ext>
              </a:extLst>
            </p:cNvPr>
            <p:cNvPicPr>
              <a:picLocks noChangeAspect="1"/>
            </p:cNvPicPr>
            <p:nvPr/>
          </p:nvPicPr>
          <p:blipFill>
            <a:blip r:embed="rId3"/>
            <a:stretch>
              <a:fillRect/>
            </a:stretch>
          </p:blipFill>
          <p:spPr>
            <a:xfrm>
              <a:off x="3209161" y="3429000"/>
              <a:ext cx="3429000" cy="3429000"/>
            </a:xfrm>
            <a:prstGeom prst="rect">
              <a:avLst/>
            </a:prstGeom>
          </p:spPr>
        </p:pic>
        <p:sp>
          <p:nvSpPr>
            <p:cNvPr id="6" name="思考の吹き出し: 雲形 5">
              <a:extLst>
                <a:ext uri="{FF2B5EF4-FFF2-40B4-BE49-F238E27FC236}">
                  <a16:creationId xmlns:a16="http://schemas.microsoft.com/office/drawing/2014/main" id="{A9432E6C-6A6D-4D91-AEA6-B57164DE52F5}"/>
                </a:ext>
              </a:extLst>
            </p:cNvPr>
            <p:cNvSpPr/>
            <p:nvPr/>
          </p:nvSpPr>
          <p:spPr>
            <a:xfrm>
              <a:off x="5803231" y="2941237"/>
              <a:ext cx="4260273" cy="2847110"/>
            </a:xfrm>
            <a:prstGeom prst="cloudCallout">
              <a:avLst>
                <a:gd name="adj1" fmla="val -52540"/>
                <a:gd name="adj2" fmla="val 47172"/>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7" name="図 6" descr="時計, 記号 が含まれている画像&#10;&#10;自動的に生成された説明">
              <a:extLst>
                <a:ext uri="{FF2B5EF4-FFF2-40B4-BE49-F238E27FC236}">
                  <a16:creationId xmlns:a16="http://schemas.microsoft.com/office/drawing/2014/main" id="{D400D697-4E32-4C2A-9E37-C43C27CCA3C7}"/>
                </a:ext>
              </a:extLst>
            </p:cNvPr>
            <p:cNvPicPr>
              <a:picLocks noChangeAspect="1"/>
            </p:cNvPicPr>
            <p:nvPr/>
          </p:nvPicPr>
          <p:blipFill>
            <a:blip r:embed="rId4"/>
            <a:stretch>
              <a:fillRect/>
            </a:stretch>
          </p:blipFill>
          <p:spPr>
            <a:xfrm>
              <a:off x="6738413" y="3162916"/>
              <a:ext cx="2564823" cy="2442995"/>
            </a:xfrm>
            <a:prstGeom prst="rect">
              <a:avLst/>
            </a:prstGeom>
          </p:spPr>
        </p:pic>
      </p:grpSp>
      <p:sp>
        <p:nvSpPr>
          <p:cNvPr id="8" name="コンテンツ プレースホルダー 3">
            <a:extLst>
              <a:ext uri="{FF2B5EF4-FFF2-40B4-BE49-F238E27FC236}">
                <a16:creationId xmlns:a16="http://schemas.microsoft.com/office/drawing/2014/main" id="{FCA6D986-B15D-44F9-B108-892191F72765}"/>
              </a:ext>
            </a:extLst>
          </p:cNvPr>
          <p:cNvSpPr txBox="1">
            <a:spLocks/>
          </p:cNvSpPr>
          <p:nvPr/>
        </p:nvSpPr>
        <p:spPr>
          <a:xfrm>
            <a:off x="1295399" y="3167444"/>
            <a:ext cx="10062412" cy="6253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6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6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6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kumimoji="1" sz="1600" kern="1200">
                <a:solidFill>
                  <a:schemeClr val="tx1"/>
                </a:solidFill>
                <a:latin typeface="+mn-lt"/>
                <a:ea typeface="+mn-ea"/>
                <a:cs typeface="+mn-cs"/>
              </a:defRPr>
            </a:lvl9pPr>
          </a:lstStyle>
          <a:p>
            <a:r>
              <a:rPr lang="ja-JP" altLang="en-US" sz="2600" dirty="0"/>
              <a:t>公園等の簡単な障害物がある平地での自立走行を目指す。</a:t>
            </a:r>
            <a:endParaRPr lang="en-US" altLang="ja-JP" sz="2600" dirty="0"/>
          </a:p>
          <a:p>
            <a:endParaRPr lang="en-US" altLang="ja-JP" sz="2600" dirty="0"/>
          </a:p>
        </p:txBody>
      </p:sp>
      <p:sp>
        <p:nvSpPr>
          <p:cNvPr id="10" name="コンテンツ プレースホルダー 3">
            <a:extLst>
              <a:ext uri="{FF2B5EF4-FFF2-40B4-BE49-F238E27FC236}">
                <a16:creationId xmlns:a16="http://schemas.microsoft.com/office/drawing/2014/main" id="{5CCC6A47-2F17-40F6-BE46-1475DFA6AD9F}"/>
              </a:ext>
            </a:extLst>
          </p:cNvPr>
          <p:cNvSpPr txBox="1">
            <a:spLocks/>
          </p:cNvSpPr>
          <p:nvPr/>
        </p:nvSpPr>
        <p:spPr>
          <a:xfrm>
            <a:off x="1295399" y="3867833"/>
            <a:ext cx="10062412" cy="6253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6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6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6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kumimoji="1" sz="1600" kern="1200">
                <a:solidFill>
                  <a:schemeClr val="tx1"/>
                </a:solidFill>
                <a:latin typeface="+mn-lt"/>
                <a:ea typeface="+mn-ea"/>
                <a:cs typeface="+mn-cs"/>
              </a:defRPr>
            </a:lvl9pPr>
          </a:lstStyle>
          <a:p>
            <a:r>
              <a:rPr lang="ja-JP" altLang="en-US" sz="2600"/>
              <a:t>公道などの複雑な環境は想定しない。</a:t>
            </a:r>
            <a:endParaRPr lang="en-US" altLang="ja-JP" sz="2600"/>
          </a:p>
          <a:p>
            <a:endParaRPr lang="en-US" altLang="ja-JP" sz="2600"/>
          </a:p>
        </p:txBody>
      </p:sp>
    </p:spTree>
    <p:extLst>
      <p:ext uri="{BB962C8B-B14F-4D97-AF65-F5344CB8AC3E}">
        <p14:creationId xmlns:p14="http://schemas.microsoft.com/office/powerpoint/2010/main" val="4056757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normAutofit/>
          </a:bodyPr>
          <a:lstStyle/>
          <a:p>
            <a:pPr rtl="0"/>
            <a:r>
              <a:rPr lang="ja-JP" altLang="en-US" sz="3600"/>
              <a:t>過去作品</a:t>
            </a:r>
            <a:endParaRPr lang="en-US" altLang="ja-JP" sz="3600">
              <a:latin typeface="Meiryo UI" panose="020B0604030504040204" pitchFamily="50" charset="-128"/>
              <a:ea typeface="Meiryo UI" panose="020B0604030504040204" pitchFamily="50" charset="-128"/>
            </a:endParaRPr>
          </a:p>
        </p:txBody>
      </p:sp>
      <p:sp>
        <p:nvSpPr>
          <p:cNvPr id="4" name="コンテンツ プレースホルダー 3"/>
          <p:cNvSpPr>
            <a:spLocks noGrp="1"/>
          </p:cNvSpPr>
          <p:nvPr>
            <p:ph sz="half" idx="2"/>
          </p:nvPr>
        </p:nvSpPr>
        <p:spPr>
          <a:xfrm>
            <a:off x="1295400" y="2298285"/>
            <a:ext cx="9961879" cy="3113608"/>
          </a:xfrm>
        </p:spPr>
        <p:txBody>
          <a:bodyPr rtlCol="0">
            <a:normAutofit/>
          </a:bodyPr>
          <a:lstStyle/>
          <a:p>
            <a:r>
              <a:rPr lang="en-US" altLang="ja-JP" sz="2600" dirty="0"/>
              <a:t>2019</a:t>
            </a:r>
            <a:r>
              <a:rPr lang="ja-JP" altLang="en-US" sz="2600" dirty="0"/>
              <a:t>年度に</a:t>
            </a:r>
            <a:r>
              <a:rPr lang="en-US" altLang="ja-JP" sz="3200" dirty="0"/>
              <a:t>RTK</a:t>
            </a:r>
            <a:r>
              <a:rPr lang="ja-JP" altLang="en-US" sz="3200" dirty="0"/>
              <a:t>測位</a:t>
            </a:r>
            <a:r>
              <a:rPr lang="ja-JP" altLang="en-US" sz="2600" dirty="0"/>
              <a:t>を用いた自走ロボットプロジェクトあり</a:t>
            </a:r>
            <a:endParaRPr lang="en-US" altLang="ja-JP" sz="2600" dirty="0"/>
          </a:p>
        </p:txBody>
      </p:sp>
      <p:pic>
        <p:nvPicPr>
          <p:cNvPr id="8" name="図 7">
            <a:extLst>
              <a:ext uri="{FF2B5EF4-FFF2-40B4-BE49-F238E27FC236}">
                <a16:creationId xmlns:a16="http://schemas.microsoft.com/office/drawing/2014/main" id="{580ABF6E-716E-4709-8504-4DDBC897E928}"/>
              </a:ext>
            </a:extLst>
          </p:cNvPr>
          <p:cNvPicPr>
            <a:picLocks noChangeAspect="1"/>
          </p:cNvPicPr>
          <p:nvPr/>
        </p:nvPicPr>
        <p:blipFill>
          <a:blip r:embed="rId3"/>
          <a:stretch>
            <a:fillRect/>
          </a:stretch>
        </p:blipFill>
        <p:spPr>
          <a:xfrm>
            <a:off x="6276339" y="3222149"/>
            <a:ext cx="5279791" cy="2959960"/>
          </a:xfrm>
          <a:prstGeom prst="rect">
            <a:avLst/>
          </a:prstGeom>
        </p:spPr>
      </p:pic>
    </p:spTree>
    <p:extLst>
      <p:ext uri="{BB962C8B-B14F-4D97-AF65-F5344CB8AC3E}">
        <p14:creationId xmlns:p14="http://schemas.microsoft.com/office/powerpoint/2010/main" val="1448982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normAutofit/>
          </a:bodyPr>
          <a:lstStyle/>
          <a:p>
            <a:pPr rtl="0"/>
            <a:r>
              <a:rPr lang="en-US" altLang="ja-JP" sz="3600" dirty="0"/>
              <a:t>RTK</a:t>
            </a:r>
            <a:r>
              <a:rPr lang="ja-JP" altLang="en-US" sz="3600" dirty="0"/>
              <a:t>測位</a:t>
            </a:r>
            <a:endParaRPr lang="en-US" altLang="ja-JP" sz="3600" dirty="0">
              <a:latin typeface="Meiryo UI" panose="020B0604030504040204" pitchFamily="50" charset="-128"/>
              <a:ea typeface="Meiryo UI" panose="020B0604030504040204" pitchFamily="50" charset="-128"/>
            </a:endParaRPr>
          </a:p>
        </p:txBody>
      </p:sp>
      <p:pic>
        <p:nvPicPr>
          <p:cNvPr id="5" name="図 4" descr="部屋 が含まれている画像&#10;&#10;自動的に生成された説明">
            <a:extLst>
              <a:ext uri="{FF2B5EF4-FFF2-40B4-BE49-F238E27FC236}">
                <a16:creationId xmlns:a16="http://schemas.microsoft.com/office/drawing/2014/main" id="{288945B5-87C2-41CA-B533-212215E2560D}"/>
              </a:ext>
            </a:extLst>
          </p:cNvPr>
          <p:cNvPicPr>
            <a:picLocks noChangeAspect="1"/>
          </p:cNvPicPr>
          <p:nvPr/>
        </p:nvPicPr>
        <p:blipFill>
          <a:blip r:embed="rId3"/>
          <a:stretch>
            <a:fillRect/>
          </a:stretch>
        </p:blipFill>
        <p:spPr>
          <a:xfrm>
            <a:off x="2406378" y="3975865"/>
            <a:ext cx="1823514" cy="1823514"/>
          </a:xfrm>
          <a:prstGeom prst="rect">
            <a:avLst/>
          </a:prstGeom>
        </p:spPr>
      </p:pic>
      <p:pic>
        <p:nvPicPr>
          <p:cNvPr id="6" name="図 5" descr="黒い背景と白い文字のロゴ&#10;&#10;中程度の精度で自動的に生成された説明">
            <a:extLst>
              <a:ext uri="{FF2B5EF4-FFF2-40B4-BE49-F238E27FC236}">
                <a16:creationId xmlns:a16="http://schemas.microsoft.com/office/drawing/2014/main" id="{FEDB3B11-1CBC-4D1B-AE15-5C03F580CDEC}"/>
              </a:ext>
            </a:extLst>
          </p:cNvPr>
          <p:cNvPicPr>
            <a:picLocks noChangeAspect="1"/>
          </p:cNvPicPr>
          <p:nvPr/>
        </p:nvPicPr>
        <p:blipFill>
          <a:blip r:embed="rId4"/>
          <a:stretch>
            <a:fillRect/>
          </a:stretch>
        </p:blipFill>
        <p:spPr>
          <a:xfrm>
            <a:off x="7872190" y="4191296"/>
            <a:ext cx="1524484" cy="1524484"/>
          </a:xfrm>
          <a:prstGeom prst="rect">
            <a:avLst/>
          </a:prstGeom>
        </p:spPr>
      </p:pic>
      <p:pic>
        <p:nvPicPr>
          <p:cNvPr id="7" name="図 6" descr="レゴ, おもちゃ が含まれている画像&#10;&#10;自動的に生成された説明">
            <a:extLst>
              <a:ext uri="{FF2B5EF4-FFF2-40B4-BE49-F238E27FC236}">
                <a16:creationId xmlns:a16="http://schemas.microsoft.com/office/drawing/2014/main" id="{89740F3B-92DE-4B46-930E-C7DBA4FA27B0}"/>
              </a:ext>
            </a:extLst>
          </p:cNvPr>
          <p:cNvPicPr>
            <a:picLocks noChangeAspect="1"/>
          </p:cNvPicPr>
          <p:nvPr/>
        </p:nvPicPr>
        <p:blipFill>
          <a:blip r:embed="rId5"/>
          <a:stretch>
            <a:fillRect/>
          </a:stretch>
        </p:blipFill>
        <p:spPr>
          <a:xfrm>
            <a:off x="5252702" y="1524728"/>
            <a:ext cx="1686595" cy="1610698"/>
          </a:xfrm>
          <a:prstGeom prst="rect">
            <a:avLst/>
          </a:prstGeom>
        </p:spPr>
      </p:pic>
      <p:sp>
        <p:nvSpPr>
          <p:cNvPr id="11" name="テキスト ボックス 10">
            <a:extLst>
              <a:ext uri="{FF2B5EF4-FFF2-40B4-BE49-F238E27FC236}">
                <a16:creationId xmlns:a16="http://schemas.microsoft.com/office/drawing/2014/main" id="{A2AEAB9A-8177-4BB1-89B9-BADF1E9FD1DA}"/>
              </a:ext>
            </a:extLst>
          </p:cNvPr>
          <p:cNvSpPr txBox="1"/>
          <p:nvPr/>
        </p:nvSpPr>
        <p:spPr>
          <a:xfrm>
            <a:off x="7513124" y="5649599"/>
            <a:ext cx="2242616" cy="461665"/>
          </a:xfrm>
          <a:prstGeom prst="rect">
            <a:avLst/>
          </a:prstGeom>
          <a:noFill/>
        </p:spPr>
        <p:txBody>
          <a:bodyPr wrap="square" rtlCol="0">
            <a:spAutoFit/>
          </a:bodyPr>
          <a:lstStyle/>
          <a:p>
            <a:pPr algn="ctr"/>
            <a:r>
              <a:rPr kumimoji="1" lang="ja-JP" altLang="en-US" sz="2400" dirty="0"/>
              <a:t>座標</a:t>
            </a:r>
            <a:r>
              <a:rPr kumimoji="1" lang="en-US" altLang="ja-JP" sz="2400" dirty="0"/>
              <a:t>(32,11,10)</a:t>
            </a:r>
            <a:endParaRPr kumimoji="1" lang="ja-JP" altLang="en-US" sz="2400" dirty="0"/>
          </a:p>
        </p:txBody>
      </p:sp>
      <p:sp>
        <p:nvSpPr>
          <p:cNvPr id="14" name="矢印: 下 13">
            <a:extLst>
              <a:ext uri="{FF2B5EF4-FFF2-40B4-BE49-F238E27FC236}">
                <a16:creationId xmlns:a16="http://schemas.microsoft.com/office/drawing/2014/main" id="{197FBCB7-0BD0-4092-9D32-1B3FA11DC919}"/>
              </a:ext>
            </a:extLst>
          </p:cNvPr>
          <p:cNvSpPr/>
          <p:nvPr/>
        </p:nvSpPr>
        <p:spPr>
          <a:xfrm rot="18992855">
            <a:off x="7378534" y="2843629"/>
            <a:ext cx="269179" cy="12258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437E4C49-2D09-4816-87D9-A6AFFCBE9ED4}"/>
              </a:ext>
            </a:extLst>
          </p:cNvPr>
          <p:cNvSpPr txBox="1"/>
          <p:nvPr/>
        </p:nvSpPr>
        <p:spPr>
          <a:xfrm>
            <a:off x="7247259" y="3021606"/>
            <a:ext cx="2242616" cy="461665"/>
          </a:xfrm>
          <a:prstGeom prst="rect">
            <a:avLst/>
          </a:prstGeom>
          <a:noFill/>
        </p:spPr>
        <p:txBody>
          <a:bodyPr wrap="square" rtlCol="0">
            <a:spAutoFit/>
          </a:bodyPr>
          <a:lstStyle/>
          <a:p>
            <a:pPr algn="ctr"/>
            <a:r>
              <a:rPr kumimoji="1" lang="en-US" altLang="ja-JP" sz="2400" dirty="0"/>
              <a:t>(35,10,13)</a:t>
            </a:r>
            <a:endParaRPr kumimoji="1" lang="ja-JP" altLang="en-US" sz="2400" dirty="0"/>
          </a:p>
        </p:txBody>
      </p:sp>
      <p:sp>
        <p:nvSpPr>
          <p:cNvPr id="16" name="矢印: 下 15">
            <a:extLst>
              <a:ext uri="{FF2B5EF4-FFF2-40B4-BE49-F238E27FC236}">
                <a16:creationId xmlns:a16="http://schemas.microsoft.com/office/drawing/2014/main" id="{1E916CBB-7AD0-4CF6-8130-2BAA9B255CBA}"/>
              </a:ext>
            </a:extLst>
          </p:cNvPr>
          <p:cNvSpPr/>
          <p:nvPr/>
        </p:nvSpPr>
        <p:spPr>
          <a:xfrm rot="5400000">
            <a:off x="5927351" y="4340615"/>
            <a:ext cx="269179" cy="12258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思考の吹き出し: 雲形 16">
            <a:extLst>
              <a:ext uri="{FF2B5EF4-FFF2-40B4-BE49-F238E27FC236}">
                <a16:creationId xmlns:a16="http://schemas.microsoft.com/office/drawing/2014/main" id="{723BC395-0B1B-46CC-8B2A-34E42DB1CDD9}"/>
              </a:ext>
            </a:extLst>
          </p:cNvPr>
          <p:cNvSpPr/>
          <p:nvPr/>
        </p:nvSpPr>
        <p:spPr>
          <a:xfrm>
            <a:off x="9489875" y="3252439"/>
            <a:ext cx="2288545" cy="1405422"/>
          </a:xfrm>
          <a:prstGeom prst="cloudCallout">
            <a:avLst>
              <a:gd name="adj1" fmla="val -52540"/>
              <a:gd name="adj2" fmla="val 47172"/>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95541631-0A57-48CC-83D0-9C0C07DB602C}"/>
              </a:ext>
            </a:extLst>
          </p:cNvPr>
          <p:cNvSpPr txBox="1"/>
          <p:nvPr/>
        </p:nvSpPr>
        <p:spPr>
          <a:xfrm>
            <a:off x="9940076" y="3601207"/>
            <a:ext cx="1489924" cy="707886"/>
          </a:xfrm>
          <a:prstGeom prst="rect">
            <a:avLst/>
          </a:prstGeom>
          <a:noFill/>
        </p:spPr>
        <p:txBody>
          <a:bodyPr wrap="square" rtlCol="0">
            <a:spAutoFit/>
          </a:bodyPr>
          <a:lstStyle/>
          <a:p>
            <a:r>
              <a:rPr kumimoji="1" lang="en-US" altLang="ja-JP" sz="2000" dirty="0">
                <a:solidFill>
                  <a:srgbClr val="FF0000"/>
                </a:solidFill>
              </a:rPr>
              <a:t>(+3,-1,+3)</a:t>
            </a:r>
          </a:p>
          <a:p>
            <a:r>
              <a:rPr kumimoji="1" lang="ja-JP" altLang="en-US" sz="2000" dirty="0">
                <a:solidFill>
                  <a:srgbClr val="FF0000"/>
                </a:solidFill>
              </a:rPr>
              <a:t>ずれてる！</a:t>
            </a:r>
          </a:p>
        </p:txBody>
      </p:sp>
      <p:sp>
        <p:nvSpPr>
          <p:cNvPr id="19" name="矢印: 下 18">
            <a:extLst>
              <a:ext uri="{FF2B5EF4-FFF2-40B4-BE49-F238E27FC236}">
                <a16:creationId xmlns:a16="http://schemas.microsoft.com/office/drawing/2014/main" id="{FB6E6420-95FE-423E-B2D9-D72AE0AB3021}"/>
              </a:ext>
            </a:extLst>
          </p:cNvPr>
          <p:cNvSpPr/>
          <p:nvPr/>
        </p:nvSpPr>
        <p:spPr>
          <a:xfrm rot="2615854">
            <a:off x="4484755" y="2892167"/>
            <a:ext cx="269179" cy="12258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BD85AB29-556D-4011-A5C6-F9CE41B0E37B}"/>
              </a:ext>
            </a:extLst>
          </p:cNvPr>
          <p:cNvSpPr txBox="1"/>
          <p:nvPr/>
        </p:nvSpPr>
        <p:spPr>
          <a:xfrm>
            <a:off x="2504310" y="3021606"/>
            <a:ext cx="2242616" cy="461665"/>
          </a:xfrm>
          <a:prstGeom prst="rect">
            <a:avLst/>
          </a:prstGeom>
          <a:noFill/>
        </p:spPr>
        <p:txBody>
          <a:bodyPr wrap="square" rtlCol="0">
            <a:spAutoFit/>
          </a:bodyPr>
          <a:lstStyle/>
          <a:p>
            <a:pPr algn="ctr"/>
            <a:r>
              <a:rPr kumimoji="1" lang="en-US" altLang="ja-JP" sz="2400" dirty="0"/>
              <a:t>(48,15,20)</a:t>
            </a:r>
            <a:endParaRPr kumimoji="1" lang="ja-JP" altLang="en-US" sz="2400" dirty="0"/>
          </a:p>
        </p:txBody>
      </p:sp>
      <p:sp>
        <p:nvSpPr>
          <p:cNvPr id="21" name="テキスト ボックス 20">
            <a:extLst>
              <a:ext uri="{FF2B5EF4-FFF2-40B4-BE49-F238E27FC236}">
                <a16:creationId xmlns:a16="http://schemas.microsoft.com/office/drawing/2014/main" id="{FD427BE0-B3A5-4967-8057-9678D79378D3}"/>
              </a:ext>
            </a:extLst>
          </p:cNvPr>
          <p:cNvSpPr txBox="1"/>
          <p:nvPr/>
        </p:nvSpPr>
        <p:spPr>
          <a:xfrm>
            <a:off x="4974692" y="5102439"/>
            <a:ext cx="2242616" cy="830997"/>
          </a:xfrm>
          <a:prstGeom prst="rect">
            <a:avLst/>
          </a:prstGeom>
          <a:noFill/>
        </p:spPr>
        <p:txBody>
          <a:bodyPr wrap="square" rtlCol="0">
            <a:spAutoFit/>
          </a:bodyPr>
          <a:lstStyle/>
          <a:p>
            <a:pPr algn="ctr"/>
            <a:r>
              <a:rPr kumimoji="1" lang="ja-JP" altLang="en-US" sz="2400" dirty="0"/>
              <a:t>補正情報</a:t>
            </a:r>
            <a:endParaRPr kumimoji="1" lang="en-US" altLang="ja-JP" sz="2400" dirty="0"/>
          </a:p>
          <a:p>
            <a:pPr algn="ctr"/>
            <a:r>
              <a:rPr kumimoji="1" lang="en-US" altLang="ja-JP" sz="2400" dirty="0"/>
              <a:t>(+3,-1,+3)</a:t>
            </a:r>
            <a:endParaRPr kumimoji="1" lang="ja-JP" altLang="en-US" sz="2400" dirty="0"/>
          </a:p>
        </p:txBody>
      </p:sp>
      <p:sp>
        <p:nvSpPr>
          <p:cNvPr id="22" name="思考の吹き出し: 雲形 21">
            <a:extLst>
              <a:ext uri="{FF2B5EF4-FFF2-40B4-BE49-F238E27FC236}">
                <a16:creationId xmlns:a16="http://schemas.microsoft.com/office/drawing/2014/main" id="{88B203B4-676F-4983-9E86-2F33A350F977}"/>
              </a:ext>
            </a:extLst>
          </p:cNvPr>
          <p:cNvSpPr/>
          <p:nvPr/>
        </p:nvSpPr>
        <p:spPr>
          <a:xfrm>
            <a:off x="122564" y="3339070"/>
            <a:ext cx="2288545" cy="1405422"/>
          </a:xfrm>
          <a:prstGeom prst="cloudCallout">
            <a:avLst>
              <a:gd name="adj1" fmla="val 46794"/>
              <a:gd name="adj2" fmla="val 56208"/>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BCE4A78D-A175-482A-83DB-FA25FAEC5AAF}"/>
              </a:ext>
            </a:extLst>
          </p:cNvPr>
          <p:cNvSpPr txBox="1"/>
          <p:nvPr/>
        </p:nvSpPr>
        <p:spPr>
          <a:xfrm>
            <a:off x="603675" y="3601207"/>
            <a:ext cx="1489924" cy="1015663"/>
          </a:xfrm>
          <a:prstGeom prst="rect">
            <a:avLst/>
          </a:prstGeom>
          <a:noFill/>
        </p:spPr>
        <p:txBody>
          <a:bodyPr wrap="square" rtlCol="0">
            <a:spAutoFit/>
          </a:bodyPr>
          <a:lstStyle/>
          <a:p>
            <a:r>
              <a:rPr kumimoji="1" lang="ja-JP" altLang="en-US" sz="2000" dirty="0">
                <a:solidFill>
                  <a:srgbClr val="FF0000"/>
                </a:solidFill>
              </a:rPr>
              <a:t>座標を</a:t>
            </a:r>
            <a:endParaRPr kumimoji="1" lang="en-US" altLang="ja-JP" sz="2000" dirty="0">
              <a:solidFill>
                <a:srgbClr val="FF0000"/>
              </a:solidFill>
            </a:endParaRPr>
          </a:p>
          <a:p>
            <a:r>
              <a:rPr kumimoji="1" lang="en-US" altLang="ja-JP" sz="2000" dirty="0">
                <a:solidFill>
                  <a:srgbClr val="FF0000"/>
                </a:solidFill>
              </a:rPr>
              <a:t>(+3,-1,+3)</a:t>
            </a:r>
          </a:p>
          <a:p>
            <a:r>
              <a:rPr kumimoji="1" lang="ja-JP" altLang="en-US" sz="2000" dirty="0">
                <a:solidFill>
                  <a:srgbClr val="FF0000"/>
                </a:solidFill>
              </a:rPr>
              <a:t>して、、</a:t>
            </a:r>
          </a:p>
        </p:txBody>
      </p:sp>
      <p:sp>
        <p:nvSpPr>
          <p:cNvPr id="24" name="テキスト ボックス 23">
            <a:extLst>
              <a:ext uri="{FF2B5EF4-FFF2-40B4-BE49-F238E27FC236}">
                <a16:creationId xmlns:a16="http://schemas.microsoft.com/office/drawing/2014/main" id="{D59DA15A-A876-408E-9AC6-076135898B7A}"/>
              </a:ext>
            </a:extLst>
          </p:cNvPr>
          <p:cNvSpPr txBox="1"/>
          <p:nvPr/>
        </p:nvSpPr>
        <p:spPr>
          <a:xfrm>
            <a:off x="2133413" y="5672894"/>
            <a:ext cx="2242616" cy="461665"/>
          </a:xfrm>
          <a:prstGeom prst="rect">
            <a:avLst/>
          </a:prstGeom>
          <a:noFill/>
        </p:spPr>
        <p:txBody>
          <a:bodyPr wrap="square" rtlCol="0">
            <a:spAutoFit/>
          </a:bodyPr>
          <a:lstStyle/>
          <a:p>
            <a:pPr algn="ctr"/>
            <a:r>
              <a:rPr kumimoji="1" lang="ja-JP" altLang="en-US" sz="2400" dirty="0"/>
              <a:t>座標</a:t>
            </a:r>
            <a:r>
              <a:rPr kumimoji="1" lang="en-US" altLang="ja-JP" sz="2400" dirty="0"/>
              <a:t>(51,14,23)</a:t>
            </a:r>
            <a:endParaRPr kumimoji="1" lang="ja-JP" altLang="en-US" sz="2400" dirty="0"/>
          </a:p>
        </p:txBody>
      </p:sp>
    </p:spTree>
    <p:extLst>
      <p:ext uri="{BB962C8B-B14F-4D97-AF65-F5344CB8AC3E}">
        <p14:creationId xmlns:p14="http://schemas.microsoft.com/office/powerpoint/2010/main" val="7372782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normAutofit/>
          </a:bodyPr>
          <a:lstStyle/>
          <a:p>
            <a:pPr rtl="0"/>
            <a:r>
              <a:rPr lang="ja-JP" altLang="en-US" sz="3600"/>
              <a:t>過去作品</a:t>
            </a:r>
            <a:endParaRPr lang="en-US" altLang="ja-JP" sz="3600">
              <a:latin typeface="Meiryo UI" panose="020B0604030504040204" pitchFamily="50" charset="-128"/>
              <a:ea typeface="Meiryo UI" panose="020B0604030504040204" pitchFamily="50" charset="-128"/>
            </a:endParaRPr>
          </a:p>
        </p:txBody>
      </p:sp>
      <p:sp>
        <p:nvSpPr>
          <p:cNvPr id="4" name="コンテンツ プレースホルダー 3"/>
          <p:cNvSpPr>
            <a:spLocks noGrp="1"/>
          </p:cNvSpPr>
          <p:nvPr>
            <p:ph sz="half" idx="2"/>
          </p:nvPr>
        </p:nvSpPr>
        <p:spPr>
          <a:xfrm>
            <a:off x="1295400" y="2298285"/>
            <a:ext cx="9961879" cy="3113608"/>
          </a:xfrm>
        </p:spPr>
        <p:txBody>
          <a:bodyPr rtlCol="0">
            <a:normAutofit/>
          </a:bodyPr>
          <a:lstStyle/>
          <a:p>
            <a:r>
              <a:rPr lang="en-US" altLang="ja-JP" sz="2600" dirty="0"/>
              <a:t>2019</a:t>
            </a:r>
            <a:r>
              <a:rPr lang="ja-JP" altLang="en-US" sz="2600" dirty="0"/>
              <a:t>年度に</a:t>
            </a:r>
            <a:r>
              <a:rPr lang="en-US" altLang="ja-JP" sz="3200" dirty="0"/>
              <a:t>RTK</a:t>
            </a:r>
            <a:r>
              <a:rPr lang="ja-JP" altLang="en-US" sz="3200" dirty="0"/>
              <a:t>測位</a:t>
            </a:r>
            <a:r>
              <a:rPr lang="ja-JP" altLang="en-US" sz="2600" dirty="0"/>
              <a:t>を用いた自走ロボットプロジェクトあり</a:t>
            </a:r>
            <a:endParaRPr lang="en-US" altLang="ja-JP" sz="2600" dirty="0"/>
          </a:p>
          <a:p>
            <a:pPr lvl="1"/>
            <a:r>
              <a:rPr lang="ja-JP" altLang="en-US" sz="2400" dirty="0"/>
              <a:t>事前に設定した座標に移動</a:t>
            </a:r>
            <a:endParaRPr lang="en-US" altLang="ja-JP" sz="2400" dirty="0"/>
          </a:p>
          <a:p>
            <a:pPr lvl="1"/>
            <a:r>
              <a:rPr lang="ja-JP" altLang="en-US" sz="2400" dirty="0"/>
              <a:t>障害物は想定していない</a:t>
            </a:r>
            <a:endParaRPr lang="en-US" altLang="ja-JP" sz="2400" dirty="0"/>
          </a:p>
          <a:p>
            <a:pPr lvl="1"/>
            <a:r>
              <a:rPr lang="en-US" altLang="ja-JP" sz="2400" dirty="0"/>
              <a:t>RTK</a:t>
            </a:r>
            <a:r>
              <a:rPr lang="ja-JP" altLang="en-US" sz="2400" dirty="0"/>
              <a:t>もどき？？？</a:t>
            </a:r>
            <a:endParaRPr lang="ja-JP" altLang="en-US" sz="2600" dirty="0"/>
          </a:p>
        </p:txBody>
      </p:sp>
      <p:pic>
        <p:nvPicPr>
          <p:cNvPr id="8" name="図 7">
            <a:extLst>
              <a:ext uri="{FF2B5EF4-FFF2-40B4-BE49-F238E27FC236}">
                <a16:creationId xmlns:a16="http://schemas.microsoft.com/office/drawing/2014/main" id="{580ABF6E-716E-4709-8504-4DDBC897E928}"/>
              </a:ext>
            </a:extLst>
          </p:cNvPr>
          <p:cNvPicPr>
            <a:picLocks noChangeAspect="1"/>
          </p:cNvPicPr>
          <p:nvPr/>
        </p:nvPicPr>
        <p:blipFill>
          <a:blip r:embed="rId3"/>
          <a:stretch>
            <a:fillRect/>
          </a:stretch>
        </p:blipFill>
        <p:spPr>
          <a:xfrm>
            <a:off x="6276339" y="3222149"/>
            <a:ext cx="5279791" cy="2959960"/>
          </a:xfrm>
          <a:prstGeom prst="rect">
            <a:avLst/>
          </a:prstGeom>
        </p:spPr>
      </p:pic>
    </p:spTree>
    <p:extLst>
      <p:ext uri="{BB962C8B-B14F-4D97-AF65-F5344CB8AC3E}">
        <p14:creationId xmlns:p14="http://schemas.microsoft.com/office/powerpoint/2010/main" val="33678434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normAutofit/>
          </a:bodyPr>
          <a:lstStyle/>
          <a:p>
            <a:pPr rtl="0"/>
            <a:r>
              <a:rPr lang="ja-JP" altLang="en-US" sz="3600">
                <a:latin typeface="Meiryo UI" panose="020B0604030504040204" pitchFamily="50" charset="-128"/>
                <a:ea typeface="Meiryo UI" panose="020B0604030504040204" pitchFamily="50" charset="-128"/>
              </a:rPr>
              <a:t>システム構成</a:t>
            </a:r>
            <a:endParaRPr lang="en-US" altLang="ja-JP" sz="3600">
              <a:latin typeface="Meiryo UI" panose="020B0604030504040204" pitchFamily="50" charset="-128"/>
              <a:ea typeface="Meiryo UI" panose="020B0604030504040204" pitchFamily="50" charset="-128"/>
            </a:endParaRPr>
          </a:p>
        </p:txBody>
      </p:sp>
      <p:pic>
        <p:nvPicPr>
          <p:cNvPr id="4" name="図 3">
            <a:extLst>
              <a:ext uri="{FF2B5EF4-FFF2-40B4-BE49-F238E27FC236}">
                <a16:creationId xmlns:a16="http://schemas.microsoft.com/office/drawing/2014/main" id="{6EC97C10-803D-40FB-8432-5EC67F4F288F}"/>
              </a:ext>
            </a:extLst>
          </p:cNvPr>
          <p:cNvPicPr>
            <a:picLocks noChangeAspect="1"/>
          </p:cNvPicPr>
          <p:nvPr/>
        </p:nvPicPr>
        <p:blipFill rotWithShape="1">
          <a:blip r:embed="rId3"/>
          <a:srcRect l="27536" t="27737" r="29051" b="17177"/>
          <a:stretch/>
        </p:blipFill>
        <p:spPr>
          <a:xfrm>
            <a:off x="2721311" y="1979065"/>
            <a:ext cx="1874006" cy="1337563"/>
          </a:xfrm>
          <a:prstGeom prst="rect">
            <a:avLst/>
          </a:prstGeom>
        </p:spPr>
      </p:pic>
      <p:pic>
        <p:nvPicPr>
          <p:cNvPr id="10" name="図 9" descr="部屋, ウィンドウ が含まれている画像&#10;&#10;自動的に生成された説明">
            <a:extLst>
              <a:ext uri="{FF2B5EF4-FFF2-40B4-BE49-F238E27FC236}">
                <a16:creationId xmlns:a16="http://schemas.microsoft.com/office/drawing/2014/main" id="{93A246BD-1302-4B9A-AD24-97FBA06CD834}"/>
              </a:ext>
            </a:extLst>
          </p:cNvPr>
          <p:cNvPicPr>
            <a:picLocks noChangeAspect="1"/>
          </p:cNvPicPr>
          <p:nvPr/>
        </p:nvPicPr>
        <p:blipFill>
          <a:blip r:embed="rId4"/>
          <a:stretch>
            <a:fillRect/>
          </a:stretch>
        </p:blipFill>
        <p:spPr>
          <a:xfrm flipH="1">
            <a:off x="3027219" y="4116228"/>
            <a:ext cx="1411548" cy="1620141"/>
          </a:xfrm>
          <a:prstGeom prst="rect">
            <a:avLst/>
          </a:prstGeom>
        </p:spPr>
      </p:pic>
      <p:pic>
        <p:nvPicPr>
          <p:cNvPr id="12" name="図 11" descr="黒い背景と白い文字のロゴ&#10;&#10;中程度の精度で自動的に生成された説明">
            <a:extLst>
              <a:ext uri="{FF2B5EF4-FFF2-40B4-BE49-F238E27FC236}">
                <a16:creationId xmlns:a16="http://schemas.microsoft.com/office/drawing/2014/main" id="{AD2DBE94-6406-47F1-ADEC-7FD84C22E245}"/>
              </a:ext>
            </a:extLst>
          </p:cNvPr>
          <p:cNvPicPr>
            <a:picLocks noChangeAspect="1"/>
          </p:cNvPicPr>
          <p:nvPr/>
        </p:nvPicPr>
        <p:blipFill>
          <a:blip r:embed="rId5"/>
          <a:stretch>
            <a:fillRect/>
          </a:stretch>
        </p:blipFill>
        <p:spPr>
          <a:xfrm>
            <a:off x="7691980" y="4211885"/>
            <a:ext cx="1524484" cy="1524484"/>
          </a:xfrm>
          <a:prstGeom prst="rect">
            <a:avLst/>
          </a:prstGeom>
        </p:spPr>
      </p:pic>
      <p:pic>
        <p:nvPicPr>
          <p:cNvPr id="14" name="図 13" descr="文字が書かれている&#10;&#10;低い精度で自動的に生成された説明">
            <a:extLst>
              <a:ext uri="{FF2B5EF4-FFF2-40B4-BE49-F238E27FC236}">
                <a16:creationId xmlns:a16="http://schemas.microsoft.com/office/drawing/2014/main" id="{C6414A8D-113B-48F9-A282-2E187B18CABE}"/>
              </a:ext>
            </a:extLst>
          </p:cNvPr>
          <p:cNvPicPr>
            <a:picLocks noChangeAspect="1"/>
          </p:cNvPicPr>
          <p:nvPr/>
        </p:nvPicPr>
        <p:blipFill>
          <a:blip r:embed="rId6"/>
          <a:stretch>
            <a:fillRect/>
          </a:stretch>
        </p:blipFill>
        <p:spPr>
          <a:xfrm>
            <a:off x="7596684" y="2075130"/>
            <a:ext cx="2147133" cy="1142385"/>
          </a:xfrm>
          <a:prstGeom prst="rect">
            <a:avLst/>
          </a:prstGeom>
        </p:spPr>
      </p:pic>
      <p:sp>
        <p:nvSpPr>
          <p:cNvPr id="17" name="テキスト ボックス 16">
            <a:extLst>
              <a:ext uri="{FF2B5EF4-FFF2-40B4-BE49-F238E27FC236}">
                <a16:creationId xmlns:a16="http://schemas.microsoft.com/office/drawing/2014/main" id="{20F81D25-F4F0-4B21-813F-CF2DB654C80C}"/>
              </a:ext>
            </a:extLst>
          </p:cNvPr>
          <p:cNvSpPr txBox="1"/>
          <p:nvPr/>
        </p:nvSpPr>
        <p:spPr>
          <a:xfrm>
            <a:off x="7909309" y="5736369"/>
            <a:ext cx="1089827" cy="400110"/>
          </a:xfrm>
          <a:prstGeom prst="rect">
            <a:avLst/>
          </a:prstGeom>
          <a:noFill/>
        </p:spPr>
        <p:txBody>
          <a:bodyPr wrap="square" rtlCol="0">
            <a:spAutoFit/>
          </a:bodyPr>
          <a:lstStyle/>
          <a:p>
            <a:pPr algn="ctr"/>
            <a:r>
              <a:rPr kumimoji="1" lang="ja-JP" altLang="en-US" sz="2000" dirty="0"/>
              <a:t>基準局</a:t>
            </a:r>
          </a:p>
        </p:txBody>
      </p:sp>
      <p:sp>
        <p:nvSpPr>
          <p:cNvPr id="26" name="テキスト ボックス 25">
            <a:extLst>
              <a:ext uri="{FF2B5EF4-FFF2-40B4-BE49-F238E27FC236}">
                <a16:creationId xmlns:a16="http://schemas.microsoft.com/office/drawing/2014/main" id="{CBF109C6-FB7D-4AD1-820F-CA24EAC22525}"/>
              </a:ext>
            </a:extLst>
          </p:cNvPr>
          <p:cNvSpPr txBox="1"/>
          <p:nvPr/>
        </p:nvSpPr>
        <p:spPr>
          <a:xfrm>
            <a:off x="3027219" y="3383686"/>
            <a:ext cx="1262189" cy="400110"/>
          </a:xfrm>
          <a:prstGeom prst="rect">
            <a:avLst/>
          </a:prstGeom>
          <a:noFill/>
        </p:spPr>
        <p:txBody>
          <a:bodyPr wrap="square" rtlCol="0">
            <a:spAutoFit/>
          </a:bodyPr>
          <a:lstStyle/>
          <a:p>
            <a:pPr algn="ctr"/>
            <a:r>
              <a:rPr kumimoji="1" lang="ja-JP" altLang="en-US" sz="2000" dirty="0"/>
              <a:t>ローバー</a:t>
            </a:r>
          </a:p>
        </p:txBody>
      </p:sp>
      <p:sp>
        <p:nvSpPr>
          <p:cNvPr id="27" name="テキスト ボックス 26">
            <a:extLst>
              <a:ext uri="{FF2B5EF4-FFF2-40B4-BE49-F238E27FC236}">
                <a16:creationId xmlns:a16="http://schemas.microsoft.com/office/drawing/2014/main" id="{3C73D0C5-271E-447E-BF6D-347BC88DDE45}"/>
              </a:ext>
            </a:extLst>
          </p:cNvPr>
          <p:cNvSpPr txBox="1"/>
          <p:nvPr/>
        </p:nvSpPr>
        <p:spPr>
          <a:xfrm>
            <a:off x="2372893" y="5736369"/>
            <a:ext cx="2570839" cy="400110"/>
          </a:xfrm>
          <a:prstGeom prst="rect">
            <a:avLst/>
          </a:prstGeom>
          <a:noFill/>
        </p:spPr>
        <p:txBody>
          <a:bodyPr wrap="square" rtlCol="0">
            <a:spAutoFit/>
          </a:bodyPr>
          <a:lstStyle/>
          <a:p>
            <a:pPr algn="ctr"/>
            <a:r>
              <a:rPr kumimoji="1" lang="ja-JP" altLang="en-US" sz="2000" dirty="0"/>
              <a:t>クライアントアプリ</a:t>
            </a:r>
          </a:p>
        </p:txBody>
      </p:sp>
      <p:sp>
        <p:nvSpPr>
          <p:cNvPr id="28" name="テキスト ボックス 27">
            <a:extLst>
              <a:ext uri="{FF2B5EF4-FFF2-40B4-BE49-F238E27FC236}">
                <a16:creationId xmlns:a16="http://schemas.microsoft.com/office/drawing/2014/main" id="{7CFFFD1E-940D-4DA6-B2E1-077A655EDFEA}"/>
              </a:ext>
            </a:extLst>
          </p:cNvPr>
          <p:cNvSpPr txBox="1"/>
          <p:nvPr/>
        </p:nvSpPr>
        <p:spPr>
          <a:xfrm>
            <a:off x="7909309" y="3383686"/>
            <a:ext cx="1262189" cy="400110"/>
          </a:xfrm>
          <a:prstGeom prst="rect">
            <a:avLst/>
          </a:prstGeom>
          <a:noFill/>
        </p:spPr>
        <p:txBody>
          <a:bodyPr wrap="square" rtlCol="0">
            <a:spAutoFit/>
          </a:bodyPr>
          <a:lstStyle/>
          <a:p>
            <a:pPr algn="ctr"/>
            <a:r>
              <a:rPr kumimoji="1" lang="en-US" altLang="ja-JP" sz="2000" dirty="0"/>
              <a:t>RTK2go</a:t>
            </a:r>
            <a:endParaRPr kumimoji="1" lang="ja-JP" altLang="en-US" sz="2000" dirty="0"/>
          </a:p>
        </p:txBody>
      </p:sp>
    </p:spTree>
    <p:extLst>
      <p:ext uri="{BB962C8B-B14F-4D97-AF65-F5344CB8AC3E}">
        <p14:creationId xmlns:p14="http://schemas.microsoft.com/office/powerpoint/2010/main" val="908953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ひし形グリッド 16 x 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34_TF03031015.potx" id="{925D1454-276A-41E5-BC80-1DB7D1488C87}" vid="{D8870C55-330C-4B67-B140-D42EB958FF23}"/>
    </a:ext>
  </a:extLst>
</a:theme>
</file>

<file path=ppt/theme/theme2.xml><?xml version="1.0" encoding="utf-8"?>
<a:theme xmlns:a="http://schemas.openxmlformats.org/drawingml/2006/main" name="Office テーマ">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2F461D271685004885C52389A49E20ED" ma:contentTypeVersion="7" ma:contentTypeDescription="新しいドキュメントを作成します。" ma:contentTypeScope="" ma:versionID="e2bc898f5b5751d22fd75c0cce71b4da">
  <xsd:schema xmlns:xsd="http://www.w3.org/2001/XMLSchema" xmlns:xs="http://www.w3.org/2001/XMLSchema" xmlns:p="http://schemas.microsoft.com/office/2006/metadata/properties" xmlns:ns3="a525e278-d6b3-4a74-a382-1bfa10b10144" targetNamespace="http://schemas.microsoft.com/office/2006/metadata/properties" ma:root="true" ma:fieldsID="b8b4b32e9e2e89b79a50b95ec26e0004" ns3:_="">
    <xsd:import namespace="a525e278-d6b3-4a74-a382-1bfa10b1014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25e278-d6b3-4a74-a382-1bfa10b101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D6A019-0FD9-4F16-9F77-77F2EBA30C7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2F28F14-5E80-47F4-8626-85D1DD59D9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25e278-d6b3-4a74-a382-1bfa10b101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324733-568D-465F-B13C-18DCABB44F8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569</TotalTime>
  <Words>825</Words>
  <Application>Microsoft Office PowerPoint</Application>
  <PresentationFormat>ワイド画面</PresentationFormat>
  <Paragraphs>135</Paragraphs>
  <Slides>16</Slides>
  <Notes>16</Notes>
  <HiddenSlides>2</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16</vt:i4>
      </vt:variant>
    </vt:vector>
  </HeadingPairs>
  <TitlesOfParts>
    <vt:vector size="20" baseType="lpstr">
      <vt:lpstr>Meiryo UI</vt:lpstr>
      <vt:lpstr>Arial</vt:lpstr>
      <vt:lpstr>Segoe UI</vt:lpstr>
      <vt:lpstr>ひし形グリッド 16 x 9</vt:lpstr>
      <vt:lpstr>自動走行ロボットの製作</vt:lpstr>
      <vt:lpstr>目次</vt:lpstr>
      <vt:lpstr>プロジェクトの概要</vt:lpstr>
      <vt:lpstr>開発背景</vt:lpstr>
      <vt:lpstr>目標・目的</vt:lpstr>
      <vt:lpstr>過去作品</vt:lpstr>
      <vt:lpstr>RTK測位</vt:lpstr>
      <vt:lpstr>過去作品</vt:lpstr>
      <vt:lpstr>システム構成</vt:lpstr>
      <vt:lpstr>システム構成</vt:lpstr>
      <vt:lpstr>ローバー</vt:lpstr>
      <vt:lpstr>ローバー</vt:lpstr>
      <vt:lpstr>RTK測位</vt:lpstr>
      <vt:lpstr>クライアントアプリ</vt:lpstr>
      <vt:lpstr>システム構成</vt:lpstr>
      <vt:lpstr>スケジュール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クラシックマウス 「ねず敬」の製作</dc:title>
  <dc:creator>正元 淳也</dc:creator>
  <cp:lastModifiedBy>正元　淳也</cp:lastModifiedBy>
  <cp:revision>1</cp:revision>
  <dcterms:created xsi:type="dcterms:W3CDTF">2020-06-01T16:15:43Z</dcterms:created>
  <dcterms:modified xsi:type="dcterms:W3CDTF">2021-05-17T14:30:04Z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0x0101002F461D271685004885C52389A49E20ED</vt:lpwstr>
  </property>
</Properties>
</file>